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  <p:sldMasterId id="2147483675" r:id="rId3"/>
  </p:sldMasterIdLst>
  <p:notesMasterIdLst>
    <p:notesMasterId r:id="rId19"/>
  </p:notesMasterIdLst>
  <p:sldIdLst>
    <p:sldId id="256" r:id="rId4"/>
    <p:sldId id="309" r:id="rId5"/>
    <p:sldId id="311" r:id="rId6"/>
    <p:sldId id="5508" r:id="rId7"/>
    <p:sldId id="308" r:id="rId8"/>
    <p:sldId id="316" r:id="rId9"/>
    <p:sldId id="257" r:id="rId10"/>
    <p:sldId id="332" r:id="rId11"/>
    <p:sldId id="306" r:id="rId12"/>
    <p:sldId id="5509" r:id="rId13"/>
    <p:sldId id="362" r:id="rId14"/>
    <p:sldId id="357" r:id="rId15"/>
    <p:sldId id="369" r:id="rId16"/>
    <p:sldId id="273" r:id="rId17"/>
    <p:sldId id="5510" r:id="rId1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38EE79-BE80-402A-93E8-B34EC2355575}">
  <a:tblStyle styleId="{6138EE79-BE80-402A-93E8-B34EC23555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6163" autoAdjust="0"/>
  </p:normalViewPr>
  <p:slideViewPr>
    <p:cSldViewPr snapToGrid="0">
      <p:cViewPr>
        <p:scale>
          <a:sx n="60" d="100"/>
          <a:sy n="60" d="100"/>
        </p:scale>
        <p:origin x="-360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16343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909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62181b820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цЕНТРАЛЬНОЕ СОБЫТИЕ 2023 ГОДА В ПРОЕКТЕ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В 2020 ГОДУ ФОРУМ СОБРАЛ 100 ОЧНЫХ И БОЛЕЕ 500 ОНЛАЙН-УЧАСТНИКОВ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Форум – самый важный и эффективный инструмент для продвижения бренда БУТ, представления достижений и получения обратной связи от экспертов в отрасли.</a:t>
            </a:r>
            <a:endParaRPr/>
          </a:p>
        </p:txBody>
      </p:sp>
      <p:sp>
        <p:nvSpPr>
          <p:cNvPr id="226" name="Google Shape;226;g2162181b820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81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62181b820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g2162181b820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9436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0dac47e5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0dac47e5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None/>
            </a:pPr>
            <a:endParaRPr lang="ru-RU" sz="1050" b="0" i="0" u="none" strike="noStrike" cap="none" dirty="0">
              <a:solidFill>
                <a:srgbClr val="000000"/>
              </a:solidFill>
              <a:ea typeface="Arial"/>
              <a:cs typeface="Calibri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62181b820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g2162181b820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62181b820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17</a:t>
            </a:r>
            <a:r>
              <a:rPr lang="en-US" dirty="0"/>
              <a:t>%</a:t>
            </a:r>
            <a:r>
              <a:rPr lang="en-US" baseline="0" dirty="0"/>
              <a:t> - </a:t>
            </a:r>
            <a:r>
              <a:rPr lang="ru-RU" baseline="0" dirty="0"/>
              <a:t>иностранные студенты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aseline="0" dirty="0"/>
              <a:t>10</a:t>
            </a:r>
            <a:r>
              <a:rPr lang="en-US" baseline="0" dirty="0"/>
              <a:t>% - </a:t>
            </a:r>
            <a:r>
              <a:rPr lang="ru-RU" baseline="0" dirty="0"/>
              <a:t>студенты Большого университета (рост в год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aseline="0" dirty="0"/>
              <a:t>62 семинара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aseline="0" dirty="0"/>
              <a:t>993 рабочих места 182 с рабочим компьютером</a:t>
            </a:r>
            <a:endParaRPr dirty="0"/>
          </a:p>
        </p:txBody>
      </p:sp>
      <p:sp>
        <p:nvSpPr>
          <p:cNvPr id="226" name="Google Shape;226;g2162181b820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62181b820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g2162181b820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b8f7ec7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1b8f7ec7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62181b820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g2162181b820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622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62181b820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dirty="0">
                <a:cs typeface="Calibri"/>
              </a:rPr>
              <a:t>От координации к интеграции</a:t>
            </a:r>
            <a:endParaRPr lang="ru-RU" dirty="0"/>
          </a:p>
          <a:p>
            <a:pPr marL="285750" indent="-285750">
              <a:buFont typeface="Arial"/>
              <a:buChar char="•"/>
              <a:defRPr/>
            </a:pPr>
            <a:r>
              <a:rPr lang="ru-RU" dirty="0">
                <a:cs typeface="Calibri"/>
              </a:rPr>
              <a:t>От централизованного управления к программному управлению </a:t>
            </a:r>
            <a:endParaRPr lang="ru-RU" dirty="0"/>
          </a:p>
          <a:p>
            <a:pPr marL="285750" indent="-285750">
              <a:buFont typeface="Arial"/>
              <a:buChar char="•"/>
              <a:defRPr/>
            </a:pPr>
            <a:r>
              <a:rPr lang="ru-RU" dirty="0">
                <a:cs typeface="Calibri"/>
              </a:rPr>
              <a:t>От сбора статистики к управлению на основе данных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g2162181b820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162181b8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g2162181b8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28800" lvl="1" indent="-63500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64615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ой шаблон">
  <p:cSld name="Основной шаблон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13335779" y="9067153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8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 rot="5400000">
            <a:off x="10700147" y="2934892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 rot="5400000">
            <a:off x="2699146" y="-894158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8940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 dirty="0"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_do_not_touch_">
            <a:extLst>
              <a:ext uri="{FF2B5EF4-FFF2-40B4-BE49-F238E27FC236}">
                <a16:creationId xmlns="" xmlns:a16="http://schemas.microsoft.com/office/drawing/2014/main" id="{C2567808-E29B-C7BB-F3D2-EB828814A090}"/>
              </a:ext>
            </a:extLst>
          </p:cNvPr>
          <p:cNvSpPr txBox="1"/>
          <p:nvPr/>
        </p:nvSpPr>
        <p:spPr>
          <a:xfrm>
            <a:off x="18288000" y="10287000"/>
            <a:ext cx="571500" cy="11310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rtlCol="0">
            <a:spAutoFit/>
          </a:bodyPr>
          <a:lstStyle/>
          <a:p>
            <a:r>
              <a:rPr lang="en-US" sz="150" dirty="0">
                <a:solidFill>
                  <a:schemeClr val="tx1">
                    <a:alpha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JEZXNpZ25Db25jZXB0Ijp7IlByaW1hcnlTaGFwZSI6eyJDb25jZXB0X1NoYXBlIjo1LCJIZWlnaHQiOjEuMCwiQkdDb2xvciI6NSwiQnJpZ2h0bmVzcyI6MC4wLCJSYW5kb21BZGp1c3RtZW50cyI6W1swLjI2ODI3LDAuMjY4MjddXSwiQm9yZGVyV2lkdGgiOjAuMCwiQm9yZGVyU3R5bGUiOjEsIkJvcmRlckNvbG9yIjo1LCJCb3JkZXJUcmFuc3BlcmFuY3kiOjAuMCwiUG9zaXRpb24iOjIwLCJTY2FsZSI6MCwiUm90YXRpb24iOjQ1LjAsIk1pbmltdW0iOjEsIk1heGltdW0iOjEsIlRleHR1cmVTaGFwZSI6bnVsbCwiUGF0dGVyblR5cGUiOjAsIlRyYW5zcGFyZW5jeSI6MC4wLCJOZXdTaGFwZU5ld1NsaWRlIjpmYWxzZSwiU29mdEVkZ2VzIjpmYWxzZSwiV2lkdGhGYWN0IjowLjAsIkhlaWdodEZhY3QiOjAuMCwiT3ZlcmxheVBhcmVudCI6dHJ1ZX0sIlByaW1hcnlfQWRkU2hhcGVzIjpudWxsLCJTZWNvbmRhcnlTaGFwZSI6bnVsbCwiTW9kdWxlU2hhcGUiOjUsIk1vZHVsZV9BZGRTaGFwZXMiOm51bGwsIk92ZXJsYXlNb2R1bGUiOjAsIk1vZHVsZUFkanVzdG1lbnRzIjpbMC4yNjgyN10sIlJlY3RhbmdsZVNtb290aCI6dHJ1ZSwiUmVjdGFuZ2xlU21vb3RoUmFkaXVzIjowLjAxMTEsIkJvcmRlclN0eWxlIjowLCJTZXRCR0Jsb2NrcyI6ZmFsc2UsIk1lcmdlTW9kdWxlIjowfSwiR3JhZGllbnQiOjAsIkZvbnRUaXRsZSI6IkFyaWFsICjQl9Cw0LPQvtC70L7QstC60LgpIiwiRm9udFRleHQiOiJBcmlhbCIsIkZvbnRVcHBlcmNhc2UiOmZhbHNlLCJTaGFwZUNvbmNlcHQiOjgsIkRvTm90Q3JvcEJ5Q29uY2VwdFNoYXBlIjpmYWxzZSwiQ3JlYXRpdmVMZXZlbCI6MSwiSW5zZXJ0RmxhdGljb25zIjpmYWxzZSwiTFRXSF9mb3JfdGl0bGUiOlswLjA0MDAwMDAwMjgsMC4wMzczMjM3MSwwLjc4NzUsMC4wNjA5MDY0NV0sIkxUV0hfZm9yX2ZyZWVfc3BhY2UiOlswLjAzOTk5OTkxNzEsMC4xMzMzMzMzNCwwLjkyMDAwMDEsMC43Njg4ODg5XSwiTFRXSF9mb3Jfc2xpZGVfbnVtZXJhdGlvbiI6WzAuOTI0NDQ0NTU2LDAuOTEyNTkyNzY5LDAuMDM1NTU1NTMsMC42Mzg5OTNdLCJGb250U2l6ZSI6MC4wMzMzMzMzMzUxLCJiZ19jb2xvciI6WzI1NSwyNTUsMjU1XSwiYWNjZW50X2NvbG9yIjpbMjU0LDIzMCwwXSwiYWNjZW50Ml9jb2xvciI6WzE2NSwxOTAsMjA3XSwiYWNjZW50M19jb2xvciI6Wzk0LDEwOSwxODRdLCJhY2NlbnQ0X2NvbG9yIjpbMjQ0LDI0NCwyNDRdLCJhY2NlbnQ1X2NvbG9yIjpbODgsMTQzLDE1Ml0sImFjY2VudDZfY29sb3IiOls0MSw3MSwxMDddLCJDdXN0b21Db25jZXB0U2hhcGUiOmZhbHNlLCJDb3Jwb3JhdGVTdHlsZSI6dHJ1ZX0=</a:t>
            </a:r>
            <a:endParaRPr lang="ru-RU" sz="150" dirty="0">
              <a:solidFill>
                <a:schemeClr val="tx1">
                  <a:alpha val="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6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sldNum="0" hdr="0" ftr="0" dt="0"/>
  <p:txStyles>
    <p:titleStyle>
      <a:lvl1pPr algn="l" defTabSz="137609" rtl="0" eaLnBrk="1" latinLnBrk="0" hangingPunct="1">
        <a:lnSpc>
          <a:spcPct val="90000"/>
        </a:lnSpc>
        <a:spcBef>
          <a:spcPct val="0"/>
        </a:spcBef>
        <a:buNone/>
        <a:defRPr sz="6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403" indent="-34403" algn="l" defTabSz="137609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422" kern="1200">
          <a:solidFill>
            <a:schemeClr val="tx1"/>
          </a:solidFill>
          <a:latin typeface="+mn-lt"/>
          <a:ea typeface="+mn-ea"/>
          <a:cs typeface="+mn-cs"/>
        </a:defRPr>
      </a:lvl1pPr>
      <a:lvl2pPr marL="103206" indent="-34403" algn="l" defTabSz="137609" rtl="0" eaLnBrk="1" latinLnBrk="0" hangingPunct="1">
        <a:lnSpc>
          <a:spcPct val="90000"/>
        </a:lnSpc>
        <a:spcBef>
          <a:spcPts val="75"/>
        </a:spcBef>
        <a:buFont typeface="Arial" panose="020B0604020202020204" pitchFamily="34" charset="0"/>
        <a:buChar char="•"/>
        <a:defRPr sz="362" kern="1200">
          <a:solidFill>
            <a:schemeClr val="tx1"/>
          </a:solidFill>
          <a:latin typeface="+mn-lt"/>
          <a:ea typeface="+mn-ea"/>
          <a:cs typeface="+mn-cs"/>
        </a:defRPr>
      </a:lvl2pPr>
      <a:lvl3pPr marL="172011" indent="-34403" algn="l" defTabSz="137609" rtl="0" eaLnBrk="1" latinLnBrk="0" hangingPunct="1">
        <a:lnSpc>
          <a:spcPct val="90000"/>
        </a:lnSpc>
        <a:spcBef>
          <a:spcPts val="75"/>
        </a:spcBef>
        <a:buFont typeface="Arial" panose="020B0604020202020204" pitchFamily="34" charset="0"/>
        <a:buChar char="•"/>
        <a:defRPr sz="301" kern="1200">
          <a:solidFill>
            <a:schemeClr val="tx1"/>
          </a:solidFill>
          <a:latin typeface="+mn-lt"/>
          <a:ea typeface="+mn-ea"/>
          <a:cs typeface="+mn-cs"/>
        </a:defRPr>
      </a:lvl3pPr>
      <a:lvl4pPr marL="240816" indent="-34403" algn="l" defTabSz="137609" rtl="0" eaLnBrk="1" latinLnBrk="0" hangingPunct="1">
        <a:lnSpc>
          <a:spcPct val="90000"/>
        </a:lnSpc>
        <a:spcBef>
          <a:spcPts val="75"/>
        </a:spcBef>
        <a:buFont typeface="Arial" panose="020B0604020202020204" pitchFamily="34" charset="0"/>
        <a:buChar char="•"/>
        <a:defRPr sz="272" kern="1200">
          <a:solidFill>
            <a:schemeClr val="tx1"/>
          </a:solidFill>
          <a:latin typeface="+mn-lt"/>
          <a:ea typeface="+mn-ea"/>
          <a:cs typeface="+mn-cs"/>
        </a:defRPr>
      </a:lvl4pPr>
      <a:lvl5pPr marL="309618" indent="-34403" algn="l" defTabSz="137609" rtl="0" eaLnBrk="1" latinLnBrk="0" hangingPunct="1">
        <a:lnSpc>
          <a:spcPct val="90000"/>
        </a:lnSpc>
        <a:spcBef>
          <a:spcPts val="75"/>
        </a:spcBef>
        <a:buFont typeface="Arial" panose="020B0604020202020204" pitchFamily="34" charset="0"/>
        <a:buChar char="•"/>
        <a:defRPr sz="272" kern="1200">
          <a:solidFill>
            <a:schemeClr val="tx1"/>
          </a:solidFill>
          <a:latin typeface="+mn-lt"/>
          <a:ea typeface="+mn-ea"/>
          <a:cs typeface="+mn-cs"/>
        </a:defRPr>
      </a:lvl5pPr>
      <a:lvl6pPr marL="378422" indent="-34403" algn="l" defTabSz="137609" rtl="0" eaLnBrk="1" latinLnBrk="0" hangingPunct="1">
        <a:lnSpc>
          <a:spcPct val="90000"/>
        </a:lnSpc>
        <a:spcBef>
          <a:spcPts val="75"/>
        </a:spcBef>
        <a:buFont typeface="Arial" panose="020B0604020202020204" pitchFamily="34" charset="0"/>
        <a:buChar char="•"/>
        <a:defRPr sz="272" kern="1200">
          <a:solidFill>
            <a:schemeClr val="tx1"/>
          </a:solidFill>
          <a:latin typeface="+mn-lt"/>
          <a:ea typeface="+mn-ea"/>
          <a:cs typeface="+mn-cs"/>
        </a:defRPr>
      </a:lvl6pPr>
      <a:lvl7pPr marL="447227" indent="-34403" algn="l" defTabSz="137609" rtl="0" eaLnBrk="1" latinLnBrk="0" hangingPunct="1">
        <a:lnSpc>
          <a:spcPct val="90000"/>
        </a:lnSpc>
        <a:spcBef>
          <a:spcPts val="75"/>
        </a:spcBef>
        <a:buFont typeface="Arial" panose="020B0604020202020204" pitchFamily="34" charset="0"/>
        <a:buChar char="•"/>
        <a:defRPr sz="272" kern="1200">
          <a:solidFill>
            <a:schemeClr val="tx1"/>
          </a:solidFill>
          <a:latin typeface="+mn-lt"/>
          <a:ea typeface="+mn-ea"/>
          <a:cs typeface="+mn-cs"/>
        </a:defRPr>
      </a:lvl7pPr>
      <a:lvl8pPr marL="516030" indent="-34403" algn="l" defTabSz="137609" rtl="0" eaLnBrk="1" latinLnBrk="0" hangingPunct="1">
        <a:lnSpc>
          <a:spcPct val="90000"/>
        </a:lnSpc>
        <a:spcBef>
          <a:spcPts val="75"/>
        </a:spcBef>
        <a:buFont typeface="Arial" panose="020B0604020202020204" pitchFamily="34" charset="0"/>
        <a:buChar char="•"/>
        <a:defRPr sz="272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" indent="-34403" algn="l" defTabSz="137609" rtl="0" eaLnBrk="1" latinLnBrk="0" hangingPunct="1">
        <a:lnSpc>
          <a:spcPct val="90000"/>
        </a:lnSpc>
        <a:spcBef>
          <a:spcPts val="75"/>
        </a:spcBef>
        <a:buFont typeface="Arial" panose="020B0604020202020204" pitchFamily="34" charset="0"/>
        <a:buChar char="•"/>
        <a:defRPr sz="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609" rtl="0" eaLnBrk="1" latinLnBrk="0" hangingPunct="1">
        <a:defRPr sz="272" kern="1200">
          <a:solidFill>
            <a:schemeClr val="tx1"/>
          </a:solidFill>
          <a:latin typeface="+mn-lt"/>
          <a:ea typeface="+mn-ea"/>
          <a:cs typeface="+mn-cs"/>
        </a:defRPr>
      </a:lvl1pPr>
      <a:lvl2pPr marL="68804" algn="l" defTabSz="137609" rtl="0" eaLnBrk="1" latinLnBrk="0" hangingPunct="1">
        <a:defRPr sz="272" kern="1200">
          <a:solidFill>
            <a:schemeClr val="tx1"/>
          </a:solidFill>
          <a:latin typeface="+mn-lt"/>
          <a:ea typeface="+mn-ea"/>
          <a:cs typeface="+mn-cs"/>
        </a:defRPr>
      </a:lvl2pPr>
      <a:lvl3pPr marL="137609" algn="l" defTabSz="137609" rtl="0" eaLnBrk="1" latinLnBrk="0" hangingPunct="1">
        <a:defRPr sz="272" kern="1200">
          <a:solidFill>
            <a:schemeClr val="tx1"/>
          </a:solidFill>
          <a:latin typeface="+mn-lt"/>
          <a:ea typeface="+mn-ea"/>
          <a:cs typeface="+mn-cs"/>
        </a:defRPr>
      </a:lvl3pPr>
      <a:lvl4pPr marL="206412" algn="l" defTabSz="137609" rtl="0" eaLnBrk="1" latinLnBrk="0" hangingPunct="1">
        <a:defRPr sz="272" kern="1200">
          <a:solidFill>
            <a:schemeClr val="tx1"/>
          </a:solidFill>
          <a:latin typeface="+mn-lt"/>
          <a:ea typeface="+mn-ea"/>
          <a:cs typeface="+mn-cs"/>
        </a:defRPr>
      </a:lvl4pPr>
      <a:lvl5pPr marL="275217" algn="l" defTabSz="137609" rtl="0" eaLnBrk="1" latinLnBrk="0" hangingPunct="1">
        <a:defRPr sz="272" kern="1200">
          <a:solidFill>
            <a:schemeClr val="tx1"/>
          </a:solidFill>
          <a:latin typeface="+mn-lt"/>
          <a:ea typeface="+mn-ea"/>
          <a:cs typeface="+mn-cs"/>
        </a:defRPr>
      </a:lvl5pPr>
      <a:lvl6pPr marL="344019" algn="l" defTabSz="137609" rtl="0" eaLnBrk="1" latinLnBrk="0" hangingPunct="1">
        <a:defRPr sz="272" kern="1200">
          <a:solidFill>
            <a:schemeClr val="tx1"/>
          </a:solidFill>
          <a:latin typeface="+mn-lt"/>
          <a:ea typeface="+mn-ea"/>
          <a:cs typeface="+mn-cs"/>
        </a:defRPr>
      </a:lvl6pPr>
      <a:lvl7pPr marL="412824" algn="l" defTabSz="137609" rtl="0" eaLnBrk="1" latinLnBrk="0" hangingPunct="1">
        <a:defRPr sz="272" kern="1200">
          <a:solidFill>
            <a:schemeClr val="tx1"/>
          </a:solidFill>
          <a:latin typeface="+mn-lt"/>
          <a:ea typeface="+mn-ea"/>
          <a:cs typeface="+mn-cs"/>
        </a:defRPr>
      </a:lvl7pPr>
      <a:lvl8pPr marL="481629" algn="l" defTabSz="137609" rtl="0" eaLnBrk="1" latinLnBrk="0" hangingPunct="1">
        <a:defRPr sz="272" kern="1200">
          <a:solidFill>
            <a:schemeClr val="tx1"/>
          </a:solidFill>
          <a:latin typeface="+mn-lt"/>
          <a:ea typeface="+mn-ea"/>
          <a:cs typeface="+mn-cs"/>
        </a:defRPr>
      </a:lvl8pPr>
      <a:lvl9pPr marL="550433" algn="l" defTabSz="137609" rtl="0" eaLnBrk="1" latinLnBrk="0" hangingPunct="1">
        <a:defRPr sz="2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29.png"/><Relationship Id="rId4" Type="http://schemas.openxmlformats.org/officeDocument/2006/relationships/tags" Target="../tags/tag10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0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3"/>
          <a:srcRect t="3487" b="33178"/>
          <a:stretch/>
        </p:blipFill>
        <p:spPr>
          <a:xfrm>
            <a:off x="0" y="-1"/>
            <a:ext cx="18288000" cy="77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111" y="8136683"/>
            <a:ext cx="3998585" cy="177731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/>
        </p:nvSpPr>
        <p:spPr>
          <a:xfrm>
            <a:off x="5708327" y="8101441"/>
            <a:ext cx="12241161" cy="195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l" rtl="0">
              <a:lnSpc>
                <a:spcPct val="1326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ru-RU" sz="5400" b="1" i="0" u="none" strike="noStrike" cap="none" dirty="0">
                <a:solidFill>
                  <a:srgbClr val="0072BC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Стратегия развития НБ ТГУ 2023-2027 гг. </a:t>
            </a:r>
          </a:p>
          <a:p>
            <a:pPr marL="0" marR="0" lvl="0" indent="0" algn="l" rtl="0">
              <a:lnSpc>
                <a:spcPct val="1326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ru-RU" sz="26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Артём Васильев</a:t>
            </a:r>
            <a:endParaRPr sz="26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/>
          <p:nvPr/>
        </p:nvSpPr>
        <p:spPr>
          <a:xfrm rot="-8910752" flipV="1">
            <a:off x="8843296" y="4317197"/>
            <a:ext cx="3393389" cy="49509"/>
          </a:xfrm>
          <a:custGeom>
            <a:avLst/>
            <a:gdLst/>
            <a:ahLst/>
            <a:cxnLst/>
            <a:rect l="l" t="t" r="r" b="b"/>
            <a:pathLst>
              <a:path w="14216658" h="209296" extrusionOk="0">
                <a:moveTo>
                  <a:pt x="14093848" y="9398"/>
                </a:moveTo>
                <a:lnTo>
                  <a:pt x="13047314" y="9398"/>
                </a:lnTo>
                <a:lnTo>
                  <a:pt x="9528129" y="9398"/>
                </a:lnTo>
                <a:lnTo>
                  <a:pt x="5258242" y="9398"/>
                </a:lnTo>
                <a:lnTo>
                  <a:pt x="1566218" y="9398"/>
                </a:lnTo>
                <a:cubicBezTo>
                  <a:pt x="969389" y="9398"/>
                  <a:pt x="381000" y="0"/>
                  <a:pt x="133350" y="9398"/>
                </a:cubicBezTo>
                <a:cubicBezTo>
                  <a:pt x="129794" y="9525"/>
                  <a:pt x="126365" y="9398"/>
                  <a:pt x="122809" y="9398"/>
                </a:cubicBezTo>
                <a:cubicBezTo>
                  <a:pt x="254" y="9398"/>
                  <a:pt x="0" y="199898"/>
                  <a:pt x="122809" y="199898"/>
                </a:cubicBezTo>
                <a:lnTo>
                  <a:pt x="1224517" y="199898"/>
                </a:lnTo>
                <a:lnTo>
                  <a:pt x="4743702" y="199898"/>
                </a:lnTo>
                <a:lnTo>
                  <a:pt x="9013589" y="199898"/>
                </a:lnTo>
                <a:lnTo>
                  <a:pt x="12705613" y="199898"/>
                </a:lnTo>
                <a:cubicBezTo>
                  <a:pt x="13302442" y="199898"/>
                  <a:pt x="13835658" y="209296"/>
                  <a:pt x="14083308" y="199898"/>
                </a:cubicBezTo>
                <a:cubicBezTo>
                  <a:pt x="14086864" y="199771"/>
                  <a:pt x="14090293" y="199898"/>
                  <a:pt x="14093848" y="199898"/>
                </a:cubicBezTo>
                <a:cubicBezTo>
                  <a:pt x="14216403" y="199898"/>
                  <a:pt x="14216658" y="9398"/>
                  <a:pt x="14093848" y="9398"/>
                </a:cubicBezTo>
                <a:close/>
              </a:path>
            </a:pathLst>
          </a:custGeom>
          <a:solidFill>
            <a:srgbClr val="76B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Google Shape;167;p27"/>
          <p:cNvSpPr/>
          <p:nvPr/>
        </p:nvSpPr>
        <p:spPr>
          <a:xfrm rot="3642518">
            <a:off x="7590065" y="3575269"/>
            <a:ext cx="3341671" cy="47773"/>
          </a:xfrm>
          <a:custGeom>
            <a:avLst/>
            <a:gdLst/>
            <a:ahLst/>
            <a:cxnLst/>
            <a:rect l="l" t="t" r="r" b="b"/>
            <a:pathLst>
              <a:path w="14216658" h="209296" extrusionOk="0">
                <a:moveTo>
                  <a:pt x="14093848" y="9398"/>
                </a:moveTo>
                <a:lnTo>
                  <a:pt x="13047314" y="9398"/>
                </a:lnTo>
                <a:lnTo>
                  <a:pt x="9528129" y="9398"/>
                </a:lnTo>
                <a:lnTo>
                  <a:pt x="5258242" y="9398"/>
                </a:lnTo>
                <a:lnTo>
                  <a:pt x="1566218" y="9398"/>
                </a:lnTo>
                <a:cubicBezTo>
                  <a:pt x="969389" y="9398"/>
                  <a:pt x="381000" y="0"/>
                  <a:pt x="133350" y="9398"/>
                </a:cubicBezTo>
                <a:cubicBezTo>
                  <a:pt x="129794" y="9525"/>
                  <a:pt x="126365" y="9398"/>
                  <a:pt x="122809" y="9398"/>
                </a:cubicBezTo>
                <a:cubicBezTo>
                  <a:pt x="254" y="9398"/>
                  <a:pt x="0" y="199898"/>
                  <a:pt x="122809" y="199898"/>
                </a:cubicBezTo>
                <a:lnTo>
                  <a:pt x="1224517" y="199898"/>
                </a:lnTo>
                <a:lnTo>
                  <a:pt x="4743702" y="199898"/>
                </a:lnTo>
                <a:lnTo>
                  <a:pt x="9013589" y="199898"/>
                </a:lnTo>
                <a:lnTo>
                  <a:pt x="12705613" y="199898"/>
                </a:lnTo>
                <a:cubicBezTo>
                  <a:pt x="13302442" y="199898"/>
                  <a:pt x="13835658" y="209296"/>
                  <a:pt x="14083308" y="199898"/>
                </a:cubicBezTo>
                <a:cubicBezTo>
                  <a:pt x="14086864" y="199771"/>
                  <a:pt x="14090293" y="199898"/>
                  <a:pt x="14093848" y="199898"/>
                </a:cubicBezTo>
                <a:cubicBezTo>
                  <a:pt x="14216403" y="199898"/>
                  <a:pt x="14216658" y="9398"/>
                  <a:pt x="14093848" y="9398"/>
                </a:cubicBezTo>
                <a:close/>
              </a:path>
            </a:pathLst>
          </a:custGeom>
          <a:solidFill>
            <a:srgbClr val="FAF3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Google Shape;168;p27"/>
          <p:cNvSpPr/>
          <p:nvPr/>
        </p:nvSpPr>
        <p:spPr>
          <a:xfrm rot="10800000" flipH="1">
            <a:off x="4298350" y="4319656"/>
            <a:ext cx="6465958" cy="47615"/>
          </a:xfrm>
          <a:custGeom>
            <a:avLst/>
            <a:gdLst/>
            <a:ahLst/>
            <a:cxnLst/>
            <a:rect l="l" t="t" r="r" b="b"/>
            <a:pathLst>
              <a:path w="28421794" h="209296" extrusionOk="0">
                <a:moveTo>
                  <a:pt x="28298986" y="9398"/>
                </a:moveTo>
                <a:lnTo>
                  <a:pt x="26468294" y="9398"/>
                </a:lnTo>
                <a:lnTo>
                  <a:pt x="19217397" y="9398"/>
                </a:lnTo>
                <a:lnTo>
                  <a:pt x="10419759" y="9398"/>
                </a:lnTo>
                <a:lnTo>
                  <a:pt x="2812746" y="9398"/>
                </a:lnTo>
                <a:cubicBezTo>
                  <a:pt x="1583043" y="9398"/>
                  <a:pt x="381000" y="0"/>
                  <a:pt x="133350" y="9398"/>
                </a:cubicBezTo>
                <a:cubicBezTo>
                  <a:pt x="129794" y="9525"/>
                  <a:pt x="126365" y="9398"/>
                  <a:pt x="122809" y="9398"/>
                </a:cubicBezTo>
                <a:cubicBezTo>
                  <a:pt x="254" y="9398"/>
                  <a:pt x="0" y="199898"/>
                  <a:pt x="122809" y="199898"/>
                </a:cubicBezTo>
                <a:lnTo>
                  <a:pt x="2108708" y="199898"/>
                </a:lnTo>
                <a:lnTo>
                  <a:pt x="9359605" y="199898"/>
                </a:lnTo>
                <a:lnTo>
                  <a:pt x="18157244" y="199898"/>
                </a:lnTo>
                <a:lnTo>
                  <a:pt x="25764258" y="199898"/>
                </a:lnTo>
                <a:cubicBezTo>
                  <a:pt x="26993961" y="199898"/>
                  <a:pt x="28040794" y="209296"/>
                  <a:pt x="28288444" y="199898"/>
                </a:cubicBezTo>
                <a:cubicBezTo>
                  <a:pt x="28292000" y="199771"/>
                  <a:pt x="28295429" y="199898"/>
                  <a:pt x="28298986" y="199898"/>
                </a:cubicBezTo>
                <a:cubicBezTo>
                  <a:pt x="28421539" y="199898"/>
                  <a:pt x="28421794" y="9398"/>
                  <a:pt x="28298986" y="9398"/>
                </a:cubicBezTo>
                <a:close/>
              </a:path>
            </a:pathLst>
          </a:custGeom>
          <a:solidFill>
            <a:srgbClr val="92C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6253325" y="1330721"/>
            <a:ext cx="1843582" cy="47615"/>
          </a:xfrm>
          <a:custGeom>
            <a:avLst/>
            <a:gdLst/>
            <a:ahLst/>
            <a:cxnLst/>
            <a:rect l="l" t="t" r="r" b="b"/>
            <a:pathLst>
              <a:path w="8015573" h="209296" extrusionOk="0">
                <a:moveTo>
                  <a:pt x="7892764" y="9398"/>
                </a:moveTo>
                <a:lnTo>
                  <a:pt x="7188542" y="9398"/>
                </a:lnTo>
                <a:lnTo>
                  <a:pt x="5298393" y="9398"/>
                </a:lnTo>
                <a:lnTo>
                  <a:pt x="3005042" y="9398"/>
                </a:lnTo>
                <a:lnTo>
                  <a:pt x="1022062" y="9398"/>
                </a:lnTo>
                <a:cubicBezTo>
                  <a:pt x="701505" y="9398"/>
                  <a:pt x="381000" y="0"/>
                  <a:pt x="133350" y="9398"/>
                </a:cubicBezTo>
                <a:cubicBezTo>
                  <a:pt x="129794" y="9525"/>
                  <a:pt x="126365" y="9398"/>
                  <a:pt x="122809" y="9398"/>
                </a:cubicBezTo>
                <a:cubicBezTo>
                  <a:pt x="254" y="9398"/>
                  <a:pt x="0" y="199898"/>
                  <a:pt x="122809" y="199898"/>
                </a:cubicBezTo>
                <a:lnTo>
                  <a:pt x="838534" y="199898"/>
                </a:lnTo>
                <a:lnTo>
                  <a:pt x="2728684" y="199898"/>
                </a:lnTo>
                <a:lnTo>
                  <a:pt x="5022034" y="199898"/>
                </a:lnTo>
                <a:lnTo>
                  <a:pt x="7005015" y="199898"/>
                </a:lnTo>
                <a:cubicBezTo>
                  <a:pt x="7325571" y="199898"/>
                  <a:pt x="7634573" y="209296"/>
                  <a:pt x="7882223" y="199898"/>
                </a:cubicBezTo>
                <a:cubicBezTo>
                  <a:pt x="7885779" y="199771"/>
                  <a:pt x="7889207" y="199898"/>
                  <a:pt x="7892764" y="199898"/>
                </a:cubicBezTo>
                <a:cubicBezTo>
                  <a:pt x="8015318" y="199898"/>
                  <a:pt x="8015573" y="9398"/>
                  <a:pt x="7892764" y="9398"/>
                </a:cubicBezTo>
                <a:close/>
              </a:path>
            </a:pathLst>
          </a:custGeom>
          <a:solidFill>
            <a:srgbClr val="FAF3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Google Shape;175;p27"/>
          <p:cNvSpPr/>
          <p:nvPr/>
        </p:nvSpPr>
        <p:spPr>
          <a:xfrm rot="5400000">
            <a:off x="5352770" y="928491"/>
            <a:ext cx="1094367" cy="776722"/>
          </a:xfrm>
          <a:custGeom>
            <a:avLst/>
            <a:gdLst/>
            <a:ahLst/>
            <a:cxnLst/>
            <a:rect l="l" t="t" r="r" b="b"/>
            <a:pathLst>
              <a:path w="5915498" h="4568952" extrusionOk="0">
                <a:moveTo>
                  <a:pt x="5914990" y="4284853"/>
                </a:moveTo>
                <a:cubicBezTo>
                  <a:pt x="5915498" y="4274947"/>
                  <a:pt x="5914482" y="4265930"/>
                  <a:pt x="5912577" y="4257548"/>
                </a:cubicBezTo>
                <a:cubicBezTo>
                  <a:pt x="5897464" y="4143121"/>
                  <a:pt x="5820883" y="4046093"/>
                  <a:pt x="5713187" y="4012946"/>
                </a:cubicBezTo>
                <a:lnTo>
                  <a:pt x="5713187" y="2871851"/>
                </a:lnTo>
                <a:lnTo>
                  <a:pt x="5713187" y="618109"/>
                </a:lnTo>
                <a:lnTo>
                  <a:pt x="5713187" y="98552"/>
                </a:lnTo>
                <a:cubicBezTo>
                  <a:pt x="5713187" y="47117"/>
                  <a:pt x="5669499" y="3302"/>
                  <a:pt x="5617937" y="3302"/>
                </a:cubicBezTo>
                <a:lnTo>
                  <a:pt x="5347046" y="3302"/>
                </a:lnTo>
                <a:lnTo>
                  <a:pt x="4863330" y="3302"/>
                </a:lnTo>
                <a:lnTo>
                  <a:pt x="4351096" y="3302"/>
                </a:lnTo>
                <a:lnTo>
                  <a:pt x="3726073" y="3302"/>
                </a:lnTo>
                <a:lnTo>
                  <a:pt x="3041344" y="3302"/>
                </a:lnTo>
                <a:lnTo>
                  <a:pt x="2350054" y="3302"/>
                </a:lnTo>
                <a:lnTo>
                  <a:pt x="1702664" y="3302"/>
                </a:lnTo>
                <a:lnTo>
                  <a:pt x="1158102" y="3302"/>
                </a:lnTo>
                <a:lnTo>
                  <a:pt x="709676" y="3302"/>
                </a:lnTo>
                <a:cubicBezTo>
                  <a:pt x="578231" y="3302"/>
                  <a:pt x="446151" y="0"/>
                  <a:pt x="314706" y="3302"/>
                </a:cubicBezTo>
                <a:cubicBezTo>
                  <a:pt x="309118" y="3429"/>
                  <a:pt x="303403" y="3302"/>
                  <a:pt x="297815" y="3302"/>
                </a:cubicBezTo>
                <a:cubicBezTo>
                  <a:pt x="246380" y="3302"/>
                  <a:pt x="202565" y="46990"/>
                  <a:pt x="202565" y="98552"/>
                </a:cubicBezTo>
                <a:lnTo>
                  <a:pt x="202565" y="1511427"/>
                </a:lnTo>
                <a:lnTo>
                  <a:pt x="202565" y="3765169"/>
                </a:lnTo>
                <a:lnTo>
                  <a:pt x="202565" y="4013327"/>
                </a:lnTo>
                <a:cubicBezTo>
                  <a:pt x="87249" y="4049649"/>
                  <a:pt x="2032" y="4159123"/>
                  <a:pt x="1143" y="4284726"/>
                </a:cubicBezTo>
                <a:cubicBezTo>
                  <a:pt x="0" y="4439031"/>
                  <a:pt x="131953" y="4568825"/>
                  <a:pt x="285242" y="4568825"/>
                </a:cubicBezTo>
                <a:cubicBezTo>
                  <a:pt x="435102" y="4568825"/>
                  <a:pt x="548259" y="4453890"/>
                  <a:pt x="566928" y="4312031"/>
                </a:cubicBezTo>
                <a:cubicBezTo>
                  <a:pt x="568833" y="4303649"/>
                  <a:pt x="569849" y="4294632"/>
                  <a:pt x="569341" y="4284726"/>
                </a:cubicBezTo>
                <a:cubicBezTo>
                  <a:pt x="569849" y="4274820"/>
                  <a:pt x="568833" y="4265803"/>
                  <a:pt x="566928" y="4257421"/>
                </a:cubicBezTo>
                <a:cubicBezTo>
                  <a:pt x="553085" y="4152138"/>
                  <a:pt x="487172" y="4061714"/>
                  <a:pt x="392938" y="4022090"/>
                </a:cubicBezTo>
                <a:lnTo>
                  <a:pt x="392938" y="2871851"/>
                </a:lnTo>
                <a:lnTo>
                  <a:pt x="392938" y="618109"/>
                </a:lnTo>
                <a:lnTo>
                  <a:pt x="392938" y="193802"/>
                </a:lnTo>
                <a:lnTo>
                  <a:pt x="568579" y="193802"/>
                </a:lnTo>
                <a:lnTo>
                  <a:pt x="1046565" y="193802"/>
                </a:lnTo>
                <a:lnTo>
                  <a:pt x="1558799" y="193802"/>
                </a:lnTo>
                <a:lnTo>
                  <a:pt x="2183823" y="193802"/>
                </a:lnTo>
                <a:lnTo>
                  <a:pt x="2868551" y="193802"/>
                </a:lnTo>
                <a:lnTo>
                  <a:pt x="3559841" y="193802"/>
                </a:lnTo>
                <a:lnTo>
                  <a:pt x="4207232" y="193802"/>
                </a:lnTo>
                <a:lnTo>
                  <a:pt x="4751793" y="193802"/>
                </a:lnTo>
                <a:lnTo>
                  <a:pt x="5205949" y="193802"/>
                </a:lnTo>
                <a:cubicBezTo>
                  <a:pt x="5310470" y="193802"/>
                  <a:pt x="5417277" y="199390"/>
                  <a:pt x="5522560" y="197104"/>
                </a:cubicBezTo>
                <a:lnTo>
                  <a:pt x="5522560" y="1511554"/>
                </a:lnTo>
                <a:lnTo>
                  <a:pt x="5522560" y="3765296"/>
                </a:lnTo>
                <a:lnTo>
                  <a:pt x="5522560" y="4022852"/>
                </a:lnTo>
                <a:cubicBezTo>
                  <a:pt x="5420325" y="4066286"/>
                  <a:pt x="5347427" y="4168648"/>
                  <a:pt x="5346538" y="4284853"/>
                </a:cubicBezTo>
                <a:cubicBezTo>
                  <a:pt x="5345395" y="4439158"/>
                  <a:pt x="5477348" y="4568952"/>
                  <a:pt x="5630637" y="4568952"/>
                </a:cubicBezTo>
                <a:cubicBezTo>
                  <a:pt x="5780497" y="4568952"/>
                  <a:pt x="5893654" y="4454017"/>
                  <a:pt x="5912323" y="4312158"/>
                </a:cubicBezTo>
                <a:cubicBezTo>
                  <a:pt x="5914482" y="4303903"/>
                  <a:pt x="5915498" y="4294759"/>
                  <a:pt x="5914990" y="4284853"/>
                </a:cubicBezTo>
                <a:close/>
              </a:path>
            </a:pathLst>
          </a:custGeom>
          <a:solidFill>
            <a:srgbClr val="FAF3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Google Shape;176;p27"/>
          <p:cNvSpPr/>
          <p:nvPr/>
        </p:nvSpPr>
        <p:spPr>
          <a:xfrm rot="8100000">
            <a:off x="9734390" y="3270954"/>
            <a:ext cx="2142792" cy="47358"/>
          </a:xfrm>
          <a:custGeom>
            <a:avLst/>
            <a:gdLst/>
            <a:ahLst/>
            <a:cxnLst/>
            <a:rect l="l" t="t" r="r" b="b"/>
            <a:pathLst>
              <a:path w="9182925" h="209296" extrusionOk="0">
                <a:moveTo>
                  <a:pt x="9060117" y="9398"/>
                </a:moveTo>
                <a:lnTo>
                  <a:pt x="8291455" y="9398"/>
                </a:lnTo>
                <a:lnTo>
                  <a:pt x="6094640" y="9398"/>
                </a:lnTo>
                <a:lnTo>
                  <a:pt x="3429207" y="9398"/>
                </a:lnTo>
                <a:lnTo>
                  <a:pt x="1124499" y="9398"/>
                </a:lnTo>
                <a:cubicBezTo>
                  <a:pt x="751934" y="9398"/>
                  <a:pt x="381000" y="0"/>
                  <a:pt x="133350" y="9398"/>
                </a:cubicBezTo>
                <a:cubicBezTo>
                  <a:pt x="129794" y="9525"/>
                  <a:pt x="126365" y="9398"/>
                  <a:pt x="122809" y="9398"/>
                </a:cubicBezTo>
                <a:cubicBezTo>
                  <a:pt x="254" y="9398"/>
                  <a:pt x="0" y="199898"/>
                  <a:pt x="122809" y="199898"/>
                </a:cubicBezTo>
                <a:lnTo>
                  <a:pt x="911196" y="199898"/>
                </a:lnTo>
                <a:lnTo>
                  <a:pt x="3108011" y="199898"/>
                </a:lnTo>
                <a:lnTo>
                  <a:pt x="5773444" y="199898"/>
                </a:lnTo>
                <a:lnTo>
                  <a:pt x="8078151" y="199898"/>
                </a:lnTo>
                <a:cubicBezTo>
                  <a:pt x="8450716" y="199898"/>
                  <a:pt x="8801925" y="209296"/>
                  <a:pt x="9049575" y="199898"/>
                </a:cubicBezTo>
                <a:cubicBezTo>
                  <a:pt x="9053132" y="199771"/>
                  <a:pt x="9056561" y="199898"/>
                  <a:pt x="9060117" y="199898"/>
                </a:cubicBezTo>
                <a:cubicBezTo>
                  <a:pt x="9182672" y="199898"/>
                  <a:pt x="9182925" y="9398"/>
                  <a:pt x="9060117" y="9398"/>
                </a:cubicBezTo>
                <a:close/>
              </a:path>
            </a:pathLst>
          </a:custGeom>
          <a:solidFill>
            <a:srgbClr val="FAAC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7" name="Google Shape;177;p27"/>
          <p:cNvGrpSpPr/>
          <p:nvPr/>
        </p:nvGrpSpPr>
        <p:grpSpPr>
          <a:xfrm>
            <a:off x="7905232" y="2656553"/>
            <a:ext cx="3561915" cy="3561915"/>
            <a:chOff x="0" y="0"/>
            <a:chExt cx="4749220" cy="4749220"/>
          </a:xfrm>
        </p:grpSpPr>
        <p:pic>
          <p:nvPicPr>
            <p:cNvPr id="178" name="Google Shape;178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4749220" cy="4749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120" y="115120"/>
              <a:ext cx="4518980" cy="4518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27"/>
          <p:cNvSpPr txBox="1"/>
          <p:nvPr/>
        </p:nvSpPr>
        <p:spPr>
          <a:xfrm>
            <a:off x="1361220" y="727237"/>
            <a:ext cx="3733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Сайт библиотек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8084" y="202798"/>
            <a:ext cx="2158984" cy="2158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47495" y="3364858"/>
            <a:ext cx="2158984" cy="215898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/>
          <p:nvPr/>
        </p:nvSpPr>
        <p:spPr>
          <a:xfrm rot="10800000">
            <a:off x="13582345" y="5150085"/>
            <a:ext cx="1110500" cy="47615"/>
          </a:xfrm>
          <a:custGeom>
            <a:avLst/>
            <a:gdLst/>
            <a:ahLst/>
            <a:cxnLst/>
            <a:rect l="l" t="t" r="r" b="b"/>
            <a:pathLst>
              <a:path w="4828260" h="209296" extrusionOk="0">
                <a:moveTo>
                  <a:pt x="4705451" y="9398"/>
                </a:moveTo>
                <a:lnTo>
                  <a:pt x="4177176" y="9398"/>
                </a:lnTo>
                <a:lnTo>
                  <a:pt x="3124339" y="9398"/>
                </a:lnTo>
                <a:lnTo>
                  <a:pt x="1846914" y="9398"/>
                </a:lnTo>
                <a:lnTo>
                  <a:pt x="742369" y="9398"/>
                </a:lnTo>
                <a:cubicBezTo>
                  <a:pt x="563815" y="9398"/>
                  <a:pt x="381000" y="0"/>
                  <a:pt x="133350" y="9398"/>
                </a:cubicBezTo>
                <a:cubicBezTo>
                  <a:pt x="129794" y="9525"/>
                  <a:pt x="126365" y="9398"/>
                  <a:pt x="122809" y="9398"/>
                </a:cubicBezTo>
                <a:cubicBezTo>
                  <a:pt x="254" y="9398"/>
                  <a:pt x="0" y="199898"/>
                  <a:pt x="122809" y="199898"/>
                </a:cubicBezTo>
                <a:lnTo>
                  <a:pt x="640142" y="199898"/>
                </a:lnTo>
                <a:lnTo>
                  <a:pt x="1692979" y="199898"/>
                </a:lnTo>
                <a:lnTo>
                  <a:pt x="2970404" y="199898"/>
                </a:lnTo>
                <a:lnTo>
                  <a:pt x="4074949" y="199898"/>
                </a:lnTo>
                <a:cubicBezTo>
                  <a:pt x="4253503" y="199898"/>
                  <a:pt x="4447260" y="209296"/>
                  <a:pt x="4694910" y="199898"/>
                </a:cubicBezTo>
                <a:cubicBezTo>
                  <a:pt x="4698466" y="199771"/>
                  <a:pt x="4701895" y="199898"/>
                  <a:pt x="4705451" y="199898"/>
                </a:cubicBezTo>
                <a:cubicBezTo>
                  <a:pt x="4828006" y="199898"/>
                  <a:pt x="4828260" y="9398"/>
                  <a:pt x="4705451" y="9398"/>
                </a:cubicBezTo>
                <a:close/>
              </a:path>
            </a:pathLst>
          </a:custGeom>
          <a:solidFill>
            <a:srgbClr val="76B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978611" y="4321361"/>
            <a:ext cx="2158984" cy="215898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/>
          <p:nvPr/>
        </p:nvSpPr>
        <p:spPr>
          <a:xfrm>
            <a:off x="377975" y="2605746"/>
            <a:ext cx="3064230" cy="693916"/>
          </a:xfrm>
          <a:custGeom>
            <a:avLst/>
            <a:gdLst/>
            <a:ahLst/>
            <a:cxnLst/>
            <a:rect l="l" t="t" r="r" b="b"/>
            <a:pathLst>
              <a:path w="3339760" h="726614" extrusionOk="0">
                <a:moveTo>
                  <a:pt x="0" y="0"/>
                </a:moveTo>
                <a:lnTo>
                  <a:pt x="0" y="726614"/>
                </a:lnTo>
                <a:lnTo>
                  <a:pt x="3339760" y="726614"/>
                </a:lnTo>
                <a:lnTo>
                  <a:pt x="3339760" y="0"/>
                </a:lnTo>
                <a:lnTo>
                  <a:pt x="0" y="0"/>
                </a:lnTo>
                <a:close/>
                <a:moveTo>
                  <a:pt x="3278801" y="665654"/>
                </a:moveTo>
                <a:lnTo>
                  <a:pt x="59690" y="665654"/>
                </a:lnTo>
                <a:lnTo>
                  <a:pt x="59690" y="59690"/>
                </a:lnTo>
                <a:lnTo>
                  <a:pt x="3278801" y="59690"/>
                </a:lnTo>
                <a:lnTo>
                  <a:pt x="3278801" y="665654"/>
                </a:lnTo>
                <a:close/>
              </a:path>
            </a:pathLst>
          </a:custGeom>
          <a:solidFill>
            <a:srgbClr val="92CCDC"/>
          </a:solidFill>
          <a:ln>
            <a:noFill/>
          </a:ln>
        </p:spPr>
      </p:sp>
      <p:sp>
        <p:nvSpPr>
          <p:cNvPr id="187" name="Google Shape;187;p27"/>
          <p:cNvSpPr/>
          <p:nvPr/>
        </p:nvSpPr>
        <p:spPr>
          <a:xfrm>
            <a:off x="380650" y="3501071"/>
            <a:ext cx="3064230" cy="1547989"/>
          </a:xfrm>
          <a:custGeom>
            <a:avLst/>
            <a:gdLst/>
            <a:ahLst/>
            <a:cxnLst/>
            <a:rect l="l" t="t" r="r" b="b"/>
            <a:pathLst>
              <a:path w="3339760" h="1416924" extrusionOk="0">
                <a:moveTo>
                  <a:pt x="0" y="0"/>
                </a:moveTo>
                <a:lnTo>
                  <a:pt x="0" y="1416924"/>
                </a:lnTo>
                <a:lnTo>
                  <a:pt x="3339760" y="1416924"/>
                </a:lnTo>
                <a:lnTo>
                  <a:pt x="3339760" y="0"/>
                </a:lnTo>
                <a:lnTo>
                  <a:pt x="0" y="0"/>
                </a:lnTo>
                <a:close/>
                <a:moveTo>
                  <a:pt x="3278801" y="1355964"/>
                </a:moveTo>
                <a:lnTo>
                  <a:pt x="59690" y="1355964"/>
                </a:lnTo>
                <a:lnTo>
                  <a:pt x="59690" y="59690"/>
                </a:lnTo>
                <a:lnTo>
                  <a:pt x="3278801" y="59690"/>
                </a:lnTo>
                <a:lnTo>
                  <a:pt x="3278801" y="1355964"/>
                </a:lnTo>
                <a:close/>
              </a:path>
            </a:pathLst>
          </a:custGeom>
          <a:solidFill>
            <a:srgbClr val="92CCDC"/>
          </a:solidFill>
          <a:ln>
            <a:noFill/>
          </a:ln>
        </p:spPr>
      </p:sp>
      <p:sp>
        <p:nvSpPr>
          <p:cNvPr id="188" name="Google Shape;188;p27"/>
          <p:cNvSpPr/>
          <p:nvPr/>
        </p:nvSpPr>
        <p:spPr>
          <a:xfrm rot="5400000">
            <a:off x="3012234" y="3417340"/>
            <a:ext cx="1872461" cy="776722"/>
          </a:xfrm>
          <a:custGeom>
            <a:avLst/>
            <a:gdLst/>
            <a:ahLst/>
            <a:cxnLst/>
            <a:rect l="l" t="t" r="r" b="b"/>
            <a:pathLst>
              <a:path w="12080392" h="4568952" extrusionOk="0">
                <a:moveTo>
                  <a:pt x="12079883" y="4284853"/>
                </a:moveTo>
                <a:cubicBezTo>
                  <a:pt x="12080392" y="4274947"/>
                  <a:pt x="12079376" y="4265930"/>
                  <a:pt x="12077470" y="4257548"/>
                </a:cubicBezTo>
                <a:cubicBezTo>
                  <a:pt x="12062357" y="4143121"/>
                  <a:pt x="11985777" y="4046093"/>
                  <a:pt x="11878081" y="4012946"/>
                </a:cubicBezTo>
                <a:lnTo>
                  <a:pt x="11878081" y="2871851"/>
                </a:lnTo>
                <a:lnTo>
                  <a:pt x="11878081" y="618109"/>
                </a:lnTo>
                <a:lnTo>
                  <a:pt x="11878081" y="98552"/>
                </a:lnTo>
                <a:cubicBezTo>
                  <a:pt x="11878081" y="47117"/>
                  <a:pt x="11834393" y="3302"/>
                  <a:pt x="11782831" y="3302"/>
                </a:cubicBezTo>
                <a:lnTo>
                  <a:pt x="11511940" y="3302"/>
                </a:lnTo>
                <a:lnTo>
                  <a:pt x="10704014" y="3302"/>
                </a:lnTo>
                <a:lnTo>
                  <a:pt x="9452417" y="3302"/>
                </a:lnTo>
                <a:lnTo>
                  <a:pt x="7925229" y="3302"/>
                </a:lnTo>
                <a:lnTo>
                  <a:pt x="6252158" y="3302"/>
                </a:lnTo>
                <a:lnTo>
                  <a:pt x="4563055" y="3302"/>
                </a:lnTo>
                <a:lnTo>
                  <a:pt x="2981216" y="3302"/>
                </a:lnTo>
                <a:lnTo>
                  <a:pt x="1650629" y="3302"/>
                </a:lnTo>
                <a:lnTo>
                  <a:pt x="709676" y="3302"/>
                </a:lnTo>
                <a:cubicBezTo>
                  <a:pt x="578231" y="3302"/>
                  <a:pt x="446151" y="0"/>
                  <a:pt x="314706" y="3302"/>
                </a:cubicBezTo>
                <a:cubicBezTo>
                  <a:pt x="309118" y="3429"/>
                  <a:pt x="303403" y="3302"/>
                  <a:pt x="297815" y="3302"/>
                </a:cubicBezTo>
                <a:cubicBezTo>
                  <a:pt x="246380" y="3302"/>
                  <a:pt x="202565" y="46990"/>
                  <a:pt x="202565" y="98552"/>
                </a:cubicBezTo>
                <a:lnTo>
                  <a:pt x="202565" y="1511427"/>
                </a:lnTo>
                <a:lnTo>
                  <a:pt x="202565" y="3765169"/>
                </a:lnTo>
                <a:lnTo>
                  <a:pt x="202565" y="4013327"/>
                </a:lnTo>
                <a:cubicBezTo>
                  <a:pt x="87249" y="4049649"/>
                  <a:pt x="2032" y="4159123"/>
                  <a:pt x="1143" y="4284726"/>
                </a:cubicBezTo>
                <a:cubicBezTo>
                  <a:pt x="0" y="4439031"/>
                  <a:pt x="131953" y="4568825"/>
                  <a:pt x="285242" y="4568825"/>
                </a:cubicBezTo>
                <a:cubicBezTo>
                  <a:pt x="435102" y="4568825"/>
                  <a:pt x="548259" y="4453890"/>
                  <a:pt x="566928" y="4312031"/>
                </a:cubicBezTo>
                <a:cubicBezTo>
                  <a:pt x="568833" y="4303649"/>
                  <a:pt x="569849" y="4294632"/>
                  <a:pt x="569341" y="4284726"/>
                </a:cubicBezTo>
                <a:cubicBezTo>
                  <a:pt x="569849" y="4274820"/>
                  <a:pt x="568833" y="4265803"/>
                  <a:pt x="566928" y="4257421"/>
                </a:cubicBezTo>
                <a:cubicBezTo>
                  <a:pt x="553085" y="4152138"/>
                  <a:pt x="487172" y="4061714"/>
                  <a:pt x="392938" y="4022090"/>
                </a:cubicBezTo>
                <a:lnTo>
                  <a:pt x="392938" y="2871851"/>
                </a:lnTo>
                <a:lnTo>
                  <a:pt x="392938" y="618109"/>
                </a:lnTo>
                <a:lnTo>
                  <a:pt x="392938" y="193802"/>
                </a:lnTo>
                <a:lnTo>
                  <a:pt x="568579" y="193802"/>
                </a:lnTo>
                <a:lnTo>
                  <a:pt x="1378099" y="193802"/>
                </a:lnTo>
                <a:lnTo>
                  <a:pt x="2629696" y="193802"/>
                </a:lnTo>
                <a:lnTo>
                  <a:pt x="4156884" y="193802"/>
                </a:lnTo>
                <a:lnTo>
                  <a:pt x="5829955" y="193802"/>
                </a:lnTo>
                <a:lnTo>
                  <a:pt x="7519057" y="193802"/>
                </a:lnTo>
                <a:lnTo>
                  <a:pt x="9100897" y="193802"/>
                </a:lnTo>
                <a:lnTo>
                  <a:pt x="10431484" y="193802"/>
                </a:lnTo>
                <a:lnTo>
                  <a:pt x="11370843" y="193802"/>
                </a:lnTo>
                <a:cubicBezTo>
                  <a:pt x="11475364" y="193802"/>
                  <a:pt x="11582170" y="199390"/>
                  <a:pt x="11687454" y="197104"/>
                </a:cubicBezTo>
                <a:lnTo>
                  <a:pt x="11687454" y="1511554"/>
                </a:lnTo>
                <a:lnTo>
                  <a:pt x="11687454" y="3765296"/>
                </a:lnTo>
                <a:lnTo>
                  <a:pt x="11687454" y="4022852"/>
                </a:lnTo>
                <a:cubicBezTo>
                  <a:pt x="11585219" y="4066286"/>
                  <a:pt x="11512320" y="4168648"/>
                  <a:pt x="11511432" y="4284853"/>
                </a:cubicBezTo>
                <a:cubicBezTo>
                  <a:pt x="11510289" y="4439158"/>
                  <a:pt x="11642242" y="4568952"/>
                  <a:pt x="11795531" y="4568952"/>
                </a:cubicBezTo>
                <a:cubicBezTo>
                  <a:pt x="11945391" y="4568952"/>
                  <a:pt x="12058547" y="4454017"/>
                  <a:pt x="12077217" y="4312158"/>
                </a:cubicBezTo>
                <a:cubicBezTo>
                  <a:pt x="12079376" y="4303903"/>
                  <a:pt x="12080392" y="4294759"/>
                  <a:pt x="12079883" y="4284853"/>
                </a:cubicBezTo>
                <a:close/>
              </a:path>
            </a:pathLst>
          </a:custGeom>
          <a:solidFill>
            <a:srgbClr val="92C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p27"/>
          <p:cNvSpPr/>
          <p:nvPr/>
        </p:nvSpPr>
        <p:spPr>
          <a:xfrm rot="-5400000">
            <a:off x="14107674" y="4742077"/>
            <a:ext cx="1812749" cy="776722"/>
          </a:xfrm>
          <a:custGeom>
            <a:avLst/>
            <a:gdLst/>
            <a:ahLst/>
            <a:cxnLst/>
            <a:rect l="l" t="t" r="r" b="b"/>
            <a:pathLst>
              <a:path w="9798645" h="4568952" extrusionOk="0">
                <a:moveTo>
                  <a:pt x="9798137" y="4284853"/>
                </a:moveTo>
                <a:cubicBezTo>
                  <a:pt x="9798645" y="4274947"/>
                  <a:pt x="9797629" y="4265930"/>
                  <a:pt x="9795724" y="4257548"/>
                </a:cubicBezTo>
                <a:cubicBezTo>
                  <a:pt x="9780611" y="4143121"/>
                  <a:pt x="9704030" y="4046093"/>
                  <a:pt x="9596334" y="4012946"/>
                </a:cubicBezTo>
                <a:lnTo>
                  <a:pt x="9596334" y="2871851"/>
                </a:lnTo>
                <a:lnTo>
                  <a:pt x="9596334" y="618109"/>
                </a:lnTo>
                <a:lnTo>
                  <a:pt x="9596334" y="98552"/>
                </a:lnTo>
                <a:cubicBezTo>
                  <a:pt x="9596334" y="47117"/>
                  <a:pt x="9552646" y="3302"/>
                  <a:pt x="9501084" y="3302"/>
                </a:cubicBezTo>
                <a:lnTo>
                  <a:pt x="9230193" y="3302"/>
                </a:lnTo>
                <a:lnTo>
                  <a:pt x="8542264" y="3302"/>
                </a:lnTo>
                <a:lnTo>
                  <a:pt x="7564319" y="3302"/>
                </a:lnTo>
                <a:lnTo>
                  <a:pt x="6371040" y="3302"/>
                </a:lnTo>
                <a:lnTo>
                  <a:pt x="5063773" y="3302"/>
                </a:lnTo>
                <a:lnTo>
                  <a:pt x="3743980" y="3302"/>
                </a:lnTo>
                <a:lnTo>
                  <a:pt x="2507999" y="3302"/>
                </a:lnTo>
                <a:lnTo>
                  <a:pt x="1468335" y="3302"/>
                </a:lnTo>
                <a:lnTo>
                  <a:pt x="709676" y="3302"/>
                </a:lnTo>
                <a:cubicBezTo>
                  <a:pt x="578231" y="3302"/>
                  <a:pt x="446151" y="0"/>
                  <a:pt x="314706" y="3302"/>
                </a:cubicBezTo>
                <a:cubicBezTo>
                  <a:pt x="309118" y="3429"/>
                  <a:pt x="303403" y="3302"/>
                  <a:pt x="297815" y="3302"/>
                </a:cubicBezTo>
                <a:cubicBezTo>
                  <a:pt x="246380" y="3302"/>
                  <a:pt x="202565" y="46990"/>
                  <a:pt x="202565" y="98552"/>
                </a:cubicBezTo>
                <a:lnTo>
                  <a:pt x="202565" y="1511427"/>
                </a:lnTo>
                <a:lnTo>
                  <a:pt x="202565" y="3765169"/>
                </a:lnTo>
                <a:lnTo>
                  <a:pt x="202565" y="4013327"/>
                </a:lnTo>
                <a:cubicBezTo>
                  <a:pt x="87249" y="4049649"/>
                  <a:pt x="2032" y="4159123"/>
                  <a:pt x="1143" y="4284726"/>
                </a:cubicBezTo>
                <a:cubicBezTo>
                  <a:pt x="0" y="4439031"/>
                  <a:pt x="131953" y="4568825"/>
                  <a:pt x="285242" y="4568825"/>
                </a:cubicBezTo>
                <a:cubicBezTo>
                  <a:pt x="435102" y="4568825"/>
                  <a:pt x="548259" y="4453890"/>
                  <a:pt x="566928" y="4312031"/>
                </a:cubicBezTo>
                <a:cubicBezTo>
                  <a:pt x="568833" y="4303649"/>
                  <a:pt x="569849" y="4294632"/>
                  <a:pt x="569341" y="4284726"/>
                </a:cubicBezTo>
                <a:cubicBezTo>
                  <a:pt x="569849" y="4274820"/>
                  <a:pt x="568833" y="4265803"/>
                  <a:pt x="566928" y="4257421"/>
                </a:cubicBezTo>
                <a:cubicBezTo>
                  <a:pt x="553085" y="4152138"/>
                  <a:pt x="487172" y="4061714"/>
                  <a:pt x="392938" y="4022090"/>
                </a:cubicBezTo>
                <a:lnTo>
                  <a:pt x="392938" y="2871851"/>
                </a:lnTo>
                <a:lnTo>
                  <a:pt x="392938" y="618109"/>
                </a:lnTo>
                <a:lnTo>
                  <a:pt x="392938" y="193802"/>
                </a:lnTo>
                <a:lnTo>
                  <a:pt x="568579" y="193802"/>
                </a:lnTo>
                <a:lnTo>
                  <a:pt x="1255392" y="193802"/>
                </a:lnTo>
                <a:lnTo>
                  <a:pt x="2233336" y="193802"/>
                </a:lnTo>
                <a:lnTo>
                  <a:pt x="3426615" y="193802"/>
                </a:lnTo>
                <a:lnTo>
                  <a:pt x="4733882" y="193802"/>
                </a:lnTo>
                <a:lnTo>
                  <a:pt x="6053674" y="193802"/>
                </a:lnTo>
                <a:lnTo>
                  <a:pt x="7289656" y="193802"/>
                </a:lnTo>
                <a:lnTo>
                  <a:pt x="8329320" y="193802"/>
                </a:lnTo>
                <a:lnTo>
                  <a:pt x="9089096" y="193802"/>
                </a:lnTo>
                <a:cubicBezTo>
                  <a:pt x="9193617" y="193802"/>
                  <a:pt x="9300424" y="199390"/>
                  <a:pt x="9405707" y="197104"/>
                </a:cubicBezTo>
                <a:lnTo>
                  <a:pt x="9405707" y="1511554"/>
                </a:lnTo>
                <a:lnTo>
                  <a:pt x="9405707" y="3765296"/>
                </a:lnTo>
                <a:lnTo>
                  <a:pt x="9405707" y="4022852"/>
                </a:lnTo>
                <a:cubicBezTo>
                  <a:pt x="9303472" y="4066286"/>
                  <a:pt x="9230574" y="4168648"/>
                  <a:pt x="9229685" y="4284853"/>
                </a:cubicBezTo>
                <a:cubicBezTo>
                  <a:pt x="9228542" y="4439158"/>
                  <a:pt x="9360495" y="4568952"/>
                  <a:pt x="9513784" y="4568952"/>
                </a:cubicBezTo>
                <a:cubicBezTo>
                  <a:pt x="9663644" y="4568952"/>
                  <a:pt x="9776801" y="4454017"/>
                  <a:pt x="9795470" y="4312158"/>
                </a:cubicBezTo>
                <a:cubicBezTo>
                  <a:pt x="9797629" y="4303903"/>
                  <a:pt x="9798645" y="4294759"/>
                  <a:pt x="9798137" y="4284853"/>
                </a:cubicBezTo>
                <a:close/>
              </a:path>
            </a:pathLst>
          </a:custGeom>
          <a:solidFill>
            <a:srgbClr val="76B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15402619" y="3552029"/>
            <a:ext cx="2606412" cy="1309245"/>
          </a:xfrm>
          <a:custGeom>
            <a:avLst/>
            <a:gdLst/>
            <a:ahLst/>
            <a:cxnLst/>
            <a:rect l="l" t="t" r="r" b="b"/>
            <a:pathLst>
              <a:path w="2688812" h="1416924" extrusionOk="0">
                <a:moveTo>
                  <a:pt x="0" y="0"/>
                </a:moveTo>
                <a:lnTo>
                  <a:pt x="0" y="1416924"/>
                </a:lnTo>
                <a:lnTo>
                  <a:pt x="2688812" y="1416924"/>
                </a:lnTo>
                <a:lnTo>
                  <a:pt x="2688812" y="0"/>
                </a:lnTo>
                <a:lnTo>
                  <a:pt x="0" y="0"/>
                </a:lnTo>
                <a:close/>
                <a:moveTo>
                  <a:pt x="2627852" y="1355964"/>
                </a:moveTo>
                <a:lnTo>
                  <a:pt x="59690" y="1355964"/>
                </a:lnTo>
                <a:lnTo>
                  <a:pt x="59690" y="59690"/>
                </a:lnTo>
                <a:lnTo>
                  <a:pt x="2627852" y="59690"/>
                </a:lnTo>
                <a:lnTo>
                  <a:pt x="2627852" y="1355964"/>
                </a:lnTo>
                <a:close/>
              </a:path>
            </a:pathLst>
          </a:custGeom>
          <a:solidFill>
            <a:srgbClr val="76B3D5"/>
          </a:solidFill>
          <a:ln>
            <a:noFill/>
          </a:ln>
        </p:spPr>
      </p:sp>
      <p:sp>
        <p:nvSpPr>
          <p:cNvPr id="192" name="Google Shape;192;p27"/>
          <p:cNvSpPr/>
          <p:nvPr/>
        </p:nvSpPr>
        <p:spPr>
          <a:xfrm>
            <a:off x="14541825" y="266921"/>
            <a:ext cx="3259245" cy="615751"/>
          </a:xfrm>
          <a:custGeom>
            <a:avLst/>
            <a:gdLst/>
            <a:ahLst/>
            <a:cxnLst/>
            <a:rect l="l" t="t" r="r" b="b"/>
            <a:pathLst>
              <a:path w="3179751" h="1407431" extrusionOk="0">
                <a:moveTo>
                  <a:pt x="0" y="0"/>
                </a:moveTo>
                <a:lnTo>
                  <a:pt x="0" y="1407431"/>
                </a:lnTo>
                <a:lnTo>
                  <a:pt x="3179751" y="1407431"/>
                </a:lnTo>
                <a:lnTo>
                  <a:pt x="3179751" y="0"/>
                </a:lnTo>
                <a:lnTo>
                  <a:pt x="0" y="0"/>
                </a:lnTo>
                <a:close/>
                <a:moveTo>
                  <a:pt x="3118791" y="1346471"/>
                </a:moveTo>
                <a:lnTo>
                  <a:pt x="59690" y="1346471"/>
                </a:lnTo>
                <a:lnTo>
                  <a:pt x="59690" y="59690"/>
                </a:lnTo>
                <a:lnTo>
                  <a:pt x="3118791" y="59690"/>
                </a:lnTo>
                <a:lnTo>
                  <a:pt x="3118791" y="1346471"/>
                </a:lnTo>
                <a:close/>
              </a:path>
            </a:pathLst>
          </a:custGeom>
          <a:solidFill>
            <a:srgbClr val="FAACAC"/>
          </a:solidFill>
          <a:ln>
            <a:noFill/>
          </a:ln>
        </p:spPr>
      </p:sp>
      <p:sp>
        <p:nvSpPr>
          <p:cNvPr id="193" name="Google Shape;193;p27"/>
          <p:cNvSpPr/>
          <p:nvPr/>
        </p:nvSpPr>
        <p:spPr>
          <a:xfrm>
            <a:off x="11986050" y="1803146"/>
            <a:ext cx="1753646" cy="47615"/>
          </a:xfrm>
          <a:custGeom>
            <a:avLst/>
            <a:gdLst/>
            <a:ahLst/>
            <a:cxnLst/>
            <a:rect l="l" t="t" r="r" b="b"/>
            <a:pathLst>
              <a:path w="7708332" h="209296" extrusionOk="0">
                <a:moveTo>
                  <a:pt x="7585523" y="9398"/>
                </a:moveTo>
                <a:lnTo>
                  <a:pt x="6898262" y="9398"/>
                </a:lnTo>
                <a:lnTo>
                  <a:pt x="5088825" y="9398"/>
                </a:lnTo>
                <a:lnTo>
                  <a:pt x="2893405" y="9398"/>
                </a:lnTo>
                <a:lnTo>
                  <a:pt x="995101" y="9398"/>
                </a:lnTo>
                <a:cubicBezTo>
                  <a:pt x="688233" y="9398"/>
                  <a:pt x="381000" y="0"/>
                  <a:pt x="133350" y="9398"/>
                </a:cubicBezTo>
                <a:cubicBezTo>
                  <a:pt x="129794" y="9525"/>
                  <a:pt x="126365" y="9398"/>
                  <a:pt x="122809" y="9398"/>
                </a:cubicBezTo>
                <a:cubicBezTo>
                  <a:pt x="254" y="9398"/>
                  <a:pt x="0" y="199898"/>
                  <a:pt x="122809" y="199898"/>
                </a:cubicBezTo>
                <a:lnTo>
                  <a:pt x="819410" y="199898"/>
                </a:lnTo>
                <a:lnTo>
                  <a:pt x="2628847" y="199898"/>
                </a:lnTo>
                <a:lnTo>
                  <a:pt x="4824267" y="199898"/>
                </a:lnTo>
                <a:lnTo>
                  <a:pt x="6722572" y="199898"/>
                </a:lnTo>
                <a:cubicBezTo>
                  <a:pt x="7029440" y="199898"/>
                  <a:pt x="7327332" y="209296"/>
                  <a:pt x="7574982" y="199898"/>
                </a:cubicBezTo>
                <a:cubicBezTo>
                  <a:pt x="7578538" y="199771"/>
                  <a:pt x="7581967" y="199898"/>
                  <a:pt x="7585523" y="199898"/>
                </a:cubicBezTo>
                <a:cubicBezTo>
                  <a:pt x="7708078" y="199898"/>
                  <a:pt x="7708332" y="9398"/>
                  <a:pt x="7585523" y="9398"/>
                </a:cubicBezTo>
                <a:close/>
              </a:path>
            </a:pathLst>
          </a:custGeom>
          <a:solidFill>
            <a:srgbClr val="FAAC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5" name="Google Shape;195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79423" y="675231"/>
            <a:ext cx="2158984" cy="215898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/>
          <p:nvPr/>
        </p:nvSpPr>
        <p:spPr>
          <a:xfrm>
            <a:off x="1181302" y="352396"/>
            <a:ext cx="4084318" cy="1008142"/>
          </a:xfrm>
          <a:custGeom>
            <a:avLst/>
            <a:gdLst/>
            <a:ahLst/>
            <a:cxnLst/>
            <a:rect l="l" t="t" r="r" b="b"/>
            <a:pathLst>
              <a:path w="3598518" h="1139144" extrusionOk="0">
                <a:moveTo>
                  <a:pt x="0" y="0"/>
                </a:moveTo>
                <a:lnTo>
                  <a:pt x="0" y="1139144"/>
                </a:lnTo>
                <a:lnTo>
                  <a:pt x="3598518" y="1139144"/>
                </a:lnTo>
                <a:lnTo>
                  <a:pt x="3598518" y="0"/>
                </a:lnTo>
                <a:lnTo>
                  <a:pt x="0" y="0"/>
                </a:lnTo>
                <a:close/>
                <a:moveTo>
                  <a:pt x="3537558" y="1078184"/>
                </a:moveTo>
                <a:lnTo>
                  <a:pt x="59690" y="1078184"/>
                </a:lnTo>
                <a:lnTo>
                  <a:pt x="59690" y="59690"/>
                </a:lnTo>
                <a:lnTo>
                  <a:pt x="3537558" y="59690"/>
                </a:lnTo>
                <a:lnTo>
                  <a:pt x="3537558" y="1078184"/>
                </a:lnTo>
                <a:close/>
              </a:path>
            </a:pathLst>
          </a:custGeom>
          <a:solidFill>
            <a:srgbClr val="FAF3AC"/>
          </a:solidFill>
          <a:ln>
            <a:noFill/>
          </a:ln>
        </p:spPr>
      </p:sp>
      <p:sp>
        <p:nvSpPr>
          <p:cNvPr id="199" name="Google Shape;199;p27"/>
          <p:cNvSpPr txBox="1"/>
          <p:nvPr/>
        </p:nvSpPr>
        <p:spPr>
          <a:xfrm>
            <a:off x="8382217" y="3385009"/>
            <a:ext cx="2607900" cy="277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ПРОЕКТ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29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0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Библиотека</a:t>
            </a:r>
            <a:r>
              <a:rPr lang="en-US" sz="2499" b="0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99" b="0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Большого</a:t>
            </a:r>
            <a:r>
              <a:rPr lang="en-US" sz="2499" b="0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99" b="0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университета</a:t>
            </a:r>
            <a:r>
              <a:rPr lang="en-US" sz="2499" b="0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99" b="0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Томска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2022 г.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7204226" y="974478"/>
            <a:ext cx="1851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Позициони</a:t>
            </a:r>
            <a:r>
              <a:rPr lang="en-US" sz="2000" b="0" i="0" u="none" strike="noStrike" cap="none" dirty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рование</a:t>
            </a:r>
            <a:r>
              <a:rPr lang="en-US" sz="2000" b="0" i="0" u="none" strike="noStrike" cap="none" dirty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5571997" y="3957325"/>
            <a:ext cx="171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Единое</a:t>
            </a:r>
            <a:r>
              <a:rPr lang="en-US" sz="2000" b="0" i="0" u="none" strike="noStrike" cap="none" dirty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цифровое</a:t>
            </a:r>
            <a:r>
              <a:rPr lang="en-US" sz="2000" b="0" i="0" u="none" strike="noStrike" cap="none" dirty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пространство</a:t>
            </a:r>
            <a:endParaRPr sz="2000" b="0" i="0" u="none" strike="noStrike" cap="none" dirty="0">
              <a:solidFill>
                <a:srgbClr val="39393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12242104" y="4953170"/>
            <a:ext cx="171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2000" dirty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 образования </a:t>
            </a:r>
            <a:br>
              <a:rPr lang="ru-RU" sz="2000" dirty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науки</a:t>
            </a:r>
          </a:p>
        </p:txBody>
      </p:sp>
      <p:sp>
        <p:nvSpPr>
          <p:cNvPr id="204" name="Google Shape;204;p27"/>
          <p:cNvSpPr txBox="1"/>
          <p:nvPr/>
        </p:nvSpPr>
        <p:spPr>
          <a:xfrm>
            <a:off x="447124" y="3877295"/>
            <a:ext cx="28071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Цифровой </a:t>
            </a:r>
            <a:r>
              <a:rPr lang="ru-RU" sz="20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репозиторий</a:t>
            </a:r>
            <a:r>
              <a:rPr lang="ru-RU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трудов ученых Большого университета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645424" y="2791544"/>
            <a:ext cx="2608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Единая</a:t>
            </a:r>
            <a:r>
              <a:rPr lang="en-US" sz="2000" b="0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строка</a:t>
            </a:r>
            <a:r>
              <a:rPr lang="en-US" sz="2000" b="0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поиска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15810666" y="3872721"/>
            <a:ext cx="196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Совместная подписка на ЭР</a:t>
            </a:r>
          </a:p>
        </p:txBody>
      </p:sp>
      <p:sp>
        <p:nvSpPr>
          <p:cNvPr id="208" name="Google Shape;208;p27"/>
          <p:cNvSpPr txBox="1"/>
          <p:nvPr/>
        </p:nvSpPr>
        <p:spPr>
          <a:xfrm>
            <a:off x="14848322" y="424446"/>
            <a:ext cx="2807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Совместные</a:t>
            </a:r>
            <a:r>
              <a:rPr lang="en-US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выставки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11241579" y="1210146"/>
            <a:ext cx="18366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 b="0" i="0" u="none" strike="noStrike" cap="none" dirty="0" err="1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Сохранность</a:t>
            </a:r>
            <a:r>
              <a:rPr lang="en-US" sz="1899" b="0" i="0" u="none" strike="noStrike" cap="none" dirty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ru-RU" sz="1899" b="0" i="0" u="none" strike="noStrike" cap="none" dirty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ru-RU" sz="1899" b="0" i="0" u="none" strike="noStrike" cap="none" dirty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1899" b="0" i="0" u="none" strike="noStrike" cap="none" dirty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и </a:t>
            </a:r>
            <a:r>
              <a:rPr lang="en-US" sz="1899" b="0" i="0" u="none" strike="noStrike" cap="none" dirty="0" err="1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популяризация</a:t>
            </a:r>
            <a:r>
              <a:rPr lang="en-US" sz="1899" b="0" i="0" u="none" strike="noStrike" cap="none" dirty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899" b="0" i="0" u="none" strike="noStrike" cap="none" dirty="0" err="1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культурного</a:t>
            </a:r>
            <a:r>
              <a:rPr lang="en-US" sz="1899" b="0" i="0" u="none" strike="noStrike" cap="none" dirty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899" b="0" i="0" u="none" strike="noStrike" cap="none" dirty="0" err="1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наследия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1175249" y="1775666"/>
            <a:ext cx="40843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Календарь</a:t>
            </a:r>
            <a:r>
              <a:rPr lang="en-US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мероприятий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15380660" y="5664365"/>
            <a:ext cx="2628371" cy="1318054"/>
          </a:xfrm>
          <a:custGeom>
            <a:avLst/>
            <a:gdLst/>
            <a:ahLst/>
            <a:cxnLst/>
            <a:rect l="l" t="t" r="r" b="b"/>
            <a:pathLst>
              <a:path w="2688812" h="1416924" extrusionOk="0">
                <a:moveTo>
                  <a:pt x="0" y="0"/>
                </a:moveTo>
                <a:lnTo>
                  <a:pt x="0" y="1416924"/>
                </a:lnTo>
                <a:lnTo>
                  <a:pt x="2688812" y="1416924"/>
                </a:lnTo>
                <a:lnTo>
                  <a:pt x="2688812" y="0"/>
                </a:lnTo>
                <a:lnTo>
                  <a:pt x="0" y="0"/>
                </a:lnTo>
                <a:close/>
                <a:moveTo>
                  <a:pt x="2627852" y="1355964"/>
                </a:moveTo>
                <a:lnTo>
                  <a:pt x="59690" y="1355964"/>
                </a:lnTo>
                <a:lnTo>
                  <a:pt x="59690" y="59690"/>
                </a:lnTo>
                <a:lnTo>
                  <a:pt x="2627852" y="59690"/>
                </a:lnTo>
                <a:lnTo>
                  <a:pt x="2627852" y="1355964"/>
                </a:lnTo>
                <a:close/>
              </a:path>
            </a:pathLst>
          </a:custGeom>
          <a:solidFill>
            <a:srgbClr val="76B3D5"/>
          </a:solidFill>
          <a:ln>
            <a:noFill/>
          </a:ln>
        </p:spPr>
      </p:sp>
      <p:sp>
        <p:nvSpPr>
          <p:cNvPr id="214" name="Google Shape;214;p27"/>
          <p:cNvSpPr txBox="1"/>
          <p:nvPr/>
        </p:nvSpPr>
        <p:spPr>
          <a:xfrm>
            <a:off x="15606542" y="5861492"/>
            <a:ext cx="243430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Модульный курс по информационной грамотности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14504795" y="1138746"/>
            <a:ext cx="3259245" cy="1420469"/>
          </a:xfrm>
          <a:custGeom>
            <a:avLst/>
            <a:gdLst/>
            <a:ahLst/>
            <a:cxnLst/>
            <a:rect l="l" t="t" r="r" b="b"/>
            <a:pathLst>
              <a:path w="3179751" h="1201242" extrusionOk="0">
                <a:moveTo>
                  <a:pt x="0" y="0"/>
                </a:moveTo>
                <a:lnTo>
                  <a:pt x="0" y="1201242"/>
                </a:lnTo>
                <a:lnTo>
                  <a:pt x="3179751" y="1201242"/>
                </a:lnTo>
                <a:lnTo>
                  <a:pt x="3179751" y="0"/>
                </a:lnTo>
                <a:lnTo>
                  <a:pt x="0" y="0"/>
                </a:lnTo>
                <a:close/>
                <a:moveTo>
                  <a:pt x="3118791" y="1140282"/>
                </a:moveTo>
                <a:lnTo>
                  <a:pt x="59690" y="1140282"/>
                </a:lnTo>
                <a:lnTo>
                  <a:pt x="59690" y="59690"/>
                </a:lnTo>
                <a:lnTo>
                  <a:pt x="3118791" y="59690"/>
                </a:lnTo>
                <a:lnTo>
                  <a:pt x="3118791" y="1140282"/>
                </a:lnTo>
                <a:close/>
              </a:path>
            </a:pathLst>
          </a:custGeom>
          <a:solidFill>
            <a:srgbClr val="FAACAC"/>
          </a:solidFill>
          <a:ln>
            <a:noFill/>
          </a:ln>
        </p:spPr>
      </p:sp>
      <p:sp>
        <p:nvSpPr>
          <p:cNvPr id="216" name="Google Shape;216;p27"/>
          <p:cNvSpPr txBox="1"/>
          <p:nvPr/>
        </p:nvSpPr>
        <p:spPr>
          <a:xfrm>
            <a:off x="14766175" y="1233772"/>
            <a:ext cx="2665482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Концепция</a:t>
            </a:r>
            <a:r>
              <a:rPr lang="en-US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сохранности</a:t>
            </a:r>
            <a:r>
              <a:rPr lang="en-US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0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популяризации</a:t>
            </a:r>
            <a:r>
              <a:rPr lang="en-US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культурного</a:t>
            </a:r>
            <a:r>
              <a:rPr lang="en-US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наследия</a:t>
            </a:r>
            <a:r>
              <a:rPr lang="en-US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вузов</a:t>
            </a:r>
            <a:r>
              <a:rPr lang="en-US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000" b="0" i="0" u="none" strike="noStrike" cap="none" dirty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1175250" y="1527721"/>
            <a:ext cx="4084318" cy="834011"/>
          </a:xfrm>
          <a:custGeom>
            <a:avLst/>
            <a:gdLst/>
            <a:ahLst/>
            <a:cxnLst/>
            <a:rect l="l" t="t" r="r" b="b"/>
            <a:pathLst>
              <a:path w="3598518" h="711310" extrusionOk="0">
                <a:moveTo>
                  <a:pt x="0" y="0"/>
                </a:moveTo>
                <a:lnTo>
                  <a:pt x="0" y="711310"/>
                </a:lnTo>
                <a:lnTo>
                  <a:pt x="3598518" y="711310"/>
                </a:lnTo>
                <a:lnTo>
                  <a:pt x="3598518" y="0"/>
                </a:lnTo>
                <a:lnTo>
                  <a:pt x="0" y="0"/>
                </a:lnTo>
                <a:close/>
                <a:moveTo>
                  <a:pt x="3537558" y="650350"/>
                </a:moveTo>
                <a:lnTo>
                  <a:pt x="59690" y="650350"/>
                </a:lnTo>
                <a:lnTo>
                  <a:pt x="59690" y="59690"/>
                </a:lnTo>
                <a:lnTo>
                  <a:pt x="3537558" y="59690"/>
                </a:lnTo>
                <a:lnTo>
                  <a:pt x="3537558" y="650350"/>
                </a:lnTo>
                <a:close/>
              </a:path>
            </a:pathLst>
          </a:custGeom>
          <a:solidFill>
            <a:srgbClr val="FAF3AC"/>
          </a:solidFill>
          <a:ln>
            <a:noFill/>
          </a:ln>
        </p:spPr>
      </p:sp>
      <p:pic>
        <p:nvPicPr>
          <p:cNvPr id="218" name="Google Shape;218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05232" y="2605752"/>
            <a:ext cx="3663516" cy="366351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/>
          <p:nvPr/>
        </p:nvSpPr>
        <p:spPr>
          <a:xfrm>
            <a:off x="8280556" y="3399775"/>
            <a:ext cx="29004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ПРОЕКТ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11" b="0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Библиотека</a:t>
            </a:r>
            <a:r>
              <a:rPr lang="en-US" sz="2811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11" b="0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Большого</a:t>
            </a:r>
            <a:r>
              <a:rPr lang="en-US" sz="2811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11" b="0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университета</a:t>
            </a:r>
            <a:r>
              <a:rPr lang="en-US" sz="2811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11" b="0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Томска</a:t>
            </a:r>
            <a:endParaRPr sz="2811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3" name="Google Shape;223;p27"/>
          <p:cNvSpPr/>
          <p:nvPr/>
        </p:nvSpPr>
        <p:spPr>
          <a:xfrm rot="-5400000">
            <a:off x="13124049" y="1097204"/>
            <a:ext cx="1867318" cy="696765"/>
          </a:xfrm>
          <a:custGeom>
            <a:avLst/>
            <a:gdLst/>
            <a:ahLst/>
            <a:cxnLst/>
            <a:rect l="l" t="t" r="r" b="b"/>
            <a:pathLst>
              <a:path w="5915498" h="4568952" extrusionOk="0">
                <a:moveTo>
                  <a:pt x="5914990" y="4284853"/>
                </a:moveTo>
                <a:cubicBezTo>
                  <a:pt x="5915498" y="4274947"/>
                  <a:pt x="5914482" y="4265930"/>
                  <a:pt x="5912577" y="4257548"/>
                </a:cubicBezTo>
                <a:cubicBezTo>
                  <a:pt x="5897464" y="4143121"/>
                  <a:pt x="5820883" y="4046093"/>
                  <a:pt x="5713187" y="4012946"/>
                </a:cubicBezTo>
                <a:lnTo>
                  <a:pt x="5713187" y="2871851"/>
                </a:lnTo>
                <a:lnTo>
                  <a:pt x="5713187" y="618109"/>
                </a:lnTo>
                <a:lnTo>
                  <a:pt x="5713187" y="98552"/>
                </a:lnTo>
                <a:cubicBezTo>
                  <a:pt x="5713187" y="47117"/>
                  <a:pt x="5669499" y="3302"/>
                  <a:pt x="5617937" y="3302"/>
                </a:cubicBezTo>
                <a:lnTo>
                  <a:pt x="5347046" y="3302"/>
                </a:lnTo>
                <a:lnTo>
                  <a:pt x="4863330" y="3302"/>
                </a:lnTo>
                <a:lnTo>
                  <a:pt x="4351096" y="3302"/>
                </a:lnTo>
                <a:lnTo>
                  <a:pt x="3726073" y="3302"/>
                </a:lnTo>
                <a:lnTo>
                  <a:pt x="3041344" y="3302"/>
                </a:lnTo>
                <a:lnTo>
                  <a:pt x="2350054" y="3302"/>
                </a:lnTo>
                <a:lnTo>
                  <a:pt x="1702664" y="3302"/>
                </a:lnTo>
                <a:lnTo>
                  <a:pt x="1158102" y="3302"/>
                </a:lnTo>
                <a:lnTo>
                  <a:pt x="709676" y="3302"/>
                </a:lnTo>
                <a:cubicBezTo>
                  <a:pt x="578231" y="3302"/>
                  <a:pt x="446151" y="0"/>
                  <a:pt x="314706" y="3302"/>
                </a:cubicBezTo>
                <a:cubicBezTo>
                  <a:pt x="309118" y="3429"/>
                  <a:pt x="303403" y="3302"/>
                  <a:pt x="297815" y="3302"/>
                </a:cubicBezTo>
                <a:cubicBezTo>
                  <a:pt x="246380" y="3302"/>
                  <a:pt x="202565" y="46990"/>
                  <a:pt x="202565" y="98552"/>
                </a:cubicBezTo>
                <a:lnTo>
                  <a:pt x="202565" y="1511427"/>
                </a:lnTo>
                <a:lnTo>
                  <a:pt x="202565" y="3765169"/>
                </a:lnTo>
                <a:lnTo>
                  <a:pt x="202565" y="4013327"/>
                </a:lnTo>
                <a:cubicBezTo>
                  <a:pt x="87249" y="4049649"/>
                  <a:pt x="2032" y="4159123"/>
                  <a:pt x="1143" y="4284726"/>
                </a:cubicBezTo>
                <a:cubicBezTo>
                  <a:pt x="0" y="4439031"/>
                  <a:pt x="131953" y="4568825"/>
                  <a:pt x="285242" y="4568825"/>
                </a:cubicBezTo>
                <a:cubicBezTo>
                  <a:pt x="435102" y="4568825"/>
                  <a:pt x="548259" y="4453890"/>
                  <a:pt x="566928" y="4312031"/>
                </a:cubicBezTo>
                <a:cubicBezTo>
                  <a:pt x="568833" y="4303649"/>
                  <a:pt x="569849" y="4294632"/>
                  <a:pt x="569341" y="4284726"/>
                </a:cubicBezTo>
                <a:cubicBezTo>
                  <a:pt x="569849" y="4274820"/>
                  <a:pt x="568833" y="4265803"/>
                  <a:pt x="566928" y="4257421"/>
                </a:cubicBezTo>
                <a:cubicBezTo>
                  <a:pt x="553085" y="4152138"/>
                  <a:pt x="487172" y="4061714"/>
                  <a:pt x="392938" y="4022090"/>
                </a:cubicBezTo>
                <a:lnTo>
                  <a:pt x="392938" y="2871851"/>
                </a:lnTo>
                <a:lnTo>
                  <a:pt x="392938" y="618109"/>
                </a:lnTo>
                <a:lnTo>
                  <a:pt x="392938" y="193802"/>
                </a:lnTo>
                <a:lnTo>
                  <a:pt x="568579" y="193802"/>
                </a:lnTo>
                <a:lnTo>
                  <a:pt x="1046565" y="193802"/>
                </a:lnTo>
                <a:lnTo>
                  <a:pt x="1558799" y="193802"/>
                </a:lnTo>
                <a:lnTo>
                  <a:pt x="2183823" y="193802"/>
                </a:lnTo>
                <a:lnTo>
                  <a:pt x="2868551" y="193802"/>
                </a:lnTo>
                <a:lnTo>
                  <a:pt x="3559841" y="193802"/>
                </a:lnTo>
                <a:lnTo>
                  <a:pt x="4207232" y="193802"/>
                </a:lnTo>
                <a:lnTo>
                  <a:pt x="4751793" y="193802"/>
                </a:lnTo>
                <a:lnTo>
                  <a:pt x="5205949" y="193802"/>
                </a:lnTo>
                <a:cubicBezTo>
                  <a:pt x="5310470" y="193802"/>
                  <a:pt x="5417277" y="199390"/>
                  <a:pt x="5522560" y="197104"/>
                </a:cubicBezTo>
                <a:lnTo>
                  <a:pt x="5522560" y="1511554"/>
                </a:lnTo>
                <a:lnTo>
                  <a:pt x="5522560" y="3765296"/>
                </a:lnTo>
                <a:lnTo>
                  <a:pt x="5522560" y="4022852"/>
                </a:lnTo>
                <a:cubicBezTo>
                  <a:pt x="5420325" y="4066286"/>
                  <a:pt x="5347427" y="4168648"/>
                  <a:pt x="5346538" y="4284853"/>
                </a:cubicBezTo>
                <a:cubicBezTo>
                  <a:pt x="5345395" y="4439158"/>
                  <a:pt x="5477348" y="4568952"/>
                  <a:pt x="5630637" y="4568952"/>
                </a:cubicBezTo>
                <a:cubicBezTo>
                  <a:pt x="5780497" y="4568952"/>
                  <a:pt x="5893654" y="4454017"/>
                  <a:pt x="5912323" y="4312158"/>
                </a:cubicBezTo>
                <a:cubicBezTo>
                  <a:pt x="5914482" y="4303903"/>
                  <a:pt x="5915498" y="4294759"/>
                  <a:pt x="5914990" y="4284853"/>
                </a:cubicBezTo>
                <a:close/>
              </a:path>
            </a:pathLst>
          </a:custGeom>
          <a:solidFill>
            <a:srgbClr val="FAAC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39485" y="7153115"/>
            <a:ext cx="8786802" cy="2813845"/>
            <a:chOff x="8968933" y="6824167"/>
            <a:chExt cx="9144000" cy="2310131"/>
          </a:xfrm>
        </p:grpSpPr>
        <p:sp>
          <p:nvSpPr>
            <p:cNvPr id="65" name="Shape 28523"/>
            <p:cNvSpPr/>
            <p:nvPr/>
          </p:nvSpPr>
          <p:spPr>
            <a:xfrm>
              <a:off x="8968933" y="6824167"/>
              <a:ext cx="9144000" cy="2310131"/>
            </a:xfrm>
            <a:prstGeom prst="roundRect">
              <a:avLst>
                <a:gd name="adj" fmla="val 8787"/>
              </a:avLst>
            </a:prstGeom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67" name="Shape 38523"/>
            <p:cNvSpPr/>
            <p:nvPr/>
          </p:nvSpPr>
          <p:spPr>
            <a:xfrm>
              <a:off x="10856023" y="7018000"/>
              <a:ext cx="6957510" cy="1895105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254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создание концепции по объединению и трансформации отрасли университетских библиотек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сформированное единое информационное пространство знаний – «библиотечный кампус» через интеграцию информационных ресурсов и сервисов библиотек г. Томска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выстраивание горизонтальных связей с разными библиотеками, культурными, книгоиздательскими и общественными организациями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количество прошедших обучение по программам ДПО в год не менее 300 человек</a:t>
              </a:r>
            </a:p>
          </p:txBody>
        </p:sp>
        <p:pic>
          <p:nvPicPr>
            <p:cNvPr id="70" name="-Icon51240" descr=" обновлен сайт НБ ТГУ, ежегодный рост посещаемости сайта +7%;&#10;&#10; площадки НБ ТГУ в социальных сетях показывают ежегодный рост подписчиков +10%; &#10;&#10;увеличено финансирование программ обучения сотрудников на 40%; &#10;&#10;подается не менее 10 заявок на грантовое финансирование ежегодно, в том числе за счет развития отношений с библиотечными НКО;&#10;&#10; системно ведется работа по оценке качества предоставления услуг и публикуются ежегодны открытые отчеты.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226" y="7488591"/>
              <a:ext cx="1209153" cy="953921"/>
            </a:xfrm>
            <a:prstGeom prst="rect">
              <a:avLst/>
            </a:prstGeom>
          </p:spPr>
        </p:pic>
      </p:grpSp>
      <p:sp>
        <p:nvSpPr>
          <p:cNvPr id="52" name="Google Shape;220;p27"/>
          <p:cNvSpPr/>
          <p:nvPr/>
        </p:nvSpPr>
        <p:spPr>
          <a:xfrm rot="5400000">
            <a:off x="3329344" y="4869089"/>
            <a:ext cx="1238240" cy="776722"/>
          </a:xfrm>
          <a:custGeom>
            <a:avLst/>
            <a:gdLst/>
            <a:ahLst/>
            <a:cxnLst/>
            <a:rect l="l" t="t" r="r" b="b"/>
            <a:pathLst>
              <a:path w="12080392" h="4568952" extrusionOk="0">
                <a:moveTo>
                  <a:pt x="12079883" y="4284853"/>
                </a:moveTo>
                <a:cubicBezTo>
                  <a:pt x="12080392" y="4274947"/>
                  <a:pt x="12079376" y="4265930"/>
                  <a:pt x="12077470" y="4257548"/>
                </a:cubicBezTo>
                <a:cubicBezTo>
                  <a:pt x="12062357" y="4143121"/>
                  <a:pt x="11985777" y="4046093"/>
                  <a:pt x="11878081" y="4012946"/>
                </a:cubicBezTo>
                <a:lnTo>
                  <a:pt x="11878081" y="2871851"/>
                </a:lnTo>
                <a:lnTo>
                  <a:pt x="11878081" y="618109"/>
                </a:lnTo>
                <a:lnTo>
                  <a:pt x="11878081" y="98552"/>
                </a:lnTo>
                <a:cubicBezTo>
                  <a:pt x="11878081" y="47117"/>
                  <a:pt x="11834393" y="3302"/>
                  <a:pt x="11782831" y="3302"/>
                </a:cubicBezTo>
                <a:lnTo>
                  <a:pt x="11511940" y="3302"/>
                </a:lnTo>
                <a:lnTo>
                  <a:pt x="10704014" y="3302"/>
                </a:lnTo>
                <a:lnTo>
                  <a:pt x="9452417" y="3302"/>
                </a:lnTo>
                <a:lnTo>
                  <a:pt x="7925229" y="3302"/>
                </a:lnTo>
                <a:lnTo>
                  <a:pt x="6252158" y="3302"/>
                </a:lnTo>
                <a:lnTo>
                  <a:pt x="4563055" y="3302"/>
                </a:lnTo>
                <a:lnTo>
                  <a:pt x="2981216" y="3302"/>
                </a:lnTo>
                <a:lnTo>
                  <a:pt x="1650629" y="3302"/>
                </a:lnTo>
                <a:lnTo>
                  <a:pt x="709676" y="3302"/>
                </a:lnTo>
                <a:cubicBezTo>
                  <a:pt x="578231" y="3302"/>
                  <a:pt x="446151" y="0"/>
                  <a:pt x="314706" y="3302"/>
                </a:cubicBezTo>
                <a:cubicBezTo>
                  <a:pt x="309118" y="3429"/>
                  <a:pt x="303403" y="3302"/>
                  <a:pt x="297815" y="3302"/>
                </a:cubicBezTo>
                <a:cubicBezTo>
                  <a:pt x="246380" y="3302"/>
                  <a:pt x="202565" y="46990"/>
                  <a:pt x="202565" y="98552"/>
                </a:cubicBezTo>
                <a:lnTo>
                  <a:pt x="202565" y="1511427"/>
                </a:lnTo>
                <a:lnTo>
                  <a:pt x="202565" y="3765169"/>
                </a:lnTo>
                <a:lnTo>
                  <a:pt x="202565" y="4013327"/>
                </a:lnTo>
                <a:cubicBezTo>
                  <a:pt x="87249" y="4049649"/>
                  <a:pt x="2032" y="4159123"/>
                  <a:pt x="1143" y="4284726"/>
                </a:cubicBezTo>
                <a:cubicBezTo>
                  <a:pt x="0" y="4439031"/>
                  <a:pt x="131953" y="4568825"/>
                  <a:pt x="285242" y="4568825"/>
                </a:cubicBezTo>
                <a:cubicBezTo>
                  <a:pt x="435102" y="4568825"/>
                  <a:pt x="548259" y="4453890"/>
                  <a:pt x="566928" y="4312031"/>
                </a:cubicBezTo>
                <a:cubicBezTo>
                  <a:pt x="568833" y="4303649"/>
                  <a:pt x="569849" y="4294632"/>
                  <a:pt x="569341" y="4284726"/>
                </a:cubicBezTo>
                <a:cubicBezTo>
                  <a:pt x="569849" y="4274820"/>
                  <a:pt x="568833" y="4265803"/>
                  <a:pt x="566928" y="4257421"/>
                </a:cubicBezTo>
                <a:cubicBezTo>
                  <a:pt x="553085" y="4152138"/>
                  <a:pt x="487172" y="4061714"/>
                  <a:pt x="392938" y="4022090"/>
                </a:cubicBezTo>
                <a:lnTo>
                  <a:pt x="392938" y="2871851"/>
                </a:lnTo>
                <a:lnTo>
                  <a:pt x="392938" y="618109"/>
                </a:lnTo>
                <a:lnTo>
                  <a:pt x="392938" y="193802"/>
                </a:lnTo>
                <a:lnTo>
                  <a:pt x="568579" y="193802"/>
                </a:lnTo>
                <a:lnTo>
                  <a:pt x="1378099" y="193802"/>
                </a:lnTo>
                <a:lnTo>
                  <a:pt x="2629696" y="193802"/>
                </a:lnTo>
                <a:lnTo>
                  <a:pt x="4156884" y="193802"/>
                </a:lnTo>
                <a:lnTo>
                  <a:pt x="5829955" y="193802"/>
                </a:lnTo>
                <a:lnTo>
                  <a:pt x="7519057" y="193802"/>
                </a:lnTo>
                <a:lnTo>
                  <a:pt x="9100897" y="193802"/>
                </a:lnTo>
                <a:lnTo>
                  <a:pt x="10431484" y="193802"/>
                </a:lnTo>
                <a:lnTo>
                  <a:pt x="11370843" y="193802"/>
                </a:lnTo>
                <a:cubicBezTo>
                  <a:pt x="11475364" y="193802"/>
                  <a:pt x="11582170" y="199390"/>
                  <a:pt x="11687454" y="197104"/>
                </a:cubicBezTo>
                <a:lnTo>
                  <a:pt x="11687454" y="1511554"/>
                </a:lnTo>
                <a:lnTo>
                  <a:pt x="11687454" y="3765296"/>
                </a:lnTo>
                <a:lnTo>
                  <a:pt x="11687454" y="4022852"/>
                </a:lnTo>
                <a:cubicBezTo>
                  <a:pt x="11585219" y="4066286"/>
                  <a:pt x="11512320" y="4168648"/>
                  <a:pt x="11511432" y="4284853"/>
                </a:cubicBezTo>
                <a:cubicBezTo>
                  <a:pt x="11510289" y="4439158"/>
                  <a:pt x="11642242" y="4568952"/>
                  <a:pt x="11795531" y="4568952"/>
                </a:cubicBezTo>
                <a:cubicBezTo>
                  <a:pt x="11945391" y="4568952"/>
                  <a:pt x="12058547" y="4454017"/>
                  <a:pt x="12077217" y="4312158"/>
                </a:cubicBezTo>
                <a:cubicBezTo>
                  <a:pt x="12079376" y="4303903"/>
                  <a:pt x="12080392" y="4294759"/>
                  <a:pt x="12079883" y="4284853"/>
                </a:cubicBezTo>
                <a:close/>
              </a:path>
            </a:pathLst>
          </a:custGeom>
          <a:solidFill>
            <a:srgbClr val="92C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Google Shape;189;p27"/>
          <p:cNvSpPr/>
          <p:nvPr/>
        </p:nvSpPr>
        <p:spPr>
          <a:xfrm>
            <a:off x="377975" y="5310318"/>
            <a:ext cx="3064230" cy="1170027"/>
          </a:xfrm>
          <a:custGeom>
            <a:avLst/>
            <a:gdLst/>
            <a:ahLst/>
            <a:cxnLst/>
            <a:rect l="l" t="t" r="r" b="b"/>
            <a:pathLst>
              <a:path w="3339760" h="939781" extrusionOk="0">
                <a:moveTo>
                  <a:pt x="0" y="0"/>
                </a:moveTo>
                <a:lnTo>
                  <a:pt x="0" y="939781"/>
                </a:lnTo>
                <a:lnTo>
                  <a:pt x="3339760" y="939781"/>
                </a:lnTo>
                <a:lnTo>
                  <a:pt x="3339760" y="0"/>
                </a:lnTo>
                <a:lnTo>
                  <a:pt x="0" y="0"/>
                </a:lnTo>
                <a:close/>
                <a:moveTo>
                  <a:pt x="3278801" y="878821"/>
                </a:moveTo>
                <a:lnTo>
                  <a:pt x="59690" y="878821"/>
                </a:lnTo>
                <a:lnTo>
                  <a:pt x="59690" y="59690"/>
                </a:lnTo>
                <a:lnTo>
                  <a:pt x="3278801" y="59690"/>
                </a:lnTo>
                <a:lnTo>
                  <a:pt x="3278801" y="878822"/>
                </a:lnTo>
                <a:close/>
              </a:path>
            </a:pathLst>
          </a:custGeom>
          <a:solidFill>
            <a:srgbClr val="92CCDC"/>
          </a:solidFill>
          <a:ln>
            <a:noFill/>
          </a:ln>
        </p:spPr>
      </p:sp>
      <p:sp>
        <p:nvSpPr>
          <p:cNvPr id="54" name="Google Shape;205;p27"/>
          <p:cNvSpPr txBox="1"/>
          <p:nvPr/>
        </p:nvSpPr>
        <p:spPr>
          <a:xfrm>
            <a:off x="645424" y="5569901"/>
            <a:ext cx="26088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Виртуальный читательский билет</a:t>
            </a:r>
            <a:endParaRPr sz="2000" dirty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230;p28">
            <a:extLst>
              <a:ext uri="{FF2B5EF4-FFF2-40B4-BE49-F238E27FC236}">
                <a16:creationId xmlns="" xmlns:a16="http://schemas.microsoft.com/office/drawing/2014/main" id="{436B4361-2519-3D9E-BEA7-C4C2B532E1F5}"/>
              </a:ext>
            </a:extLst>
          </p:cNvPr>
          <p:cNvSpPr txBox="1"/>
          <p:nvPr/>
        </p:nvSpPr>
        <p:spPr>
          <a:xfrm>
            <a:off x="1193800" y="9176459"/>
            <a:ext cx="14761500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/>
            <a:r>
              <a:rPr lang="ru-RU" sz="5625" b="1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Сетевые партнерства</a:t>
            </a:r>
          </a:p>
        </p:txBody>
      </p:sp>
      <p:sp>
        <p:nvSpPr>
          <p:cNvPr id="3" name="Google Shape;228;p28">
            <a:extLst>
              <a:ext uri="{FF2B5EF4-FFF2-40B4-BE49-F238E27FC236}">
                <a16:creationId xmlns="" xmlns:a16="http://schemas.microsoft.com/office/drawing/2014/main" id="{F1707BE1-C743-68EB-D43B-7C7029C34BB5}"/>
              </a:ext>
            </a:extLst>
          </p:cNvPr>
          <p:cNvSpPr/>
          <p:nvPr/>
        </p:nvSpPr>
        <p:spPr>
          <a:xfrm>
            <a:off x="16075950" y="9687678"/>
            <a:ext cx="3355200" cy="285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-SlideTitle22"/>
          <p:cNvSpPr txBox="1"/>
          <p:nvPr/>
        </p:nvSpPr>
        <p:spPr>
          <a:xfrm>
            <a:off x="731520" y="383949"/>
            <a:ext cx="14401800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НАПРАВЛЕНИЯ ЦИФРОВИЗАЦИИ НБ</a:t>
            </a:r>
          </a:p>
        </p:txBody>
      </p:sp>
      <p:sp>
        <p:nvSpPr>
          <p:cNvPr id="52" name="Google Shape;229;p285252"/>
          <p:cNvSpPr/>
          <p:nvPr/>
        </p:nvSpPr>
        <p:spPr>
          <a:xfrm>
            <a:off x="0" y="0"/>
            <a:ext cx="18288000" cy="247800"/>
          </a:xfrm>
          <a:prstGeom prst="rect">
            <a:avLst/>
          </a:prstGeom>
          <a:solidFill>
            <a:srgbClr val="007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Shape 2823105105"/>
          <p:cNvSpPr/>
          <p:nvPr/>
        </p:nvSpPr>
        <p:spPr>
          <a:xfrm>
            <a:off x="12979351" y="675163"/>
            <a:ext cx="4893878" cy="83783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sz="1800"/>
          </a:p>
        </p:txBody>
      </p:sp>
      <p:sp>
        <p:nvSpPr>
          <p:cNvPr id="106" name="-SubtitleGroup2924106106"/>
          <p:cNvSpPr/>
          <p:nvPr/>
        </p:nvSpPr>
        <p:spPr>
          <a:xfrm>
            <a:off x="13463073" y="1087454"/>
            <a:ext cx="4025518" cy="4770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3000" b="1" dirty="0">
                <a:latin typeface="Calibri" panose="020F0502020204030204" pitchFamily="34" charset="0"/>
                <a:cs typeface="Calibri" panose="020F0502020204030204" pitchFamily="34" charset="0"/>
              </a:rPr>
              <a:t>Ключевые фокусы:</a:t>
            </a:r>
          </a:p>
        </p:txBody>
      </p:sp>
      <p:sp>
        <p:nvSpPr>
          <p:cNvPr id="108" name="Shape 3025108108"/>
          <p:cNvSpPr/>
          <p:nvPr/>
        </p:nvSpPr>
        <p:spPr>
          <a:xfrm>
            <a:off x="13331621" y="2131302"/>
            <a:ext cx="428842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Открытый код 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и собственные разработки</a:t>
            </a:r>
          </a:p>
        </p:txBody>
      </p:sp>
      <p:sp>
        <p:nvSpPr>
          <p:cNvPr id="102" name="Shape 3429102102"/>
          <p:cNvSpPr/>
          <p:nvPr/>
        </p:nvSpPr>
        <p:spPr>
          <a:xfrm>
            <a:off x="13436466" y="3784938"/>
            <a:ext cx="4078733" cy="11541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Интеграция 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с университетскими системами</a:t>
            </a:r>
          </a:p>
        </p:txBody>
      </p:sp>
      <p:sp>
        <p:nvSpPr>
          <p:cNvPr id="98" name="Shape 38339898"/>
          <p:cNvSpPr/>
          <p:nvPr/>
        </p:nvSpPr>
        <p:spPr>
          <a:xfrm>
            <a:off x="13448605" y="5652107"/>
            <a:ext cx="405445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Интеграция в рамках Большого университета</a:t>
            </a:r>
          </a:p>
        </p:txBody>
      </p:sp>
      <p:grpSp>
        <p:nvGrpSpPr>
          <p:cNvPr id="124" name="Group 629246"/>
          <p:cNvGrpSpPr/>
          <p:nvPr/>
        </p:nvGrpSpPr>
        <p:grpSpPr>
          <a:xfrm>
            <a:off x="13448605" y="7161369"/>
            <a:ext cx="4054454" cy="923330"/>
            <a:chOff x="13419284" y="7161368"/>
            <a:chExt cx="4054453" cy="923330"/>
          </a:xfrm>
        </p:grpSpPr>
        <p:sp>
          <p:nvSpPr>
            <p:cNvPr id="93" name="-Concpt_Shape789393"/>
            <p:cNvSpPr/>
            <p:nvPr/>
          </p:nvSpPr>
          <p:spPr>
            <a:xfrm>
              <a:off x="13419284" y="7190278"/>
              <a:ext cx="884628" cy="865504"/>
            </a:xfrm>
            <a:prstGeom prst="diamond">
              <a:avLst/>
            </a:prstGeom>
            <a:solidFill>
              <a:srgbClr val="00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endParaRPr lang="ru-RU" sz="1800"/>
            </a:p>
          </p:txBody>
        </p:sp>
        <p:sp>
          <p:nvSpPr>
            <p:cNvPr id="94" name="Shape 42379494"/>
            <p:cNvSpPr/>
            <p:nvPr/>
          </p:nvSpPr>
          <p:spPr>
            <a:xfrm>
              <a:off x="13431684" y="7161368"/>
              <a:ext cx="4042053" cy="923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r>
                <a:rPr lang="ru-RU" sz="2500" dirty="0">
                  <a:latin typeface="Calibri" panose="020F0502020204030204" pitchFamily="34" charset="0"/>
                  <a:cs typeface="Calibri" panose="020F0502020204030204" pitchFamily="34" charset="0"/>
                </a:rPr>
                <a:t>Сбор данных об использовании ресурсов и сервисов библиотеки</a:t>
              </a:r>
            </a:p>
          </p:txBody>
        </p:sp>
      </p:grpSp>
      <p:grpSp>
        <p:nvGrpSpPr>
          <p:cNvPr id="406" name="Группа 405"/>
          <p:cNvGrpSpPr/>
          <p:nvPr/>
        </p:nvGrpSpPr>
        <p:grpSpPr>
          <a:xfrm>
            <a:off x="298280" y="1973339"/>
            <a:ext cx="12909017" cy="6751765"/>
            <a:chOff x="727823" y="1639369"/>
            <a:chExt cx="12909017" cy="6751765"/>
          </a:xfrm>
        </p:grpSpPr>
        <p:grpSp>
          <p:nvGrpSpPr>
            <p:cNvPr id="401" name="Группа 400"/>
            <p:cNvGrpSpPr/>
            <p:nvPr/>
          </p:nvGrpSpPr>
          <p:grpSpPr>
            <a:xfrm>
              <a:off x="727823" y="1639369"/>
              <a:ext cx="3828337" cy="3273539"/>
              <a:chOff x="727823" y="1639369"/>
              <a:chExt cx="3828337" cy="3273539"/>
            </a:xfrm>
          </p:grpSpPr>
          <p:sp>
            <p:nvSpPr>
              <p:cNvPr id="369" name="Shape 11896"/>
              <p:cNvSpPr/>
              <p:nvPr/>
            </p:nvSpPr>
            <p:spPr>
              <a:xfrm>
                <a:off x="727823" y="2417102"/>
                <a:ext cx="3828337" cy="830997"/>
              </a:xfrm>
              <a:prstGeom prst="rect">
                <a:avLst/>
              </a:prstGeom>
              <a:solidFill>
                <a:schemeClr val="accent1">
                  <a:lumMod val="100000"/>
                  <a:alpha val="0"/>
                </a:schemeClr>
              </a:solidFill>
              <a:ln w="254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pAutoFit/>
              </a:bodyPr>
              <a:lstStyle/>
              <a:p>
                <a:r>
                  <a:rPr lang="ru-RU" sz="24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Единая точка доступа к ресурсам</a:t>
                </a:r>
              </a:p>
            </p:txBody>
          </p:sp>
          <p:pic>
            <p:nvPicPr>
              <p:cNvPr id="371" name="-Icon21896" descr=" Единая точка доступа к ресурсам Развитие новой автоматизированной библиотечной системы (АБИС)&#10;Единый поиск по электронным ресурсам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44" y="1639369"/>
                <a:ext cx="750050" cy="754462"/>
              </a:xfrm>
              <a:prstGeom prst="rect">
                <a:avLst/>
              </a:prstGeom>
            </p:spPr>
          </p:pic>
          <p:sp>
            <p:nvSpPr>
              <p:cNvPr id="372" name="Shape 33847"/>
              <p:cNvSpPr/>
              <p:nvPr/>
            </p:nvSpPr>
            <p:spPr>
              <a:xfrm>
                <a:off x="727823" y="3281692"/>
                <a:ext cx="3828337" cy="1631216"/>
              </a:xfrm>
              <a:prstGeom prst="rect">
                <a:avLst/>
              </a:prstGeom>
              <a:solidFill>
                <a:schemeClr val="accent1">
                  <a:lumMod val="100000"/>
                  <a:alpha val="0"/>
                </a:schemeClr>
              </a:solidFill>
              <a:ln w="254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Развитие сервисов на основе автоматизированной библиотечной системы (АБИС)</a:t>
                </a:r>
              </a:p>
              <a:p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Единый поиск по электронным ресурсам</a:t>
                </a:r>
              </a:p>
            </p:txBody>
          </p:sp>
        </p:grpSp>
        <p:grpSp>
          <p:nvGrpSpPr>
            <p:cNvPr id="402" name="Группа 401"/>
            <p:cNvGrpSpPr/>
            <p:nvPr/>
          </p:nvGrpSpPr>
          <p:grpSpPr>
            <a:xfrm>
              <a:off x="4938922" y="1639369"/>
              <a:ext cx="3828337" cy="3273539"/>
              <a:chOff x="4938922" y="1639369"/>
              <a:chExt cx="3828337" cy="3273539"/>
            </a:xfrm>
          </p:grpSpPr>
          <p:sp>
            <p:nvSpPr>
              <p:cNvPr id="373" name="Shape 57435"/>
              <p:cNvSpPr/>
              <p:nvPr/>
            </p:nvSpPr>
            <p:spPr>
              <a:xfrm>
                <a:off x="4938922" y="2417102"/>
                <a:ext cx="3828337" cy="830997"/>
              </a:xfrm>
              <a:prstGeom prst="rect">
                <a:avLst/>
              </a:prstGeom>
              <a:solidFill>
                <a:schemeClr val="accent1">
                  <a:lumMod val="100000"/>
                  <a:alpha val="0"/>
                </a:schemeClr>
              </a:solidFill>
              <a:ln w="254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pAutoFit/>
              </a:bodyPr>
              <a:lstStyle/>
              <a:p>
                <a:r>
                  <a:rPr lang="ru-RU" sz="24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Оцифровка библиотечных фондов</a:t>
                </a:r>
              </a:p>
            </p:txBody>
          </p:sp>
          <p:pic>
            <p:nvPicPr>
              <p:cNvPr id="375" name="-Icon61024" descr=" Оцифровка библиотечных фондов Платформа для размещения цифровых источников, имеющих культурно-историческую значимость&#10;Электронная библиотека ТГУ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8143" y="1639369"/>
                <a:ext cx="754462" cy="754462"/>
              </a:xfrm>
              <a:prstGeom prst="rect">
                <a:avLst/>
              </a:prstGeom>
            </p:spPr>
          </p:pic>
          <p:sp>
            <p:nvSpPr>
              <p:cNvPr id="376" name="Shape 72976"/>
              <p:cNvSpPr/>
              <p:nvPr/>
            </p:nvSpPr>
            <p:spPr>
              <a:xfrm>
                <a:off x="4938922" y="3281692"/>
                <a:ext cx="3828337" cy="1631216"/>
              </a:xfrm>
              <a:prstGeom prst="rect">
                <a:avLst/>
              </a:prstGeom>
              <a:solidFill>
                <a:schemeClr val="accent1">
                  <a:lumMod val="100000"/>
                  <a:alpha val="0"/>
                </a:schemeClr>
              </a:solidFill>
              <a:ln w="254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Платформа для размещения цифровых источников, имеющих культурно-историческую значимость</a:t>
                </a:r>
              </a:p>
              <a:p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Электронная библиотека ТГУ</a:t>
                </a:r>
              </a:p>
            </p:txBody>
          </p:sp>
        </p:grpSp>
        <p:grpSp>
          <p:nvGrpSpPr>
            <p:cNvPr id="403" name="Группа 402"/>
            <p:cNvGrpSpPr/>
            <p:nvPr/>
          </p:nvGrpSpPr>
          <p:grpSpPr>
            <a:xfrm>
              <a:off x="9150021" y="1639369"/>
              <a:ext cx="3885510" cy="2965761"/>
              <a:chOff x="9150021" y="1639369"/>
              <a:chExt cx="3885510" cy="2965761"/>
            </a:xfrm>
          </p:grpSpPr>
          <p:sp>
            <p:nvSpPr>
              <p:cNvPr id="377" name="Shape 92976"/>
              <p:cNvSpPr/>
              <p:nvPr/>
            </p:nvSpPr>
            <p:spPr>
              <a:xfrm>
                <a:off x="9207194" y="2815416"/>
                <a:ext cx="3828337" cy="461665"/>
              </a:xfrm>
              <a:prstGeom prst="rect">
                <a:avLst/>
              </a:prstGeom>
              <a:solidFill>
                <a:schemeClr val="accent1">
                  <a:lumMod val="100000"/>
                  <a:alpha val="0"/>
                </a:schemeClr>
              </a:solidFill>
              <a:ln w="254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pAutoFit/>
              </a:bodyPr>
              <a:lstStyle/>
              <a:p>
                <a:r>
                  <a:rPr lang="ru-RU" sz="24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Цифровой библиотекарь</a:t>
                </a:r>
              </a:p>
            </p:txBody>
          </p:sp>
          <p:pic>
            <p:nvPicPr>
              <p:cNvPr id="379" name="-Icon102976" descr=" Цифровой библиотекарь Мобильное приложение для доступа к библиотечным сервисам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9242" y="1639369"/>
                <a:ext cx="754462" cy="754462"/>
              </a:xfrm>
              <a:prstGeom prst="rect">
                <a:avLst/>
              </a:prstGeom>
            </p:spPr>
          </p:pic>
          <p:sp>
            <p:nvSpPr>
              <p:cNvPr id="380" name="Shape 114927"/>
              <p:cNvSpPr/>
              <p:nvPr/>
            </p:nvSpPr>
            <p:spPr>
              <a:xfrm>
                <a:off x="9150021" y="3281691"/>
                <a:ext cx="3828337" cy="1323439"/>
              </a:xfrm>
              <a:prstGeom prst="rect">
                <a:avLst/>
              </a:prstGeom>
              <a:solidFill>
                <a:schemeClr val="accent1">
                  <a:lumMod val="100000"/>
                  <a:alpha val="0"/>
                </a:schemeClr>
              </a:solidFill>
              <a:ln w="254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Мобильное приложение для доступа к библиотечным сервисам</a:t>
                </a:r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Чат-боты</a:t>
                </a:r>
              </a:p>
            </p:txBody>
          </p:sp>
        </p:grpSp>
        <p:grpSp>
          <p:nvGrpSpPr>
            <p:cNvPr id="404" name="Группа 403"/>
            <p:cNvGrpSpPr/>
            <p:nvPr/>
          </p:nvGrpSpPr>
          <p:grpSpPr>
            <a:xfrm>
              <a:off x="2511860" y="6393496"/>
              <a:ext cx="3828340" cy="1997638"/>
              <a:chOff x="2511860" y="6393496"/>
              <a:chExt cx="3828340" cy="1997638"/>
            </a:xfrm>
          </p:grpSpPr>
          <p:sp>
            <p:nvSpPr>
              <p:cNvPr id="381" name="Shape 138514"/>
              <p:cNvSpPr/>
              <p:nvPr/>
            </p:nvSpPr>
            <p:spPr>
              <a:xfrm>
                <a:off x="2511860" y="6393496"/>
                <a:ext cx="3828339" cy="461665"/>
              </a:xfrm>
              <a:prstGeom prst="rect">
                <a:avLst/>
              </a:prstGeom>
              <a:solidFill>
                <a:schemeClr val="accent1">
                  <a:lumMod val="100000"/>
                  <a:alpha val="0"/>
                </a:schemeClr>
              </a:solidFill>
              <a:ln w="254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spAutoFit/>
              </a:bodyPr>
              <a:lstStyle/>
              <a:p>
                <a:r>
                  <a:rPr lang="ru-RU" sz="24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Цифровые компетенции</a:t>
                </a:r>
              </a:p>
            </p:txBody>
          </p:sp>
          <p:sp>
            <p:nvSpPr>
              <p:cNvPr id="384" name="Shape 15468"/>
              <p:cNvSpPr/>
              <p:nvPr/>
            </p:nvSpPr>
            <p:spPr>
              <a:xfrm>
                <a:off x="2511861" y="6759918"/>
                <a:ext cx="3828339" cy="1631216"/>
              </a:xfrm>
              <a:prstGeom prst="rect">
                <a:avLst/>
              </a:prstGeom>
              <a:solidFill>
                <a:schemeClr val="accent1">
                  <a:lumMod val="100000"/>
                  <a:alpha val="0"/>
                </a:schemeClr>
              </a:solidFill>
              <a:ln w="254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Образовательные программы и тренинги по базовым </a:t>
                </a:r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и продвинутым цифровым компетенциям для сотрудников библиотек</a:t>
                </a:r>
              </a:p>
            </p:txBody>
          </p:sp>
        </p:grpSp>
        <p:grpSp>
          <p:nvGrpSpPr>
            <p:cNvPr id="405" name="Группа 404"/>
            <p:cNvGrpSpPr/>
            <p:nvPr/>
          </p:nvGrpSpPr>
          <p:grpSpPr>
            <a:xfrm>
              <a:off x="6996249" y="6201135"/>
              <a:ext cx="6640591" cy="1731594"/>
              <a:chOff x="6996249" y="6201135"/>
              <a:chExt cx="6640591" cy="1731594"/>
            </a:xfrm>
          </p:grpSpPr>
          <p:sp>
            <p:nvSpPr>
              <p:cNvPr id="386" name="Shape 184055"/>
              <p:cNvSpPr/>
              <p:nvPr/>
            </p:nvSpPr>
            <p:spPr>
              <a:xfrm>
                <a:off x="6996249" y="6855511"/>
                <a:ext cx="5378551" cy="1077218"/>
              </a:xfrm>
              <a:prstGeom prst="rect">
                <a:avLst/>
              </a:prstGeom>
              <a:solidFill>
                <a:schemeClr val="accent1">
                  <a:lumMod val="100000"/>
                  <a:alpha val="0"/>
                </a:schemeClr>
              </a:solidFill>
              <a:ln w="254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Развитие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RFID-</a:t>
                </a:r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технологий</a:t>
                </a:r>
              </a:p>
              <a:p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Поддержка онлайн-образования</a:t>
                </a:r>
              </a:p>
              <a:p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Оборудование, компьютеры и пр</a:t>
                </a:r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388" name="Shape 204055"/>
              <p:cNvSpPr/>
              <p:nvPr/>
            </p:nvSpPr>
            <p:spPr>
              <a:xfrm>
                <a:off x="7002523" y="6201135"/>
                <a:ext cx="6634317" cy="477054"/>
              </a:xfrm>
              <a:prstGeom prst="rect">
                <a:avLst/>
              </a:prstGeom>
              <a:solidFill>
                <a:schemeClr val="accent1">
                  <a:lumMod val="100000"/>
                  <a:alpha val="0"/>
                </a:schemeClr>
              </a:solidFill>
              <a:ln w="254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sz="25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IT-</a:t>
                </a:r>
                <a:r>
                  <a:rPr lang="ru-RU" sz="25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инфраструктура</a:t>
                </a:r>
              </a:p>
            </p:txBody>
          </p:sp>
        </p:grpSp>
      </p:grpSp>
      <p:pic>
        <p:nvPicPr>
          <p:cNvPr id="46" name="-Icon61024" descr=" Оцифровка библиотечных фондов Платформа для размещения цифровых источников, имеющих культурно-историческую значимость&#10;Электронная библиотека ТГУ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18" y="5535110"/>
            <a:ext cx="754462" cy="754462"/>
          </a:xfrm>
          <a:prstGeom prst="rect">
            <a:avLst/>
          </a:prstGeom>
        </p:spPr>
      </p:pic>
      <p:pic>
        <p:nvPicPr>
          <p:cNvPr id="47" name="-Icon61024" descr=" Оцифровка библиотечных фондов Платформа для размещения цифровых источников, имеющих культурно-историческую значимость&#10;Электронная библиотека ТГУ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80" y="5515842"/>
            <a:ext cx="754462" cy="754462"/>
          </a:xfrm>
          <a:prstGeom prst="rect">
            <a:avLst/>
          </a:prstGeom>
        </p:spPr>
      </p:pic>
      <p:sp>
        <p:nvSpPr>
          <p:cNvPr id="3" name="Google Shape;230;p28">
            <a:extLst>
              <a:ext uri="{FF2B5EF4-FFF2-40B4-BE49-F238E27FC236}">
                <a16:creationId xmlns="" xmlns:a16="http://schemas.microsoft.com/office/drawing/2014/main" id="{56BF71EE-CA48-020B-647D-6392737EC5BD}"/>
              </a:ext>
            </a:extLst>
          </p:cNvPr>
          <p:cNvSpPr txBox="1"/>
          <p:nvPr/>
        </p:nvSpPr>
        <p:spPr>
          <a:xfrm>
            <a:off x="1193800" y="9176459"/>
            <a:ext cx="14761500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/>
            <a:r>
              <a:rPr lang="en-US" sz="5625" b="1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IT-</a:t>
            </a:r>
            <a:r>
              <a:rPr lang="ru-RU" sz="5625" b="1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технологии</a:t>
            </a:r>
          </a:p>
        </p:txBody>
      </p:sp>
      <p:sp>
        <p:nvSpPr>
          <p:cNvPr id="4" name="Google Shape;228;p28">
            <a:extLst>
              <a:ext uri="{FF2B5EF4-FFF2-40B4-BE49-F238E27FC236}">
                <a16:creationId xmlns="" xmlns:a16="http://schemas.microsoft.com/office/drawing/2014/main" id="{FD477255-B0BF-2432-0186-450564636D71}"/>
              </a:ext>
            </a:extLst>
          </p:cNvPr>
          <p:cNvSpPr/>
          <p:nvPr/>
        </p:nvSpPr>
        <p:spPr>
          <a:xfrm>
            <a:off x="16075950" y="9687678"/>
            <a:ext cx="3355200" cy="285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73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14"/>
          <p:cNvSpPr/>
          <p:nvPr/>
        </p:nvSpPr>
        <p:spPr>
          <a:xfrm rot="5400000">
            <a:off x="5001011" y="-380279"/>
            <a:ext cx="1038500" cy="8343809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sz="1800" dirty="0"/>
          </a:p>
        </p:txBody>
      </p:sp>
      <p:sp>
        <p:nvSpPr>
          <p:cNvPr id="15" name="Rectangle 1415"/>
          <p:cNvSpPr/>
          <p:nvPr/>
        </p:nvSpPr>
        <p:spPr>
          <a:xfrm rot="5400000">
            <a:off x="5001010" y="907943"/>
            <a:ext cx="1038500" cy="8343809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sz="1800" dirty="0"/>
          </a:p>
        </p:txBody>
      </p:sp>
      <p:sp>
        <p:nvSpPr>
          <p:cNvPr id="13" name="Rectangle 1213"/>
          <p:cNvSpPr/>
          <p:nvPr/>
        </p:nvSpPr>
        <p:spPr>
          <a:xfrm rot="5400000">
            <a:off x="5001011" y="-1666368"/>
            <a:ext cx="1038500" cy="8343809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sz="1800" dirty="0"/>
          </a:p>
        </p:txBody>
      </p:sp>
      <p:sp>
        <p:nvSpPr>
          <p:cNvPr id="12" name="Rectangle 1112"/>
          <p:cNvSpPr/>
          <p:nvPr/>
        </p:nvSpPr>
        <p:spPr>
          <a:xfrm rot="5400000">
            <a:off x="5001010" y="-2964707"/>
            <a:ext cx="1038500" cy="8343809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sz="1800" dirty="0"/>
          </a:p>
        </p:txBody>
      </p:sp>
      <p:sp>
        <p:nvSpPr>
          <p:cNvPr id="229" name="Google Shape;229;p28229"/>
          <p:cNvSpPr/>
          <p:nvPr/>
        </p:nvSpPr>
        <p:spPr>
          <a:xfrm>
            <a:off x="0" y="0"/>
            <a:ext cx="18288000" cy="247800"/>
          </a:xfrm>
          <a:prstGeom prst="rect">
            <a:avLst/>
          </a:prstGeom>
          <a:solidFill>
            <a:srgbClr val="007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2"/>
          <p:cNvSpPr/>
          <p:nvPr/>
        </p:nvSpPr>
        <p:spPr>
          <a:xfrm>
            <a:off x="1604674" y="2176180"/>
            <a:ext cx="7509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Оцифровка бизнес-процессов библиотеки и переход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 управлению на основе данных</a:t>
            </a:r>
          </a:p>
        </p:txBody>
      </p:sp>
      <p:sp>
        <p:nvSpPr>
          <p:cNvPr id="3" name="Rectangle 23"/>
          <p:cNvSpPr/>
          <p:nvPr/>
        </p:nvSpPr>
        <p:spPr>
          <a:xfrm>
            <a:off x="1604674" y="4877606"/>
            <a:ext cx="5211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Коммерциализация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IT-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решений библиотеки</a:t>
            </a:r>
          </a:p>
        </p:txBody>
      </p:sp>
      <p:sp>
        <p:nvSpPr>
          <p:cNvPr id="4" name="Rectangle 34"/>
          <p:cNvSpPr/>
          <p:nvPr/>
        </p:nvSpPr>
        <p:spPr>
          <a:xfrm>
            <a:off x="1604674" y="853254"/>
            <a:ext cx="7912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Устойчивое развитие IT-инфраструктуры библиотеки в условиях технологических вызовов</a:t>
            </a:r>
          </a:p>
        </p:txBody>
      </p:sp>
      <p:sp>
        <p:nvSpPr>
          <p:cNvPr id="5" name="Rectangle 45"/>
          <p:cNvSpPr/>
          <p:nvPr/>
        </p:nvSpPr>
        <p:spPr>
          <a:xfrm>
            <a:off x="1604674" y="3468459"/>
            <a:ext cx="8028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сервисов НБ ТГУ на основе аналитики цифрового пути пользователей (студентов, ученых, преподавателей)</a:t>
            </a:r>
          </a:p>
        </p:txBody>
      </p:sp>
      <p:sp>
        <p:nvSpPr>
          <p:cNvPr id="29" name="Shape 28523"/>
          <p:cNvSpPr/>
          <p:nvPr/>
        </p:nvSpPr>
        <p:spPr>
          <a:xfrm>
            <a:off x="739167" y="6202680"/>
            <a:ext cx="10060212" cy="3941820"/>
          </a:xfrm>
          <a:prstGeom prst="roundRect">
            <a:avLst>
              <a:gd name="adj" fmla="val 8787"/>
            </a:avLst>
          </a:prstGeom>
          <a:gradFill flip="none" rotWithShape="1">
            <a:gsLst>
              <a:gs pos="0">
                <a:schemeClr val="bg1">
                  <a:lumMod val="100000"/>
                </a:schemeClr>
              </a:gs>
              <a:gs pos="100000">
                <a:schemeClr val="bg1">
                  <a:lumMod val="100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-Concpt_Shape195"/>
          <p:cNvSpPr/>
          <p:nvPr/>
        </p:nvSpPr>
        <p:spPr>
          <a:xfrm>
            <a:off x="739167" y="6563387"/>
            <a:ext cx="2834038" cy="297091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Shape 38523"/>
          <p:cNvSpPr/>
          <p:nvPr/>
        </p:nvSpPr>
        <p:spPr>
          <a:xfrm>
            <a:off x="3155614" y="6488899"/>
            <a:ext cx="7312690" cy="3308598"/>
          </a:xfrm>
          <a:prstGeom prst="rect">
            <a:avLst/>
          </a:prstGeom>
          <a:solidFill>
            <a:schemeClr val="accent1">
              <a:lumMod val="100000"/>
              <a:alpha val="0"/>
            </a:schemeClr>
          </a:solid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рост количества обращений к цифровым сервисам на 5% в год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увеличение на 30% в год количества показателей, собираемых автоматически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создан сводный распределённый каталог библиотек Большого университета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интеграция ЭК, ЭБ с LMS системой ТГУ (</a:t>
            </a:r>
            <a:r>
              <a:rPr lang="ru-RU" sz="19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moodle</a:t>
            </a: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внедрено новое ПО для ЭБ ТГУ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внедрено интерактивное представление статистических показателей деятельности НБ ТГУ(</a:t>
            </a:r>
            <a:r>
              <a:rPr lang="ru-RU" sz="19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дашборд</a:t>
            </a: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не менее двух внедрений АБИС </a:t>
            </a:r>
            <a:r>
              <a:rPr lang="ru-RU" sz="19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Koha</a:t>
            </a: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 (или других сервисов) для сторонних библиотек в год</a:t>
            </a:r>
          </a:p>
        </p:txBody>
      </p:sp>
      <p:pic>
        <p:nvPicPr>
          <p:cNvPr id="34" name="-Icon51240" descr=" обновлен сайт НБ ТГУ, ежегодный рост посещаемости сайта +7%;&#10;&#10; площадки НБ ТГУ в социальных сетях показывают ежегодный рост подписчиков +10%; &#10;&#10;увеличено финансирование программ обучения сотрудников на 40%; &#10;&#10;подается не менее 10 заявок на грантовое финансирование ежегодно, в том числе за счет развития отношений с библиотечными НКО;&#10;&#10; системно ведется работа по оценке качества предоставления услуг и публикуются ежегодны открытые отчеты.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7271" y="7295192"/>
            <a:ext cx="1433396" cy="1433396"/>
          </a:xfrm>
          <a:prstGeom prst="rect">
            <a:avLst/>
          </a:prstGeom>
        </p:spPr>
      </p:pic>
      <p:pic>
        <p:nvPicPr>
          <p:cNvPr id="35" name="Google Shape;28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48604" y="457142"/>
            <a:ext cx="3666606" cy="79271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249;p28"/>
          <p:cNvGrpSpPr/>
          <p:nvPr/>
        </p:nvGrpSpPr>
        <p:grpSpPr>
          <a:xfrm>
            <a:off x="12368107" y="457142"/>
            <a:ext cx="4227600" cy="7919100"/>
            <a:chOff x="1557193" y="459906"/>
            <a:chExt cx="4507997" cy="8444338"/>
          </a:xfrm>
        </p:grpSpPr>
        <p:pic>
          <p:nvPicPr>
            <p:cNvPr id="37" name="Google Shape;250;p28"/>
            <p:cNvPicPr preferRelativeResize="0"/>
            <p:nvPr/>
          </p:nvPicPr>
          <p:blipFill rotWithShape="1">
            <a:blip r:embed="rId7">
              <a:alphaModFix/>
            </a:blip>
            <a:srcRect b="9982"/>
            <a:stretch/>
          </p:blipFill>
          <p:spPr>
            <a:xfrm>
              <a:off x="1557193" y="459906"/>
              <a:ext cx="4507997" cy="84443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251;p28"/>
            <p:cNvSpPr/>
            <p:nvPr/>
          </p:nvSpPr>
          <p:spPr>
            <a:xfrm>
              <a:off x="2291950" y="907850"/>
              <a:ext cx="1041900" cy="65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Google Shape;230;p28">
            <a:extLst>
              <a:ext uri="{FF2B5EF4-FFF2-40B4-BE49-F238E27FC236}">
                <a16:creationId xmlns="" xmlns:a16="http://schemas.microsoft.com/office/drawing/2014/main" id="{2F046F28-5CDA-24B2-64FB-6EB4C0C3F7D7}"/>
              </a:ext>
            </a:extLst>
          </p:cNvPr>
          <p:cNvSpPr txBox="1"/>
          <p:nvPr/>
        </p:nvSpPr>
        <p:spPr>
          <a:xfrm>
            <a:off x="1193800" y="9176459"/>
            <a:ext cx="14761500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/>
            <a:r>
              <a:rPr lang="en-US" sz="5625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IT-</a:t>
            </a:r>
            <a:r>
              <a:rPr lang="ru-RU" sz="5625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технологии</a:t>
            </a:r>
          </a:p>
        </p:txBody>
      </p:sp>
      <p:sp>
        <p:nvSpPr>
          <p:cNvPr id="7" name="Google Shape;228;p28">
            <a:extLst>
              <a:ext uri="{FF2B5EF4-FFF2-40B4-BE49-F238E27FC236}">
                <a16:creationId xmlns="" xmlns:a16="http://schemas.microsoft.com/office/drawing/2014/main" id="{C21115D0-AD01-4C66-F622-EDD98BC23CFE}"/>
              </a:ext>
            </a:extLst>
          </p:cNvPr>
          <p:cNvSpPr/>
          <p:nvPr/>
        </p:nvSpPr>
        <p:spPr>
          <a:xfrm>
            <a:off x="16075950" y="9687678"/>
            <a:ext cx="3355200" cy="285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00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1616"/>
          <p:cNvSpPr/>
          <p:nvPr/>
        </p:nvSpPr>
        <p:spPr>
          <a:xfrm rot="5400000">
            <a:off x="11678091" y="-3100314"/>
            <a:ext cx="1038500" cy="8343809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229" name="Google Shape;229;p28229229"/>
          <p:cNvSpPr/>
          <p:nvPr/>
        </p:nvSpPr>
        <p:spPr>
          <a:xfrm>
            <a:off x="0" y="0"/>
            <a:ext cx="18288000" cy="247800"/>
          </a:xfrm>
          <a:prstGeom prst="rect">
            <a:avLst/>
          </a:prstGeom>
          <a:solidFill>
            <a:srgbClr val="007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66"/>
          <p:cNvSpPr/>
          <p:nvPr/>
        </p:nvSpPr>
        <p:spPr>
          <a:xfrm>
            <a:off x="8497534" y="918667"/>
            <a:ext cx="3911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коммуникациями НБ </a:t>
            </a:r>
          </a:p>
        </p:txBody>
      </p:sp>
      <p:sp>
        <p:nvSpPr>
          <p:cNvPr id="17" name="Rectangle 161717"/>
          <p:cNvSpPr/>
          <p:nvPr/>
        </p:nvSpPr>
        <p:spPr>
          <a:xfrm rot="5400000">
            <a:off x="11678091" y="-1779279"/>
            <a:ext cx="1038500" cy="8343809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12" name="Rectangle 111212"/>
          <p:cNvSpPr/>
          <p:nvPr/>
        </p:nvSpPr>
        <p:spPr>
          <a:xfrm>
            <a:off x="8497534" y="2045873"/>
            <a:ext cx="7578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 в управлении библиотекой и привлечение в процесс принятия решений ключевых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стейколдеров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25" name="Rectangle 242525"/>
          <p:cNvSpPr/>
          <p:nvPr/>
        </p:nvSpPr>
        <p:spPr>
          <a:xfrm rot="5400000">
            <a:off x="11678091" y="-352051"/>
            <a:ext cx="1038500" cy="8343809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26" name="Rectangle 252626"/>
          <p:cNvSpPr/>
          <p:nvPr/>
        </p:nvSpPr>
        <p:spPr>
          <a:xfrm rot="5400000">
            <a:off x="11678092" y="971596"/>
            <a:ext cx="1038500" cy="8343809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62727"/>
          <p:cNvSpPr/>
          <p:nvPr/>
        </p:nvSpPr>
        <p:spPr>
          <a:xfrm>
            <a:off x="8497534" y="3465910"/>
            <a:ext cx="5063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талантов и формирование позитивной культуры рабочего места </a:t>
            </a:r>
          </a:p>
        </p:txBody>
      </p:sp>
      <p:sp>
        <p:nvSpPr>
          <p:cNvPr id="28" name="Rectangle 272828"/>
          <p:cNvSpPr/>
          <p:nvPr/>
        </p:nvSpPr>
        <p:spPr>
          <a:xfrm>
            <a:off x="8497534" y="4739066"/>
            <a:ext cx="638065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оценки качества обслуживания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управление на основе данных</a:t>
            </a: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Shape 28523"/>
          <p:cNvSpPr/>
          <p:nvPr/>
        </p:nvSpPr>
        <p:spPr>
          <a:xfrm>
            <a:off x="8025437" y="6262060"/>
            <a:ext cx="8343810" cy="2646018"/>
          </a:xfrm>
          <a:prstGeom prst="roundRect">
            <a:avLst>
              <a:gd name="adj" fmla="val 8787"/>
            </a:avLst>
          </a:prstGeom>
          <a:gradFill flip="none" rotWithShape="1">
            <a:gsLst>
              <a:gs pos="0">
                <a:schemeClr val="bg1">
                  <a:lumMod val="100000"/>
                </a:schemeClr>
              </a:gs>
              <a:gs pos="100000">
                <a:schemeClr val="bg1">
                  <a:lumMod val="100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1" name="Shape 38523"/>
          <p:cNvSpPr/>
          <p:nvPr/>
        </p:nvSpPr>
        <p:spPr>
          <a:xfrm>
            <a:off x="9601883" y="6569124"/>
            <a:ext cx="6686068" cy="2000548"/>
          </a:xfrm>
          <a:prstGeom prst="rect">
            <a:avLst/>
          </a:prstGeom>
          <a:solidFill>
            <a:schemeClr val="accent1">
              <a:lumMod val="100000"/>
              <a:alpha val="0"/>
            </a:schemeClr>
          </a:solid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обновлен сайт НБ ТГУ, ежегодный рост посещаемости сайта +7%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подается не менее 10 заявок на грантовое финансирование ежегодно, в том числе за счет развития отношений </a:t>
            </a:r>
            <a:b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с библиотечными НКО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 системно ведется работа по оценке качества предоставления услуг и публикуются ежегодные открытые отчеты.</a:t>
            </a:r>
          </a:p>
        </p:txBody>
      </p:sp>
      <p:pic>
        <p:nvPicPr>
          <p:cNvPr id="192" name="-Icon51240" descr=" обновлен сайт НБ ТГУ, ежегодный рост посещаемости сайта +7%;&#10;&#10; площадки НБ ТГУ в социальных сетях показывают ежегодный рост подписчиков +10%; &#10;&#10;увеличено финансирование программ обучения сотрудников на 40%; &#10;&#10;подается не менее 10 заявок на грантовое финансирование ежегодно, в том числе за счет развития отношений с библиотечными НКО;&#10;&#10; системно ведется работа по оценке качества предоставления услуг и публикуются ежегодны открытые отчеты.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3925" y="7099387"/>
            <a:ext cx="956801" cy="9568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C522AEA-0AED-4C0B-95D2-FFBBD860C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605" y="1304925"/>
            <a:ext cx="7153275" cy="7677150"/>
          </a:xfrm>
          <a:prstGeom prst="rect">
            <a:avLst/>
          </a:prstGeom>
        </p:spPr>
      </p:pic>
      <p:sp>
        <p:nvSpPr>
          <p:cNvPr id="2" name="Google Shape;230;p28">
            <a:extLst>
              <a:ext uri="{FF2B5EF4-FFF2-40B4-BE49-F238E27FC236}">
                <a16:creationId xmlns="" xmlns:a16="http://schemas.microsoft.com/office/drawing/2014/main" id="{A06F7F1D-D550-117C-8DB9-0DE5448CBBB9}"/>
              </a:ext>
            </a:extLst>
          </p:cNvPr>
          <p:cNvSpPr txBox="1"/>
          <p:nvPr/>
        </p:nvSpPr>
        <p:spPr>
          <a:xfrm>
            <a:off x="7053942" y="9176459"/>
            <a:ext cx="8901357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/>
            <a:r>
              <a:rPr lang="ru-RU" sz="5625" b="1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</a:t>
            </a:r>
          </a:p>
        </p:txBody>
      </p:sp>
      <p:sp>
        <p:nvSpPr>
          <p:cNvPr id="3" name="Google Shape;228;p28">
            <a:extLst>
              <a:ext uri="{FF2B5EF4-FFF2-40B4-BE49-F238E27FC236}">
                <a16:creationId xmlns="" xmlns:a16="http://schemas.microsoft.com/office/drawing/2014/main" id="{26E4B6AC-0645-941E-8BE5-5982A86CBB1B}"/>
              </a:ext>
            </a:extLst>
          </p:cNvPr>
          <p:cNvSpPr/>
          <p:nvPr/>
        </p:nvSpPr>
        <p:spPr>
          <a:xfrm>
            <a:off x="16075950" y="9687678"/>
            <a:ext cx="3355200" cy="285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27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2"/>
          <p:cNvSpPr/>
          <p:nvPr/>
        </p:nvSpPr>
        <p:spPr>
          <a:xfrm>
            <a:off x="1334678" y="2303398"/>
            <a:ext cx="11343488" cy="152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Спасибо</a:t>
            </a:r>
            <a:r>
              <a:rPr lang="en-US" sz="9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lang="en-US" sz="9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внимание</a:t>
            </a:r>
            <a:r>
              <a:rPr lang="en-US" sz="9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7" name="Google Shape;51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4677" y="7273090"/>
            <a:ext cx="1986041" cy="2272787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2"/>
          <p:cNvSpPr/>
          <p:nvPr/>
        </p:nvSpPr>
        <p:spPr>
          <a:xfrm>
            <a:off x="12678164" y="7085617"/>
            <a:ext cx="4658964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Национальный</a:t>
            </a:r>
            <a:r>
              <a:rPr lang="en-US" sz="2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исследовательский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Томский</a:t>
            </a:r>
            <a:r>
              <a:rPr lang="en-US" sz="2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</a:t>
            </a:r>
            <a:r>
              <a:rPr lang="en-US" sz="2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университет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42"/>
          <p:cNvSpPr/>
          <p:nvPr/>
        </p:nvSpPr>
        <p:spPr>
          <a:xfrm>
            <a:off x="12678164" y="8041656"/>
            <a:ext cx="449545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634050, г.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Томск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Ленина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36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+7 (3822) 52-98-52, +7 (3822) 52-95-85 (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факс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rector@tsu.ru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www.tsu.ru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454" y="1252024"/>
            <a:ext cx="14319446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 Утвердить основные направления и инициативы Стратегии развития </a:t>
            </a:r>
            <a:b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НБ ТГУ 2023-2027 гг.</a:t>
            </a:r>
          </a:p>
          <a:p>
            <a:pPr lvl="0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2. Разработать дорожную карту и финансовый план по реализации </a:t>
            </a:r>
            <a:b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Стратегии развития НБ ТГУ на 2023-2027 гг. </a:t>
            </a:r>
          </a:p>
          <a:p>
            <a:r>
              <a:rPr lang="ru-RU" sz="3200" i="1" dirty="0">
                <a:latin typeface="Calibri" panose="020F0502020204030204" pitchFamily="34" charset="0"/>
                <a:cs typeface="Calibri" panose="020F0502020204030204" pitchFamily="34" charset="0"/>
              </a:rPr>
              <a:t>Срок: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31 апреля 2023 г.</a:t>
            </a:r>
          </a:p>
          <a:p>
            <a:r>
              <a:rPr lang="ru-RU" sz="3200" i="1" dirty="0">
                <a:latin typeface="Calibri" panose="020F0502020204030204" pitchFamily="34" charset="0"/>
                <a:cs typeface="Calibri" panose="020F0502020204030204" pitchFamily="34" charset="0"/>
              </a:rPr>
              <a:t>Ответственные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: Васильев А.В., директор НБ ТГУ.</a:t>
            </a:r>
          </a:p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3. Сформировать комиссию Ученого Совета ТГУ для рассмотрения вопросов, связанных с информационным обеспечением научно-образовательного процесса ТГУ; рассмотрения планов и отчетов НБ ТГУ по реализации стратегии развития, повышения уровня коммуникации между НБ ТГУ и другими подразделениями университета. </a:t>
            </a:r>
          </a:p>
          <a:p>
            <a:r>
              <a:rPr lang="ru-RU" sz="3200" i="1" dirty="0">
                <a:latin typeface="Calibri" panose="020F0502020204030204" pitchFamily="34" charset="0"/>
                <a:cs typeface="Calibri" panose="020F0502020204030204" pitchFamily="34" charset="0"/>
              </a:rPr>
              <a:t>Срок: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1 мая 2023 г.</a:t>
            </a:r>
          </a:p>
          <a:p>
            <a:r>
              <a:rPr lang="ru-RU" sz="3200" i="1" dirty="0">
                <a:latin typeface="Calibri" panose="020F0502020204030204" pitchFamily="34" charset="0"/>
                <a:cs typeface="Calibri" panose="020F0502020204030204" pitchFamily="34" charset="0"/>
              </a:rPr>
              <a:t>Ответственные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: Васильев А.В., директор НБ ТГУ,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Сазонтова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Н.А., 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ученый секретарь Ученого совета ТГУ.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4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/>
        </p:nvSpPr>
        <p:spPr>
          <a:xfrm>
            <a:off x="676700" y="2908050"/>
            <a:ext cx="16355400" cy="55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914400" indent="-660400">
              <a:buSzPts val="1600"/>
              <a:buChar char="-"/>
            </a:pPr>
            <a:endParaRPr lang="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460" y="2267828"/>
            <a:ext cx="12759834" cy="639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9412" y="1076780"/>
            <a:ext cx="2579048" cy="120032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Национальные проекты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и задачи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33478" y="959142"/>
            <a:ext cx="3383360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r"/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Глобальные социально-экономические вызовы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412" y="8642960"/>
            <a:ext cx="3744416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Новые поколения пользователей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63062" y="8502351"/>
            <a:ext cx="2653776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r"/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Кардинальные изменения ИКТ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400" y="2908050"/>
            <a:ext cx="6011134" cy="33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user\Downloads\prioritet-page-0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6970" y="3162129"/>
            <a:ext cx="5156616" cy="2900596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18" y="5375546"/>
            <a:ext cx="6040220" cy="328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95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03E61E4-E5BA-4D7D-BA3C-054FEF37FD6C}"/>
              </a:ext>
            </a:extLst>
          </p:cNvPr>
          <p:cNvSpPr/>
          <p:nvPr/>
        </p:nvSpPr>
        <p:spPr>
          <a:xfrm rot="5400000">
            <a:off x="2965133" y="-1680873"/>
            <a:ext cx="3463905" cy="8168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0" y="0"/>
            <a:ext cx="18288000" cy="247800"/>
          </a:xfrm>
          <a:prstGeom prst="rect">
            <a:avLst/>
          </a:prstGeom>
          <a:solidFill>
            <a:srgbClr val="007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4" descr="data:image/png;base64,iVBORw0KGgoAAAANSUhEUgAAAWkAAAKwCAYAAABaoo40AAAAAXNSR0IArs4c6QAAIABJREFUeF7svQd8Hdd153/QeyfB3qskVlG9kLIsWt2SrGY7zjr5J/HaKfuP443tuCTZdXbXJZu4pNiRLFuyI9mWLav3RlGWSHWxiL0CLGBBIQCiA/v5nsEFBoOZ92bmVYBv9IEAvndn5t4zd373d3/3nHOzRGRA0uTIycmR8vJymTVrlsybN08WL14sixYtktmzZ8vkyZOlrKxM8vLyJDc3VyjL0dnZKW1tbfrT2to69MO/Ozo6pKurS7q7u4d+ent7pa+vT/g9MDAg/f39+jtzZCyQsUB6WYB3PCsrS991fnj3zU9BQYHk5+dLYWGhlJaWKjaAHfxtfoqKivQ8877zzoMJR44ckQMHDsjOnTtlx44dsmvXLv33yZMnFRfS7chKB5DGmJMmTZK5c+fK0qVL5fzzz5ezzjpLJk6cKHwHKGPo9vZ2OXXqlDQ3N0tTU5P+nDhxQo4fPy6NjY36b8rwIABvwNmAcnZ2tj5gfvPg+M0PnYCfzJGxQMYC6WMBiJP5gUjx/huw5d8GvA1QgxMlJSVSWVkp1dXVUlNTIxMmTNC/q6qq9DcgDpiDJ+ACBA7s2L17t7z99tvy3nvv6d+AOCQvXY6UgTRGZsSrra1VxnzllVcqOMOaMTgP6PTp08qMAd9Dhw7Jnj17ZO/evVJfXy8NDQ36OQfli4uLhdHVjLQ8CEDYHFzPDsaJAmbnfez3tz907u9WNtL5iapzMjpjELu41cfMdvzawOt+0doa9rxo1/X6Ptr97LM8e5+xn5eIPuO8ZrR6hm1/JLs4v3POeE1fAHAhZD09Pfob3OCH8oAyGDN16lSdnS9YsECmT5+uwA1oA+zgBKTu8OHD8u6778oLL7wgmzZtUrAGf1I9004JSAOqjHQXXHCB3HDDDbJq1Sod9TAWoxsG3r9/v45uW7ZskW3btikoYyyMiuG5BlMdWLHpQPxmtGWkNTIGv81h2HMqWbQdbPx0fHvb/AJUPF8YP3W03y9o+Xid6zUYx9MWybhWtIE7iH39ALnXgJiKvubsC/ybNpj32fzmc1M/+ztt5BHTbrDAgLaRQwF0ZujM1M855xzFHsAbTIHkcb2WlhYF6d/+9rfy+uuvK9tmdm7HkmT0BXOPpII0RgRkL7zwQrnzzjv1NyMahgGYAeP169fLG2+8oVoRnwHEjHj8YETDJjC2+eGh2Kc9nMO/zQ/s2jzAaCO3efjODu48z96JowGpFwv0YgbO8l51cb5IkdhmpGtG63BeL7sbw/Cyi/3FigbMXnYxL639GZnr2s/xsoufOkSyoRezM33SWRfn5/aBxH4tN0B0q0c0u7jd39jMre2RbOY8Lx52sT8/t3v7ITAGtGHN/Jg1J5iwXebkXsymzY+xMaANO0Yy5RwwBZAGrC+99FJZuXKlAjYH38Os77vvPtmwYYNKqmYtK9o7E8/vkwbSgCQLgn/6p38qV111lWrQGBD54sUXX5RXXnlFQRoJA4Oa6QhleDBmSsPoiGExpPkBlO3SRjwNlLlWxgIZC4wtC4AXTocCAJzDEDcwBiwxgA2+QATnzJkjq1evlg9/+MOyfPlyHQhYB3v++efl3nvvlffff1+v7UZQEmWlpIA0evEtt9win/nMZ1RzBrAR6Z999lkdqdCbGaVgvBUVFWpIDjNa8jmAzHfo2Gbhz4sZJcpYY+G6dvY2FuqbiDpmbDDSqn7t4bdcIp5ZvK9pQJTfhn0zM0fKgEXDqM36Fe0GawBswBycQbdGv77uuuvkkksuUeJ48OBB+cUvfiEPPfSQrosl60goSGMERqbPfe5zcsUVV+gKK6D8zDPPKIPG7QW9BxZs3GUMa+YzRjZWa41WZNeSIxnIOW1ylnWbLvs1eKRpmtd9zOduskWkqa79el4aYbQpq/0aibCLXeox93JKHtHs4lVHt2cSSSIKKrXYn4u97n5lqGh9MFI/iyYVOftMNLnBr12cbY6mPSeiz3jZnc+97ucmYTkHlWjvkn2dCpAGsGHJsGiDLZRBQgGswSukkBkzZsjatWtVCoF9/+53v1NWvXHjRv13oo+EgTSMF50HgF6yZIku/AHOLAji5gJ75oHAmo1UYWQOWDNGNP7QfB6tM0V7YfjevgBhRlh7x0i0sTPXPzMtYB+cz0wLuLc6ml3Me89v52K/cwDkDpHWAJz4YXfr429YNouLgC734jPjMQKrRgHARRgvNP4Nq37ggQfkiSeeSLi7XkJAGs8NGvPJT35SpkyZoguBmzdvVva8b98+bZQR9DEuf7PiCusG3HEuNxqSn07Nw7Y7rDMyGqnEfM5vA8z2qZCf62fKZCyQsUBqLGDA1QnYhsDZXW7dFgr91JrzIIaAM7IrQS2waf4NjoAdrHuxpgZYG68QgPyxxx6T//zP/9TzEnXEHaRZELz22mvlox/9qILvm2++qZ4aSBuwZxptgkr4HjmDhk+bNk0BGl9oyntNIwzQGiA20YQmaMW44JnfRo9KptCfqIeVuW7GAhkLWIzZzq4NyzbAzW8whlm6M0LZzX6cDw4R1QwYm6hE/KYN4wa3WAujzMyZM2X+/Pkqf0BI8av+yU9+ooF1icCZuII0TuM33nij6jeMRO+8846CLk7h/ACkGAEDo0EDzEwhcDTHsJTlHKIGnVqnYcSGIRuQNuCcCONkXoiMBTIWGHsWMABuwNoAtR2wnfIHgA7BZDaPZxngDGYx+4dZG62a8ygHZqFVr1ixQkEb77Sf/vSnCtTx1qnjBtKI7Ndff7185CMfGXIGZySioayEMloZP2cWBBmJMAgyBwcAjSBvnzYYDdk4pRuATpVT+djrrpkaZyyQsYDRq400AiCbiGT7ehcEEsBduHChRikys2ctjYC6uro61aghn+APuIU2TTnW3JBAnnrqKfnVr34Vd6COC0gToAJ7vvnmm+XYsWMqVzD6AM7IHHbfRKYHNAoWDbBjJACaKQOgzmEkDcAZYE6FA3mma2cskLHA+LQAmGP0a+POa5g1M3zSVBCRCAAjg+AX/dZbb2lCJmb5JicQ+AXZpAyKAI4Sv/nNb+Txxx9X/IvX7D5mkKaxF110kfzhH/6has6seuLWghcHUwVGJ0YwjMAi4rJly3S6wJSCz2n4k08+qQuK5jALgfFq5PjsaplWZSyQsUCsFrBr24ZxE9dx7rnnKjsmXQVYBc4R28EaG/hm1sIM6eQcJBACYHDPe/XVV7VcPI6YQZoR5Mtf/rICNFMDRHdc7PDQMMI9UgfTCBi0yUxFo2DQDz/8sHzwwQfxaEvmGhkLZCyQsUDMFgC4wSciD5E+DGbBsrdu3Srr1q3TyGhm+bBswBlt2iws4gVyzz336PoaYB7rERNIA8L/8A//oFMA6D3yBOyZhnAYBo33BilITQpBInoA9Pvvv1+DW2JhzGYkNNMWDImRmIbwG/aOkU20ogmMidVwfs/HJrgcMsNAc2fWQMRTRlf3a8FMuXSxAGQL5njZZZepiy1rSqwvJTMlA9InwAjmAJRGVmUmDjlEMjW6sT3RWlAbGucGPNXAETCEtiPtQiqJ+WD9jPcbH2sUAiIUOQ/Q5vMHH3xQU13Egm/K7sPmk0bGuP3221W7IWqQilBppgNE8gCGACcVpgGmkUwdGF1wWcF/GoOGPTBIeVm5jnb8zJs7T6ZOmTLkQWJfFPAXDJO4vNLYhw525OgR+eGPfij1h+ozQB32wWfOS7oFeH94v265+RY555wlQ7nY7RVJ3Nvj3lx7vINZxwK86+rrdJa+c9dO2btvr4Z7hzloM8Ty6quv1kVCg2GwbIAaFcAEwCBt3HrrrQriHJRnwRFShsdHLEcokIYhI3N89rOfHVrsA5Cfe+459eaAYfNvVkABaAR4/qbBgDvO3y+99JJqNkFHGUZtgP6cs8+Rc1eulLlz5g7lkbZHKIYzit0c5m/773BXtZ/FFIlR/zv/9B1lA5ljfFqA/m/kPl52WJ3JdzwWZ1GTJk2WG66/Xi6/bLXOkN2OZIO0Wx0MGVIX3d4eaWttk917dsu7770rWz/YGjg6ELwB68iQZ4AaHANrCNAjnalZSOQ5E8BnGDyzDLJ6kkAuFre8UCBNJT/96U8r4GIU/g3oGm2ZDgqQokHDpBmB+KHS6Dm//OUvVe4I0lnp8OjaF5x3viw5Z4nKFybRf2JecydIm4kHv9luK3yX5GX99j9+W0d6/s4c48cCvKj0f/qm2fnHtI7+bnYEScdtmiI9BTwX7rjtTgWqaEf4NyPalYN/b/yb20+3q8z4zrvvaNrR4yeO+wZOsIf2I9mCZxBO8I1nSL7pp59+WivGehySBxn0zE4yqApk0MPjLewRGKSh80TaoElRSVgyzBAfQbQikxiJvQkBVRpkGnX06FH57ne/q+X9ghMdfs7s2XLRRRfL4kWLZOKEiUO7KYRtdPjznEw73JUY2H7285/JuvXrAoW/h7tb+p6lbBNW5pabhexltuTu2gqPz4ZayHWMfmf2rXRujWb73F7W3Mt8ZmdkQWZ7BqBzc/MkK7dAcotrqLb093XLQFeL9Pdae27yrgQhKal+ildd9RG547bbh6bz0eqTTkBtHySZvTcca5BNmzfJho0bVKr1M2BCCsmGh6yKdxqYBulkNvzII49oClMO5FtckcE+k+sagAYf0a7DHIFA2rjRob2YPcNYqGMlk8byPVo0C4Us3JnGUJbR6Ec/+pEyab95OWDfMOeVK8+VmTNmqHO5P205jCnCnOMlhURm2rz0jz72qDz+5ONnrOQBmJWVluq0EWtlDwL1kM44+DiwsEmcY8+QZk+m4/a5/TP7k3X7XPXMwTqYssYNtKOzU182P0BNnejnRcXFkpNXJKWzz5eBngHp7emVgdIa6WneL/2Ne6W3s3VoD84wvS4V59x440fltltvl9zBDaC96pCO4OxW16bmJiWLb7z5hmrHjU2Rc2/wbFlAZDcp5A9DPpkxsVhJtCFMnb4C3t1xxx2aD0QHhYaGEUpD0OcXCKQNi4bO8zdhkQShkBfaTPOIbWe0YVpgtGiAHC+OH/zgB7qoGK3D8wIvXLBQLrn4ElmxYrlUVlQO7Q4etIGJLx9Nux4N2LT/qaefkocftRYezrSDvqI77gzugIE9jDRgXwzCLvZBORIYm7J2QDfXtQOv+dt5XbeyfNbV3T20OBTtOZmUuwWFRZJXMVmql1wvp+t3SE9/lsjE+dLf0yq9+16R/tajCtJhmVW0eiTi+5tvvkVuvfV2Gd41NPJdxgJYM5Nhdo8E8vqG13XBMRKrhoDiB82PwTeIJBo92jNBLGZHcjASHZtZEx4ouCSTjCnMOpRvkKZTo0cR+g1TBoz57H//7/89JHMwqiBz8D0jDUyaaQIV+853vqOadSQB3by8S5cskbUfXisLFsyX/LyCWOTfRPRXn9d0mna42/LyP/PsM/LQww+dkSANmNFXSktKhqJLnZsGBwFTe9l4gjTX5SVra2/3Jc9BLiAk+YVFUlAzWyoXXSktu96SHrbZLJ8iWbnZIkffFWm34gnCeh347IBxLXbzzR+TW2+9TeWkaAAc36X2uDbD9WIQJRYVX3zpRdm1e5fimdcBrrFhNlGJkFB+jD79wx/+UF1tOZ9ZP1sEwrrx7iC4D7e9MNq0b5BmFEGLBqSNjIHOwuhhvDlMzlUA3JSh4yJx/Mu//EtEBs10t6S0VFYsXyEfu+lmbXxWdpZtjW6sPXr7Yzbd2mLVgPQLL74gD/7mwTH1osbrdVEf1MLCob3kYDSRmLQb8PqRO5zsmPp7yh2DbN7eRsOkIRl+dEvawAwBJp1bXCklsy6QU/W7LYDPzpO8vAHJ72mUrL4OHZzHCkjzDgPSsOn0BWk3idF8Fn2hn2eEu97jTzwuH2z7wFOSRZ5DKUD2ILWFXZ8mIpHcHTxXnu+aNWt0o236KiDN948++qivvuRED1oQ9SAoBH9BVjlh1DCBr33ta7r4QSWQP84++2yVQABYKk9MO1Qfto3fotfB+WWlZXL+eefJrbd8TM/TYyS2OT4Y4k9R6576As4BZkA2bNwo9/7sXpV/zsSDF79iMBBC+1B29kinfa8FvoEBz7JRJQwLpa2uZVtQND62TjbP5/RzdGk/B9dk6sssISs7V7ILKqSrjz06RbJlQIpzOyUvF426Z2gjVD/XTXUZa/u7W+Waa64dei2jsemx9HaautIPiZz+9UO/lvc3ve8ZLQhzPu+88xTvwDpIKYEukNV/+7d/U2mDgR0cQ5tGHkGXJrCF7bdwUw5y+GLSdF5udNNNNynNB5BJzXfXXXcp1edgmxkikABzM7rQaXHNo+KRDjrBeeeukk98/ONSUV4xsmjU3jA2Gfau3bvl+z/4npxMYLLwIB0hFWWZPZnUtW4Lwq7cCJB2emy4OEUqFDvK2tmIvVu5le0fGBjaOCKIbRh87PlqAOucnDzJy8U1L1vrzmISP2PFu4MpPnr0pZdeFgiko766QQwbU9noTNpcnoEZQP3JfT/xlGd5xsgYRF6Cd3ZSumnTJo00hJwywOMFh+zBswakccfDbzrI4Quk0VcQwknkj2sJ4Zjf/va3tTEwBzolPoSG/gPSrHAyYvzzP/+zbN++3bNOebm5ys4/+fFPyISaCe7louJwfFzjghgu1rIsGn397/9WFy6iLaTGeq/M+cm1wJDsUVAwItsaAM1UmJ9YghuS2xqRBQsWyh2336nRxWag8yN7UM/UA7W9xv4sB6DirfZP3/0nOXT4kOtgCjlFmzbZ8mDTLCIih3zve9/T9BiANMoCAS6UAw/Jpvev//qvgZ6/L5CGJbPbNyMHC4EsAH7lK19Rig/AmJ11GVWoLCMLGjZO44B5JMbAIuHtt96mIaee7nWBn3RUVPf3tBJc6gf/+gN59733Ii5UJLgKmcsnyALG28nkLuYdYEHJbOOWoNsm5LJXrLlCbrrpZpk4sVavb2AvmqdH4Nc27rV3Mmj/GjXP6cDBAxp0xqDqJFKAMcrBhz70IXWSMLiHxIHKwCKh2SyAHPu///u/rxIITPs//uM/FMT9kjNfIM1O31B2PDcQxIkYhLabOHXS+uGSAoM2UgcjEfk5SCrkdXDOzTfeJBddeKGOQFGPwE89vcF6/auvyoO/flBOnIwttj+q3TIFUmYBNxfClFUmxI0hW5/85Kdkzeo1Q+9oEDYd+JUNUceRp0RaQAx2cRaL8fhAo3ZzlTXJppA+wD1IKp8hZYF9JHzCb5rIazbkRl3A++PXv/61Olz4nU1FBWkcsm+77TbVo6kIDuAsBDK6oM0wclAJRhLj1cFnpOlD6vDaoBGGccN118tH1q7VJElRj9BPO32BGtnoe//yfX2YY0WfjPqcMgXGlQUWLlwkn/j4J1TyMEd6g3R8zd/W3iY/+o8faWbPzq6RC8i4W5JzGk8PpA4TMs4aG14eGzduVJzkO5j0xRdfrABOKPk3v/lN3zPoqCCN1EGejssvv1z1Z7LcAdLo1Bx8z0gCQBsRnREIx222PPcaLci/ccdtUWQOu71Dg7TXQ4v7BQP3DoAZf+knn35Kp0aZI2OBdLIAROr22+/QpErmfbfXz3DWSG9S+lAkt2VjfwuKuOTd85N7NIOlXaJg7QFp95prrhny8gAH0asJE8fdDh2a2RT4+ed//ufqMYL3xze+8Q11y/PDpqOCNAuGn/rUp1T4xl2MEQIANiHaLPoZjw5D96H00P23337btc8hk7BQeNEFF6rzf8TDuQwfF2xNn4VGthv7+f0/l02bNkt3T+wJwtPpJc/UZWxbYOnSZfLxOz+hi1/OnNF+2DTv+dx5c1SL3bdneOclp1VqJ9VKVXXVsOutiLoo1h+sjxihl1+Qr4AYNp81ZLKpsUl6e0ly5g0sSBa/+vWv5NXfvTrKtx2lAQA2aTBM/nojC6NB44MNmf3617+ua3q883i8Ea0dKXDG2CkiSMOc2RaLRUOkDra6+v73v6+bMjLKAtQEuBhfQUYRI5zffffdnnlUly1dpiBNPg5fR1yA2e1O8b8wHa69rd13+CdsmrDUhx95RPbt3+d7McGX3TKFMhYIaQHe6d/75Kc0dzTeW87Dzku9FhCXLlsiS5ct1VMf+PkDo67Bu8L3/PY6jjUckw2vbRj1PgHMkyZP0hloVKLncvGe7h4hHVd5ZbkcGdxbNRJQ79m7R+69717ht51No9lDYNlCkAVEQ1ipE/mmWURkkOI7mDTrd0ggTzzxhHp5+AloigjSaCn/7b/9N7nqqqt0kfC1116Tb33rW0N5OnC5M1mhTOUwHpsx4rTtRuVp1B/+lz+Q81atUqf/UEf8sXWwGuEvbDocUZOP/vaRQM3CHY9R+plnn9UpVebIWCCVFmCN6NrrrpMr1nxoKCrUrT5ONg1GrDrvXOnu6VFgjQTSgPOSZUuUZRLodqjukLJa/g05rJ1cK9NnTFcplYPr7ds7zMbzcvOksrpSSstK5aKLLwplrqeeeEoz2R08cDDq+cgUD/zyAX1P7fk3TN58dnAxIG0kDzRpwBjmDGjjwow2DXvGQ+6v//qv9btoXh4RQZoFwb/4i79Qf0AuhMxBeLfZMgfRHPc7o0dTSW563333acIRtwNXu89+5jMybeq0qIYZVSA8hga4l38Vjc60+KzFMmfuXCkptXZksDrT3gD3s4oyvaMDvPDii3LsePQHF/gGmRMyFohiAQgW0/dLL7lMbrzxRiktLfOVdVIzCIqotGEA85HfPqr/Nkz6/p8/MEJQ0Hzzy5bIO2+9o6AHyeGHGTr/Pnb0mMZjAPwXXXLRKDZtQBo2be4R9AG/8NwLOkuArRcU5ktLc+SNY4lC/OWDv1Qt2X5ANq+77jqNEzFYCMElepFNAcjXgS5NhCIkl9kzMSb//b//d12QjJa2OSJIk6fjj/7oj5Qt41LHLrgkuKZSANSFF16oLiemYvyNVwdp+7zCwPGJvurKD0ccoSMaOylAbWrgfjNLa5srixYvlrz84V0qerq7hdE5TKYr7ojmT+rEp599Rk4cPy49vb1B+12mfMYCoSyACyzvL3nbb7j+xqFI0EgX4z2ALQMymzdtkRkzpvkGaXNdwPrc8851lTzq6+vlnTctEHce8QPpAjnWcFwqKiuk4ehR221Gv/u8n/f/4n557fXXRqgEDCzIHYAwigI/EFbsArHFDRkmDnATpY1MzLX+8R//UfE0WibMiCCNhkLuaFxLoOewaEYFTTNZXq56NA/WBLFgcHQYvDrcclLQmK9/5Wsye9as8KlHkwrS9q5hmSov31qssB+1jOZLl6qD+sbXNoR6ScxJTIWI0PztIw/L4SOHNZ1ltOlQTDfMnHxGW8BER0K0rr76Grn4okt8L8RNmlQrV639sNrv+edekNLSklAgfeXaK2XH9h3KaFnPYVY6Z94cXQd74dkXkgLSZeVlcvzY8ah94cmnnpTHnnhsBL4xwLFwSGpS6mxiRgBjglqQPHivwcz/+T//p24pyMCDJAxoR/Ps8gRpbvx//s//UT2ai7/88su6aAj4ArY8VPJ4MGKYSqG7cFN2KnACC3R/wfwF8v//+V+MArmolnFiZaAT4l149CgxZ95c7Zxo0WFZtL2W2A47v/Lqennu+ed0pGUlmmlSBrDj/TzPvOvxLgLOus1dZZVccMGFcuWVH9Z3ORpzvv76a3X2+OQTTykOGJB+bhCkLx7Uh93kDq7txrGYlcM6jeQBWPNjPnerUzyZ9OFD1jqQn0yH27Zvk189+CvZsXN4OyyzizqSBwuuhrQSvIIuDXElXgQF4o//+I/lYx/7mII2i4qANrJIpMMTpBkR8IdmyxguTtIQYtIxHD+ERCLqUym0GB4wYELIIzd3HnSMmz96k1x37TVSUmz5WMd0pIxRj+5qgDSLHOtfHt3uWNoIKBP/v/GNjfLGm29qrlu/u9rEct/MuePbAizeszZEJreVK1bKhAkTNbNgtMPJnCkfD5DmOkgn11x/zZAm/fQTT3tmoaP80MJhaalq1mEOS5MuiLJwOBJoANvfPPQbeWndSyNuCSYS9Adu2nVpfKLRpXFLZlAj4dLf/M3faNsIYiMSkQDBUCDNouHf/u3favIjABa/53//939XVs3NcDsxi4Zms1luhusdvoHOg9Hmi1/4gpy1+KzB3YZjRNkYTw/zUN3PyRJAur2tTUf/eB8wZ1gGPwyCB+vqpL6+To4dP67RS4A2fp6+8s3Gu3KZ66W1BXAxM1n5eG8B4xnTp8vMmbN0TSg/P0/Yi3FEitYILQJIb77lo1oCeaOru0euv/4a/ffDv31UZYq1az+sfRUmPW36NLn4kousfQB/++hQKlqvVxcZ8cJLLpT1L6+POiOlzhCjo0eOarg6mOR9jH47AMn+/gH1zz5yGCZt91XxTsoEcWLbO4DavuCHnUnlDHkFpA0mImWgLLCzODiKvzRYCmsnudqf/dmfaZ7pSCzek0mD+LiIIIYz9QagH3roIR3xGIkBb+NyYoJYoPYsLjpXPzEeOvb//da31Y86Kyv6qO1raEkToK6dNCkhAO20AR2EberpHDzUvr5+GchIIGkNlKMrl7hO6wYzIGN2liVtAGZmJuwVnBLNmJxvPDCU0bKRsIj2Se7PxsK00AAYeAEg8u94t1wXOyfU+NbQh9tmRRp2d3VJS8upwWAWZ8u9vbxYOMTLA2cKc2BPwr7N4qGRgJE1WBzE2w2XZAbH5557TqVLAPyrX/2qpi6NJJN6gvTv/d7vKRVH0oAho0dzI3Rn9YdctWpo0RCQRn8hDBJZxF550wiu89UvfTmC43kMjzCGU6N1yujf202Y0opEr2qmRBpYwPny+wtNDlrxMDOrMOe41SvaWxDt+6BtjVzenvku6JXtz2p4CNy+Y7v84le/0OA+c8CSUR+QkMBDQBpGzUBCTn28PCBWDGr8DV7idvvd735Xo7i9chxxfU+Q/sIXviAANZIGm8j+0z/9k/r0wYgsCKTwAAAgAElEQVS5Ad4MJqmIcd5G6mAl021UWH3Z5fKHn/60snDvI+TjC3la0Efmv3zaVch/1TMlk2SBxPQRVzbts0XxAmkDLF4AnphhyU8jY2nh8PMix/RDv31IN6+1gzTbB5LOGYA2IA1zJqHS/fffr7MJQBvnCjw8kC+JKWFvxEi7tXiCNBvHEiEDEEPHQXz8FgFZFguh9XxnEv2jeeH3Rzy6W6QhyZSuv/a6oelRdJP67MQ+i0W/X7xLpG3F4t3QzPXiZoH49plYICmWcyOB9BCoxc1mXhfySlka642zlAE/8dQT8sSTT4wAaXCRXEcAtPGXRmdHc/7Zz36m5BWQxqODpEysJ+H5AW66ScR2W416HlB3AlJIaE1CEPKf4iNN5dCjTJJ/NGkD0tB4XPa88kf/2Wc/JxdecIGPvNEB5APTp1M3NAd44vF9AQPcOFM07S1g78h+IC56g2KZ5HP1WEHaqxWpewvCtmg0HpGylHz6BLbYD4gq4eH2yEPiSIh7gEmzazhrA0Rxk1kUrR5S+z/+x/+IuIu4K5NG0sDRGiEc/fnHP/6xUnKyQcGkZ82aNcL9jhGE72DfpDJ1O77+la/KwgULAgaxBHikAYpG7+KJKJH2FUxEozPX9LSA5yQ2rptOhYGmWCQTe3Mj9fjkvg2xDlkjOS2LfuvWvyJ33X3XiKcLgSXvviGuJvIQlgyekpgOJs3mtF/84hd18RBnC/7G+8PrcO0pMGS0EnJ24CON1IGOAsMGwHEjAaiNjzS/WakkyT95VN2O73zzWzJl8uQQK7E+mUVyn3pI8HGae0xUOmRbM6cFs4BzQTHY2ZFKh4WoMADvrIdXD09dzw/aKrfFQ1E9+gf/+i8jmgs+kjEUpcHs1AKWojfjUIFfNEwazzkkDtxrWeeDWXuldTboN6rWCOAsApJWD1D+X//rf8k999yjnhmA9oIFCzTHrAmBpCLo1XiAED7udvzb93+g0onnPoauZ/kAtdQ97RjeInulx4RWE0NbM6cGt0D8OnVQgLb3xqBw5tbOSCBtr1v8Wuxl7VhbM1L2ePOtN+Wfv/fPo252ww03KIG1b4ICgSUzKIAMSK9YsULxlAOW/ZnPfEb3gw3EpPHcQINmBRIKT1ALzJqVSuQPwsGNHyDUngVERgnyo9rdUuw3/cldd0fx7PDTlSM8ysQ/ZT8V9FnGOTqPqcr7bGOmWHALuE1s49M3wkBUmHP8Mmmf8+PgJvQ8Ix6tGa71u++9K9/5v98ZdTc2ncXd2LjhoTIQdEZAC8nn8KcGxIk54W9Y9p/8yZ9olLZXygdXuYM9u5AuSEWKp8bf/d3fqS8fCUP4wbPD7GkISCOOw6AJePHKfvfzn94bUuqINL4Mfpe4mWIcO0m0cXJMNyIJdjqTbhEfYDYWC8qm7ZaOB7S5tSY1NCVearvI+5s2ybe+861RnRIpA6XBDtJ4dTz55JPqioeSAF4+++yzqk+TspSoQxYQvVKWuoL0mjVrNO8pod9kYfv7v/97dRWBRQPSOG0bzQVGzU3Ron/0ox95xqHff9/P4viWuTz2+PbrONY1yKXGRSOCNDhTNqoFRk6zoxaPUiAo6AYt7wR4ah8JpJPHqOMH0NR50+bN8s1vf3OUtVevXj2kNJiNUHCqIBseSeo4kIxfffVVdUcm//7nP/95jUr02krLFaSh7P/wD/8gixYtUrc7XEQYCbg4kgdyiMn2ZEAa4ZvkSgcOHHDtJvEFafNoBznCuMC2cdGIWDEkc/4oC8S/XwQF3qDlnU2I1IL4t85PF4q1Rd4gzX6HRg42kjAMGZc9wsGRNNCl33rrLQVporO//OUvaxSiV2i4K0iT7B+Ha2g7F+FvRgJAGl/A5cuXD0UbmpBwbgpIk+3J7Yg/SNvukpVlOXam5on76RUxlBmXjYrBHmfCqU727Ozc4Tt7WHgKe555WuMNqL2YNDmlkYNNQAuKA5IxoeFPPfWUut3xb1zuAGl8p9mglkx5XvsduoI0vn7o0IA0wjYgjWaCdwcgzeoki4Umqga544033lA3vZSA9Kg503gCtvhOd88EiBufbYxfnw4KuEHLu9k/fUDa6VMSrnWRQBqZ2ISGA9KwZ6SOxx9/XEEa+YM1PJwy8PwAa/H+YIHRy3ajasluLF/72td0twFc677xjW/oTZw7spjRglweKQdpBWpnVwjPONLvRY/fS5p+bcvUyL8F4tcPgsJT0PL2NqUnSPu3urOkH5A2yf85F+8NPDxg0cga5JkmMBAmDb7iR4207Bukb7/9dk2hR9AKUTJcZN26dUMgjf+02TYLoCY+PaUg7eoYEb/OHP5RJurM8dy2RNlsvFw3PjOrMB4fsYD0qMmu43Ekt0eHaf3ICvsBaaNJcyYZRHG+AKSRNfCCA6Rh0qz/4T3Hxru+QZqwxa985Su+QdpsE5NSucN12HZF7/Hyto5XEX4cPZ9ENMUOZ+FmirGAbSznegFxcgGaZxJLK6xnGi+QJkUpJDgUSMOkccr2w6TTBqRH9d/xDNLJ79qJgJzMNcNawDz/cEBtv2sQyApS1tmy9JA8YmnBcItSDtJ33nmnMmk3kCa0275LOJQ+LUDa3mdHza3GM6CN57aFBbAz7bxgfcDNV8SvxWIVCtxqGqz2fmvqVs7e8tjAOuUgHUnuSEuQthNmT2KRvK4QSzeK/dwzpZ0BLOXqwzR4fqTvzGAf2/scoKJhi8b+zP020W85r5akB5s2tQvfmrQA6TEnd/jqp74KhX1TUnyec0Ep9mlwihuU/Nu7mdDUIhqYJ722zgqFkz+CMuPwsGYZKLVMOqzIM/rhZkA6bIf3hcG+CoWtQZqcN561+JAmdsM0N8SJhH0hb53c04L37zDAGxTc7TZw1jDc8BKrVU2rw42+KQNpEn5cvnqNRsxcduml6lrXcqpFow1ff+01dcImmMXpgpcWmrR9ahqxnwbvxLF2h+Sf76SETgYxTm0Q7X2L9r2d6jnlSz/nJv9BO+4Y+3MNCthBy3ux6UifJ86s4YeasCBNSPjUadPkS1/8kiZYOt1xWtavf1Uz5G3dukWONTSMau6IrkeY4tXXXKsLhueuXKmAzGaJ615ZJxs3bNBkS2kJ0qGJY+ydOnEdKBFXDm2oRFQmvtf0YsDmLm7vo5s53FbVIl3biVIpB/PYn7Ff4PVbzu1Bj3XZIyxIA8xz5s6VP/njP9EcHmzFxUbfmzdvkU3vvyeHDh0axyAd6pWPvUOHum1STxqnbbTPkZ329PrOaQrnjNePqezI5AXIKQdqY5BgJCQM6IY5J/3YdPAXMgPSQWwWaWYf9TrBOnHUy42JAjEZLDUtDAKG0YA41nm1Hdi5VliUSpgl7X062OJx0KaEFwtGLyD6GR/ja7KgrR1595SBNFT84ksukaVLl8maNavV/7mluUXTlL722u90d9vwcsd9g61MEjAGvk3gE+LbZ5J+tfAvc9KraoDVjgpeEoSzjAHSMI83GMalOWD7e2phgDcs3DkfSZhH5K9VkUqFq31YkGY3lslTpsjXv/b1IU365Zdeljffeku2ffCBHD9+LLLcwQWqa2rkmquvlv/62c/KjOnTdeeA733ve/Laa6/pziqxgXQSHkPoW4Q+MfZ+kvIr2PWBMWAHO+1yMls7KAcFWb/Pweu6XnXxe92ElAv+PIPCVtDykcSY4LUNY7TYp0NhQZqMeGTCe/HFFzULXnNLi/zw338ojz/+mBxtaJCuzs7IIG2+TVzujkS9NbZ2xfSUxxhYhemfEc/xoqdxv1H0C/qpir07xaNrxfMaTkqadJ06tr7sF3j9lnN74G6vakyvb/ReZSsRS83TJHdHkARL/rLgGbnDzF0DWdR/4bg85bhcxH+d06qklwwSDwRzNNSNEXu9zW7kJ50fUyTZJTZ8CNFbgim+qZI8gtUyhBlGnWJ/EMFG0bBM2pkFL6YES0FA2p+ftB2kEwDUcZVY7Q8snZEgHh01EirGse1u74ATpCORP+cY4SYtmKbEm2HH08zhcSGGWsT2HP2MKX7KpC+btnc8f2bOgLQ/O3mXiqlP+plnx1rBdD7fa4AKyaSjsWW320WicjE92yTb3W1gcZKJhFcpPOEICrxBy0eiasl9zMHnDikH6UhZ8GJbODQ90jlyxfhIwvdDH69IjHXzcYexUySgLdzGOzetFgN4AZqdMUdiz2PHiCNrGgbZQrc14POz3SdaNaN9H6nKzlqFr2UYw7h1sOjXSTlIJ2bh0Cl3OAE7umEilog0VY7x0uN0h9sQVokwGkaSM+x3ijSzdGPdyX1jQ9gk5Cle5M3NjiFvMfq04C9JEPANzketGro94uQ+9iCttOp8BoF0Ah5FAi453NkTevG4vYqJv1CMkpAXUHtJAXbwTnzjEn8HL+UoHKkLWN/EA3XACmVAOn12ZnFj0gkAvQRc0hrrx+NcO+jr5CzvYmwvoLVTJjdTBjFvSHk81tYm7PzgRC6GqoR7QYJUMUhZr/l0uFqGNUvwGqcFk45/PmkvucNtLhzW2IPnJewJJ+zCMTY41ad7sLMwY9t4A+Agj8be9uC44fNOwfpw0GoELZ9akA5v8DMQpGOcz8Z4us/ePaiencko4mUpx4ufNSAykDU4AbHZy8myh/59hto0kuwRaUbiv8O6lHSCtD/b+wVfv+V8zMlcZZCYmh71ZP+1P0NBOqoF3Qs42Zq/PhfyZl7jfoyXG8unuw6Qtg8HBkSybMDg/DdtT8ozG0NGDk/wojTSuZZg16Ain+ofvqzrBC3vVpNgnD/s8w1n7DMMpJ1veRBx0vFgkvNUE62phO1tqT3PTdrQ/h98oSq1DUmTu4fDjhCV9//S+AVev+XSg00bQwer9ZgD6eBh4T6nzUG7nP/+FvTKqRwNYqxrkk8f9Qyc7M3Oqj38r5Jc5TFzu2A44qNZwRYN/N7eb7n0AGl7LfzXPC1AOvFh4W59KAaUTZouba93DPX18QqlbZEIuOvuBJMlojKHmdRm9I1Az9ZJ9txUi0AXdOvDkZ+Jf/gavnbQc7zepuS9Zf5rnNYgXVFRIStXrpSamhqZMmWKTJ06VfNOb9y4Ue666y45ePCga3e5/75o3h3BRvURN4nh1NB9e1QF4nOlMXMVv2sBQ5KH1wuQkUMCPXP/OBLosiNDStwlxyC3DlI2Eu1JHkBTC/+1TguQTo0LnnlcIWlxcp+orW+l7MYBX8QYitux1P6YnJd0aqm+TeO8gfPESEzvDGLmdvz0jyk+H3z0h+X3ln7LpZfk4b/WGZAeCh6J3mmGHnKAoj57bIBiKb15gHrGqah9DA20zutnnh5pgD6DwDjoo/KPLw5yYT8x8qwm6C2CljdimB/gDmoe/+WdLMP9zAxIj0BeHy9mSjHSDXhSWiH//dFPyZCTGj+X9l8mLSrhv7rJKBl3Ru3fxkHAN0hZrwlact8mfzU+w0E60qqUR+9PC1nTfydPxjucsHskvZluN/QxcCfMAGl6YX/Y4qPykSBxQAYChpiEqZZbDRIP1M5RL/Ks7wwH6YCTHbstE/8ko3TylFfAx0sYY5GUNNHrpgasQwvhMRojhad7NT10lZwa1ujBMSjg2qsYpFqpAWl7DaPX3A9I41gxefJkvfD69evl4YcfljG2M0u0xxYQfZPO8CLVPyVIFs2gsX+fchs7p0yRwDko2w5aPnZzxvUKQRHU8+Zu01KLQWeJ+e3fDyJMtdIDpCM/HT8gjefbpEmT4gfSubm5kpeXJ729vXLLLbdIavykvQwTBfRSDh5u7H+Mv/R2gTDQ4mBcocflYpGnof5yf7s9G7+fUaVozzba9wmwURg0dK2G/V0b3Y4wtwlzjvONTw3t8a55SkAaao4PdHNzs1xxxRXy5S9/WebNmyd1dXXyjW98Q9atWyeFhYUSn51ZwnTSCI8pNU8wQiPSbtQIY3B/eBfuynE4ywus3UDGD2j6KROp2rGeHweTOGfsoS/pxqati0UGXHcbZEA6TnLH6tWrZebMmbJz505ZsGCB/PVf/3UagbRPFPZZLHTfDXViWlbKuyV+sC+UHZJ9kjfQeNckraYMkQ0WaUyILqkGfBij+7Bf4PVbzm0u6uezgA2JUty/4VLCpP/u7/5OAOpf/epX0tnZKZ///OddQTpxEYeRpI4IPTKtMTCtK+evf4+LSYGTXTu1HLdG2gHbq/+5gXqksknsD/7xxqMfOG1itXUYdIMNgkHB2stSybNg5BqnBKR/8cADcvY558g999wjTU1N8ld/9Vcyd+7cUXJHckHa6+WxParkPTV/oDaqVNpXcHS7nFVOs5m8vwfhd0rgBbTcJewIlSYGC4qMrn3Xasuw851lE+vS/vp22Go4r+7vbv56R/RSaQjSDz74oCxatEhBGl0aJp16kPZ4UcK+O9GfTJxLjJmKurfbTd6Ns4XS43J2VmivkR3ovSAiTQA5kiHDouSIbeOsG/hn0sN2CXt7N4snF6hHtthu4pQw6bED0i4vRfKfXEBsSfsKurPpMYA/AR+EjR3bCYATmM3LaR9k7cawawleQG6HJrfnnyTjOqsRFjFdZhXDl4rUluABMOZppB6kvTWjDEhHmHaN+GpMYd8YqOwYqGJsoBztbC+JxA4bbqjnnDH5BWC/5aLVO8r3oYHZed2RA5IRPaLJHt5QF7neqQdp52A9XN+0AOm//Mu/TDPvjsGepv1kLGnSbi94GqGhGy6NcZUmRkjzON0uiUSTR9y+dzs/MTV1vWpooHZ2kOF2hNel/Q9OXm9K8t4g9xlUBqQj9V2zHZP/55zENyHarZLXtaLVRL93zubNZ75OzhQaNqBTOvGjZSfRfk6cCXzrkUBt5e/wknPcX8ywY4TzjUnuG+Rd67QAaa+Fw9QHsxhGndzHFbhfRz0hzeqfYc9RnlgkKcTNeG7IGBS8E8hEwqKmw0ojEy45tfqRhcPcMvWSh3utUw7SkVzwUgfS9k1NoyJgmhZIYyRMszEjTR+gS7XcpiN2iSuNWuK13hmqilaHsXRpLyln5CATBqS9JnfJ7a6ja54WIO0VzJJSkDZz9OQ+oVBd2P2kFOuSzkoFJXZxtMT4uZQbw3YzbCQwS5E1wqKmZ3i4V4caHh3cmXfk9qeeTZv6DRssA9Juz8z+pFg4HLNA7WRZCZzSRur7I+w5WHDM2zRFYOd6W/uAbOeDaQbWoYGaABeLS0cP+rHKhL1V6kDae+qRUpD+8Y9/rMEsXhGHSWfSI4jKeADnNJsKp7ECk06Q678uXvKHF+O2A539LkkYvMOipkKzSV3qhwk4QTpY27y4Q+I5hbOeacak0yMs3NYBhp6I8yVI/KPy/4IGKZmCejvVlmDvSpDGZcoOWSCSHBKpD/hhqHEws/02IS7njvPeHW0k+/Z/Q6elUsMtTGuzZNPmTfLNb39zVAMuvfRSOeuss4Rc0nHPJ20iDg2TTjtNWp8KTDrNpov++5lLyRQAtdfMO6Z2ZE4OZwEv1h3pIcV5ZI0BpIdPdWuHG4y6RR/6G4zcQDqczcOclaYLh2knd4x4SqkZR8M83sjnJLkdSb5d/O01lq/oxqjtYGzaFmcQ9mOymGQP0wYn2o8G7qD7I9qrnlqQNpLU8PNKKZOOlgUv6Zq0sw/ok0sRA/XT4X2Vsb+wKWpLim7ryzzjrpAXQHv15eFpdVJMETNIe9VytDTpvtgYfWBKN106pQuHJgte2oSFe+LZeECZJIK1UyZMytufuYn/mZQdmN0WrBLY391uHRC4/WnT9jhFL2D2Bmw3CyTQKo5HN7JeKWfSeHekHUiPehrJezyJhZoktiOJt0qszcbb1e0Pxg53SdanQgBzpDnC8FOy2mfBXPyy4iW/Ow9LOhkmbZ6uJ/tLcudNGCY4X844dzu3NyjOt0iYacb9haNJIG4regl+eAFB2q6ijwRk54Wcsoflwhf0SC2THlnblDLplHt3+JqWB3/AQTtE8sonYcBJwi2SZ6/xdievkdQNMRPc72MAaX+M2np2wwmavNrjLnmkD0gPSEqZNCDd0tKSHnKHZ59MMANNKg7Yu3eCXsIEXTapZjojbuaEutEM1DJDgh6o07vVh82DevANM2jn4mj0xdL0AGmrxSlh0mxAu3jx4qh7HCbNuyNqP4xawEcXS5ciCaa648lU6fLIEloPL17qBO04kpUQAG10Zn+mGG7TMGF3TpvTHaiHjZQSkL733ntl6dKl8tOf/lSZdFr4SUdk0tHddvx1nnQplQCgjuM7nC5WOnPq4caq7Spwgh9uAIqse3D4kkqsZcORR7B2OCEh+fwjhUwaUL788svl0Ucflb6+PvnCF77guhFtwph0pD7p+mYmANRSjgBx7HLj0Twpfz6xVMApa/lCtcEbRpJB7HWKM3HxWv+z3TJIK4xUY50TnTW7WTs9JA9JjdyxYsUKmTBhghw6dEj4+0tf+lJqts8KhFOBCsfyhiXh3AS0JQGXTIIhMreISErMl25SQYIfuAciByDdQy0bfSln3f0vHnLRBLd81BNJidxRVVUlZWVl0tbWJmvXrpWvfOUryWXSoSyd7EeTSPyIQ1vicIlEtjBzbb8W8K0feCTcjxOj9sGk7QLMqNZFaMZoFzw71EfuyOnAplMC0tnZ2cJPf3+/3HbbbfLVr341NSDtu3+Nx/l8nFA2TpfxCymZcrFawA8ou5Vxsuk4Sx8BKHIQ2cO6rD2/tJf04Z9NJ7vLpwSk7Y/3jjvuUCY9b948qaurk2984xuybt06KSwslIRo0qHwNtmPJdYXMdr5oYww8qLjzSTRTDbuv7f3CTuQ2SExwQ89QUA9rEp71d+brZ2xTDqlIO2U2SK+fM6Om+BOmlQgCNiWSEQqqfXO3CxxFojEoL2Ys+/paLBqu9HlrMElwCBUevCukXXpDEjbYXGUrWDSSZE77P0vID4lf6kgWH8OX9qnIXwWC1+PzJljywIxvUzRmxpFnx7hhuesiueCo9tMgapkNGn7A3EVwyLJHRUVFbJy5UqpqamRKVOm6O4D1dXVsnHjRrnrrrvk4MGDrg/8/vvuc+8IMc3yxyNSBTRIwOLR38ZMifS1gPN1TTAwOw3hIX24+klHkdm9iXekd3qYXada8khrTTohIB3qrRiPAB2dRQyZKgPOoXrN+DjJ2fed6JmAd8MpgzskcrNpkiv4al/1Ru2RuTycXh7puXh45oB0KKBxm0sloFMm/W0OyIrGQ5OTbuPxdEO3/pJgLdrr1RvwwGDTRz3lDqfqau/UkQeescCkURomT56sjVy/fr08/PDDGijY2toqe/bskYKCAmlsbFTHDNJyNDU1uXbQuMgd+Fi/8cYb/uSOUMBsGKbbcD7e0Mresz3aFhDPxxM0ZdriZQEnwAWYlfk1aiRPDxYQnQ4oviUPNxnHS2uxPo/01icDEcIyaVycT506lTiQLioqUhe8uGjSocHaPvr67V1jrVyUbpaMXjjWTHbG19eLtsa5s7gB9eC77D+Hh/WwhimXHQz8+Ux7tSrOrfXsVUFB+tVXXx1i0nEDaTfvjphB2gdJ9PeuuU2L/J2Z3qUijFxxs116WyBTOzcLuOkMkSyVQKjyUFSGANcpKY9EY5dKuyVdik7ExhpII3c88sgjKnfEBaTvvPNO17Dw9ADpmCl4GuNABB0jge9dGhskU7WhyX0kR+Qk6192oB7Uo7OcurQbObbrFIPNGc2mnWJGevpLB2XScQdpLxe8mEHa2D/m9Y3xjFiOto3npnpA8EB/v3Q0H5e2I3uko/mE9PX2SE5enrQfPywT5i+X2nMuzoB3RAskv9OMGkIi+VXbxhSVSDzZdmSt2t7KJA9TgbPgJUTucAsLjwmkf+bhJx3qdYvtkfT39Ur78XrpaDou2bm5kltQJAXlNZJbWCy5eQWSlZMbqlaxn+RD7oj9Jml7hd7Odjl98qg01+2Q/t5uKZk4XfKKy2Wgr0f6uruk4YPXpWrm2TL13A+lbRuSW7HIIGa2fo17nRxMmlU8V57vpV+bCo1i0/aaOvW90czObShK1vCUFkw6oZp0zL0mtkfRc7pV9q77tXSdapTKWYulr6dL+rq7JaegUKpmniUlE6ZKbmGJZGVnx1zT4BdIXyY9MDCgYCkDfcLfWVlZkpNfIFnZsQ9q3e2npPnANjndeEQqpy+S3JIyaTt6QAfTnNx8aTtxSIqraqVs6hyZuOj84GYdt2c4gdqpKcT2rniazWU27CnIeHiFeC80umklo9ehMiDtkgUvvZh0+Leur7tTjmxaLx2NR6VmwUopqpgg2bl5crrpmLQe3S/S3yulk2ZLae0MyS+tiBqm6laTno426W5vkdyCYl3HZiDIL62S3PzC6BXPGvRn4neaHL1dHdLR1CCnjuyV7tZm6evuUHCesGClMl5mIWEOwB4gbj64XfJLKqSoapKcPnlYejtPS1FVrZRPnSs5+YXSsG2DOuMC2BMXnxfmVuPwHC/h1zQ1ef0nkmI+JGe4kOPI57nVf3h0yIB02oJ07B2vv7dXmg9uk1NH9klv12kpqpygL39R9RTJL62Uvq4OOblnk2Tl5CgIARywRj/HQF+vdLWfkhM73paGra9LYeUEBbPO5gapnrdcpq78kOQVleql3K+ZJcIqTNLTmI9uHdpw9+lT0t3WLKcO71UWnVtUIvmFJdI/0Kdg3dPRKsU1U6Rm7nILqH3aydwNyenk3veldOJ0lZnaTxySwvIaBWdrgBPpbm2Sxv0fDLH2CQtW+HkUZ1CZaMwz8aYYoYC4edG5xaYMyR2D9R+hYtozN3nLm863MoJgGFcjjE+5I26atD+wjPREAJ+mAx8oIGRl5UjN3CXKdNuO1Ql6dfnU+ZJfUiaN+7bIQF+fVExfYAF1BPkDRgiYwQi5DoyzpX6XSH+/9Pf3qac/bH3umttVYhno75WcvEJlj/kl5SOrq02MvZ1he+VAf590tbUoc247sl8kJ1v6ujpl4qLzpKC8Svp7ulXu6I/acF0AACAASURBVOvpltMnD0lbQ53kFZVJxYyFUlw9WXV+P0fXqZPSuG+rFFZPkpzsHGk/eVQqps1T0LcfLQd3SE/XaelqbZbyKbOlbMocP5c/g8tE06rjb5qoTJpbOoNdBquhH7upNkPVdL4Lkdl0Mt6eoCB9hi4cxtbRANPOlhOCFlozb7kUT5gigDeMEXCC7ZZMmKaSSPvJw1I+dZ6UT5njuqg4MNAv3W0tcmz7m1K38UllnNk5ucrKAXjYJd/3nD4lHS3HZcL8lVI+bb4AhgB0ae1MyS+rlCzJHs2iFQy7BLmBg+uymWdfZ4eCP9fIzslRwM8rKZPsnLzQhgF0O5uPSUfzMelqbRIkm5zcAqmavVhyC0v12sgcfb3d+lbl5OVLVnaOdJ9u1ZkJQM4CLDJFXkGx5JdXS35xmWt9ejrb5cT2t9Tu3LerrVnXAworakaUx7ZH3n9FB0me2YzzP6LrBZkjmgWSP8hHBWrnBHHohEgb1Nqv6tRLRlOZdGXSZxBIx6/joYMCvl0tJxVYqucuVS8Pjs5TjdJ6ZI/09fRKxbS5cvpkg7SfPCTVc86RkokzRsgUyBvNdTuVmQMeSCUt9bul5fBuqZ55lsy98g4pKK1UkEVnrX/7eelsPi7zrvy45BWXKigqQ5w+X6f5FlvPEjwdWhsOSvepk9Lb1Sl9/b2Sm5uvgNbT1a7M1QJAa//lfgaG3HxtQ2FVrRRX1kp2Xn60N1m/7+/t0cGo+eAO1dHzSsuloLR6iPqUTpyhshALq/191qwAeYjrUx/c46hjW8NBaTt2UArKqqSj8Yjkl9ZI5fT5ynztdYGFn9j5jtafQae98YjaP7/YMaMQ0cXdk3vel8KKCdJ+/JDMuODqwJKKLyOM6UIpWjy02cxjbXDYwcRDwSOUXGs/9D8n5Tb/dn/3vRAhfkjh3jEyTNrzhYnfOAlLbNq7Wfr7B6SrvUkmnXXRMItTL4ZOaa7fqeDDFLv95BEFYKb0gKk5Wup2yrEdb0pRxUSpnHWWAt6R99dJwwcbFHQmnX2RlE+bJxUzFimAttTvlK2P/FAqYOYzFkpJ1SQFuqzcXAUiLXN4r/R2tCpzRadFXigor5a84jLp7WhXIM0vq5LC8iplr2jn6OxIKB0tJ1UnzssvVmBETgE0jVSjbBgmzNsx0C+dp5qkq7VRBnp7pF/w2MjWehSWV0v7iXrV04sqa6W/p0uy8vIVNKlHHrp0X68OWAwY1MEs+KFbo1d3tjZJd1uTasvWADddmTczihO73pOaBSuUTVfPX6H3czsY/KSvT9tVVF0rVbPOHtNwGr/Ku0kabsJvZJCLV32isugIN9JzXf2qB9dnbIzbeZlIYJxIoA4K0mMjmCW0Ju0GzLEvrDGNZnEvp6BE2hr2qyzBYhUgYo7e7k45Vb9b+vt6pGzKbGk5uFPySsq1LAwQoN/57M+U3RVXTVYvBKQJQA+dFn/fxn2bVZeeeNYFUlBWrcCInIIbIAEbaN755VVSOmG6dHe0Sm9Hm1TMXKxSC7IBAJ1XVGLJLLi9Dfpwcx/YrNXB0btzJSs3T0EUFs53zAh62k+pftzdcUoHECaWfd09Kq8AvMgYyBacX1w9RZoObpOulkaZvPxyadz9vi4cojOzkDp79cekhQXXQ3tlwsJzhwYVzidxDJXJKy7WAYPBo/XYQWncs0laj+xVf+cpK9ZI7aLz5NTRA1qX/KISnS1MXnqp6yvMQAnjLoBFHzuorneWt03mcLeAcwExsndE3KxoFgDDoiJ8gcqYtZihTE2DNVRvJ+/Bxu22Yavi1yZjDqR9ZcGLGaSN+eLHpluP7FM9FTZ4uqlBWa/xvNC7DQyoNttyeI+y55z8fA22gAXDZA+8/rgy34kLV6nUgCQAU0UWACgb926W/a89rpJKblGxAjsHZdGikVn4rKPpmC46oo9z3YUf+ZS6/yGl9Ot8MEvLoT1TJjuvYFAaABizNPADjRdQh5UDboAg5/A3gA7Y87uz5bhk5xWqz/GB1x6Tsmnz1C2wpW6XTJi/QjpPnZTju96VmrnL5HTjYek4cUQXOo9u3SBVs89RiQJJIzs7RyYvX6OzBEAaKYd7MjAh9zCAofn3dVmfMyhOP/8jMvuSG+Xk3s1SPGGaXqewrEYqps93fTdOHd4jnU3HpbujTQorqnXtwD6I+n2hzuxy8Xtf/NgxFKMeAmlnKr1BYB4CaVODkSTNzcPDT11jKRMUpOOiSZPdDrAl1+natWvlb/7mb0ZtRJs6P+nRCwaxGNicy8LbsQ82SNmkWQpSgOskR8gx4AJzhP0CVvxdUFYhrUf262LXrEs/Klkw3Lw86e/tUw80JAOU4v7uDp3yDyBFDPSrZg1LbT22X1qPHJDWo/uUIdQsWK6yRMPWDSoZwFLnf/gTKhMgIwCuAz29UlBZo8Dd09UhfR3tMpCVJbn5BXpdQBLvkdz8ImUkLCjqz4CovMDgUlQ9Werfek46mo4qK23c874OTpUzFul8E+09OxcviyPSdapJSiZOk562ZsnJK5D2xqMKzIWVE6WkZop6YjAITF11pRIgZBgW9hjQ+ru7Jbe4RCqmL5KaeUuV/R987XEpqp4k8z50p7SdqJfySbPl5K53pXbJJaO9W0RUfwakGeyYbTATYRDKHH4sMDaA2e7RMRQebgjzUDOjv/uRdOnY59zu9g4K0nGRO5YuXarbYR06dEiWL18uX/ziF9MIpIfmQn56aKAyp08ekZN7NymLrHvjGZm4aJUyRvsB2DXu3aKgiQvarmd/roBXe/aFGgiTW1SqbBZA7TndpqwVPZjPWDRk+g8LBrDRciUbcC2U1oY61a+PvPeKFJRVyoRFq5RZ7v/do1JQWiHLP/kllVA4YKuwZK4JODIQ9PYQ/dcvecUVKpN0Deq/6v2g0gjMu0VB/uDrT+h5SDqdLSfl+I63FPQa92xWcAdAYfhIO8WVk9S/u7enUxckK6YvlJ6OU3Jy7xaVUfAiKSyfIK2H96puT3s50OAJNKk9+yIpqKjRsjkFxdK0b7Nsf+IeqZp9tsy44Brp78MuVXJi93sydfmaUYEwDIjIK9QbH2l8y5F/gvpgB+oIY7ZwJN+16AAXz2aHZdFDYeXDmofl5TTKZc//4mGih6mUgPTnPvc5ueCCC+S5556T3Nxc+au/+qs0AunEmhyvBvRTXMAOvPaoTFm+WqpmLh7hbqfRdof2SOnkWXLo7Rel9qwLpbCyRr02qF1OYbEFwDDo3l49FxmFBbuBfnrbgDJvwDhLshRwAUeACF/hQ289Jz2dp2XWxdcrA9770oO60Dbvqo9LUflEXf1WTVmDRbIsSQUXuYIiZZsFJZVD9eV8GDnJiYprJisDxkMCfblp7wfS231aSifNkpO73lPGC1OumbNUSmqnS3HNVL1OX2e7JjZCtlCJob9fNW9kGgYrNGzuA5gSvs2Cqi4w9nZJc90uHSQIeNGy2TnK4Oes/phUTJuv9eVayDz4XuMd0tfbqwMC/uWth/ZIX1+3DkQkU8JF0W8wUTxBZ+xcyw7Uzr8NNU20SuuRv8PNiCMiX2y7utjHlCGazdTUJnPYgNxcJtriYSLYdEpA+u6779Zk/vfee6/mO/3Lv/zLNAPpxL4yjQe2SU9rs5ROnqmRgsUTpqoMgK8zIKMLjTvfUUDDjS6/qEwX0vCcIAGQZOdI7+lW9V2GyTJFhzEz9Se/BT/o27qoV1CkPtksnOE9wbWROo5t26jsEy8KXOKQNgDThdd8Wv2g6az4YOOrDPjxN2yZ80+fOKzyhLLarCxdQDy+420F64mLz1fgbanboQyautYuWqWucSwK6pGVrZIIjBkfbPy5c/MK9TxmCgBpTm6hdLaeUEaeW1AytIiHC2FX60lpPXpAr9fR2KCeMswCyqctkGPb3pCuluMy6/Kb1Aumt7tD64e2XlQ5UV0S1Sul/ZT09XTqwAbLr56zRAeNzBHEAm5eH0HOD1c2ZhZtH0tGeHO4eaxE1qRNCxJJ7VIC0g8++KAsWrRI7rnnHt1r6/Of//wZBdJ4QBzd8julAzDk5v3bRHJyFCgAktz8YgU8ZI+6N5+W/OIKOfvmz6nrWG9nx1CUHdN7PChYRISJIk8QEJJfWq6Le9IvkldSajHNvl4FVIAVT5KDG57U6X3Tge3qBYEEceidF2TOmlulZv5KZd4wSq4NYvMfDBtg5zw8NrgHniVtR/dpAM3RLa+ptIKEA2umXVVzl8rUlVcoKGqQDYt7PT3qwodkgZ7efqxOdWG+q5y+UEqnzJKcnHwdFDBSR9MJBVSyBjIbQF9vP3FY2TALfQxeaPj4P+9b9xsNBmLhkJkHLoJ4zTBzyM7OkoHePsktqdCFWYAd5myFhVt+65kjVgs4uWYiuGUAJm0jxsMZ9AYh1cuLUAt619tt8dDNqy9WS5rzg4J0XBYOnSCN3DF37lypq6vTjRLXrVsnqVk4TPw0bajPDPQr+2ShrWLaAjlNtOGJegUONFRY9aF3X1SgQyNeeM0fKJj09fRIdi5BKNlWRGBfr3qJIAcActZiHoA6IJ0nGyS32AJpWLnpdr2k4tz8qg4CKo20t8jCtZ+S+jefUbBfeM1/kfySSgVqPQb6lf1auZbzpa/ztOQMLhq2Ht4nO5+5Txc7YdnUp7BqkkxbdZWUTZ6l10CrxgujuHqSArO67uEJwmKnuvG16eIodcRLA68TogiRNfCz7mo5IZWzzpYJC86V3k4iDnfIqSP7ldED2qgytedcomBdt/EpmbzscnW14z7MGJgFoHvDyGHfuBlqiHx5lQ46mSMWC7hp0U6Aiz9QB2XTTjweehmcTXdl1iMLRUOJaN8HtXYGpF0tlrxFEMCp7XidSgqq+Q5mtCNkHA8GDcXOzVf/6GmrPqw+wSb6Tvr7LD0arotui+yBTDGoQStzhmEjVWRnW2X5Te6KY3VS/9bzuvB26O3nVTapPet82f38A7oghyeJAnJ3t3WOsupOXZTkfOPqhvkatrwmx3e+I+3H6/TzgpIKWXDNH6im3NZwwJJkNGinQ+UNJAj0Z2QY3Pb4DsmF9p86tFuqZ5+jWQLLJs/Ue1oLpbkqCWVlWxo7DD4rJ1vvh4YNMLcdq5djW1+TyctXy6SzL9YETVyXc6kLgxkDQeaIlwW8Jvn2Vbh43Wv4OkEB2l6DUeeOqurguz9ip1tLHxnQ+aR3pptESR4pBekf//jH0tLSonJH6pi024p1vMdC744KCJMkCc8PQAugAggPv/uSNO3/QAGGzycuOlcWX//H0tfVpSCni4R9fQqkgLHJbaHueL29g4uKPYNRhOjJlpcGLBL/Z+QPPEwmL71Mw8V3Pn2fzFl9s+rV3O+cm/9UtW1A1IAs5yNx5BUWKThSP/WHbj4prQ37hYhIwLx63jKZeNaFMoD8kl+kLFv9qft6LX/s3h7VzC1/73a9prr1ZeeoLUi037h3qxRVkdUvT2cMpw7vttj7QL818DCDKC5Tl0YCdwh1J0pz13P3y7RVV8r089bq95kj3hYYseLmuHgS35uQzXIF6RGczO4/zU1Gtyna4mHIqnmellKQRpNubm5OMUgb2ySvg416GrBMclqQW+PUSZ36N+4nK16/6s8sjtWedYF6LLAQR/QejBDPCdWLdbGxT1k2OTpgqXg/IAcQtajyB5F53Z0qJTD9JzT70HsvW3ksSsrlvf/8pqbwLJs6T/Nfz7/q48pcdXGRew4M6D0Im1Zmm5sndRueVFc5ZAZLUsmXqjnnqOQCGJN7hCCV5vrdGjCDlAGzJSKQQBwGKGuw6bF8nvt6pRMvjMUXaKBK+eQ5Gj5OThEWPft7OqWztdnyZ9YZBuHtterFgaseNtr93P0aAj79/KutASxzJMECkRh1Yt6rcGzaayNae051e0iiu0wTDaTjLe6kBKR//eCDstC2cHgmatJebw4ATBQeUYFouyyW4U4HgJLnIjsPZmlpxboYiLgGgMKg+/CRzpXe021SUFGti2V0KGWdg0EodCB0bwATVzmi/WDK+Daf2Pm2zLzkBjn01vPqLzxp6aXDckoWMoO14KcDRNdpTfbUsPl30tPRriy2fMZ8jaQkoVTp5DmaU4OBBxDH2wNdGybM/XVBcsDU5Zi0NdTrDAEWXz51jrQe3i/FE6doKDkeGfg98x0DDwCNfo9MoqHsJeVSXDVJpl9wjZyq36l6vmrUmbDuJAC02y0SA8zmTuEA2i6XuM2ebe1ghdzkWXdZQEx3kI5LMIt94TAok05MWHhiO1WQNwWW2PDBRg1MgSH29+MHnWeFkA/qZJSR7GwFS92OC1cyyVZ5Iju/QEEa3RqPBUC153S7tQXVYI5qQLmz+YQ0H/hAQ62J7Gs9elB2PXuvutA1H9iuniYzLrxWA04sv+V8y0ukl1SmncrOAd4Tu99X32VY67Tzr7L8QLKypWTSLF20w1XPZKzDHxwXut72U+rrDatHumDAOFW3SzpbT+qCHi6AnaeOS9nkueqdATOfsHiVzhTw2GBgYQ9CIhQZiMhfgrTBRgf6JLOzVcaBvWeORFnAC+icrDrevHLkbophANs6J5LMaduO3Gws4bhRNKCOp9VTwqTTz7sjfUCaBUN+0FpLJ8+w2CcQnJ2juS6QJtCsiVkBDK0+hBseLNTym+Zz2DMAh6eI5XVhyRSanIgUqfgLD27phYZNZOCOJ3+sMklXW6OUTpmjuS9gvSpL5OSq9IFkQlh6454tsuf5+/U+Vi7r+erNgW4M4ydXCec0121X97vasy/WxEUsWOL2VjZ1rrrdnW46qnIOqVxh47TNijUfkJzCEh2cCMpBRsEPnKRMuABqdOKss6TndIsmazq69TXNA40/dNmkmTJlxRWakztzJMICUZjoCB03/iBt9fhwh/d5RvIYBPChatuiEW3tioYY0b4PUvuUgjQLh4ZJz5s3LwUuePE0ZRCze5UdsEKUu7ukatZZCpAqX/R0afBLXlmlMlaAES8JvBfwcMAlThcYB/pVP9aMdWSjI0ESnhl5+Rbr7rT8qXGDYxPWpv3bpHz6PA27Bki3/vZfNcQaqaW0drrl4UHe6KJSK+td83Fl9bma67lX/aIJ9W47ul+q5pwt5VPmakAICfjJYMeAgD/4tBVXaHkCdHClI5Xo8e1vasQfXi0MSv3dnZpite34QV0cnXTORWokFhebDm7XbceKJ06TzsZj6g3TfapRZwAzLrpO2fTuZ+6TwspaqZixQN0Haxefr7OE8Xzk5eVJVfVw2tX2tjZpb293bXKQssFtFt6v4ZrrrpX8/Hx5+smnpLu7W+bMnStLly2V+rp6eefttyNWJQxQj3LFc7vDEEDbM+JZ4G2+ioYc0b4PYuOUgnT6BLPE06RBzD+yLP7EeEygH5fUzrCS1/f363RfXewG+tW/OJtMdei6hFMTKk7WurwCTYCkSfx7OpWJWv/O1vM0v0a2lUDJ2oV7QCMC2VeR/QIb930gu5+9T4omTFUZoWruMpl96UdV7gBs8VtW97XBABeSIgGWxzb/TiMmydOsm+EWFkkHCZFy86X9WL1k5eWqdLL98bs1LHvaqrVyfNfb0rxvq5ZhoZN2ojczIOF9YmnW+FF36oa6uPadPnFIoxZVe+/pkcLSSimdOkf9rA+88lsdsIiYrJ63VHVqs19k+KeR/mcCaBddfPFQRY8dOyYvPPeca8UpR3lzbHj9ddm3d2+cGhl+4fDcVatk0eJFOrg0NDTIjBkzhAFlw+sbPOsXBpztDY16vmrSg3R9yPPDguczFqRTt3CYHuCs07eBfmk7ckBONx2RsslzVGJAOgAk2RuR0Gfc1QBpDVjJJpglR6UNE0kI2GlWvAErIx0ShuUbTNa8nsEFRlH2yp6LR955SSYvu0zySir031t/8z3JyS9WyWTqijUy86LrtFNSF3MPs0Hs7ufvV5AvqayVwuopyujNnoHN9bskOytbGra8LtPOWyv1bz2r9Zh/5cd1V5lj297U6EkCXdhgAHc8FkknzluukYyWxCM6CFn+14fk1KFdukCIfMNTY7AhnDxrIEsqZi7S9hFmDlMHpMkwON4z2TlBGpv95sEHlZHaj7z8fLnt9ttHfBZfkDaXHuHL5nsAAKhrJ9VKaWmpNDU2yd69eyMOIL7YsMfdR59rR2On0/SgNq0JmKy2+QHp8PMK90qnnEkHXTisrq6WjRs3yl133SUHDx50bdX9gfJJx9ukvvvmiIKEe+NtAZOsnEk6T8CxX+UFvCVgqARrdJ06YbHljnbNG62Rc6WVyoY18lD6Jb+wTOUJDWLJAcTRrnM0kRDMnJ6G+9rRzb+TXHyNa2fK3pcf1I0JCMXmmvOu+qTUzFtm+TXDcrNE2TqZ9xgMtj36I/WLJn8Irm9WnmYrFzUpSbGqyi05uQq0i6//I/UFZw/B0kkzrZwchcXqLshiJTm0SRfKTALPD+pQMmGqugQSBIM0w04zlC+sIHS+UF35WBxFNuk4eUQqZ56liZto4ISF52mE43g+3EAaiWDH9u0jmu1WLjEgzW0TT3xiAWkDtCMQd1QncQK3kT2ig3QiWp9ykCZ3R2qYdCLMGQ4S1LWs8Yh6VbAtluXJ0a9eC7DhthPkO94rPW0tFrMm2f+gK561W3aWatAAPNnsWLgrmzpHmTOJ8xVkBxM34WdNpCKLhU37t+p57ECy4/Efq6sc+aNx95t35Z2qZ0uOFUyioeGIJ/kFCv54dRzdvF4Ky6pl+gVXD26026r1QoIAkLknOUjYCLd28QWy/9VHJKegQLfAAsBZaKyas0RBGI8WvE2KKidp+/lRzxYWEIvKpGbuUt00of34QSmfvlAXPpv3fyAdrY1sqTu4o81c1anJX0JAzZkE0j09PSoTuEkeH77qKqmdNHLAAqSRGIwEcqyhYQR7JbdO5aDevXP7ds2xU1VVLXPmzpFJkyYJ7JzzmxobZcf2HaO0cK47fcZ0zRvfw4JvU5Ns3rR5qFxVVaUsXLxY+xT686H6ev27pKRElixbqn9z3jtvvzPqpYobSEd6XfUmgxhhiz6MxqTtc4l4DVkZkPYM4g8HuGHOYnsrfI5ZsCMQw9oR/JS0HNyuO66Q9hOGC9u0ouiy1N2Ov3VD1aws6WlvUVkAYGcvRTxDCssmaOIhgBRNW/cxRG7TfBqt0rh3k7Qe2qu5odWjZMpsZcrTz/uI1MxfppICkoQGtHBOW5O6x6E5H9v+hvQP9Ev1zLM1eT/3JGQb8O1ubZT2E0e0PejguPLRDjYAIPkSmx4U10yRmvnLNdqwYcvvNB+HvqQTpmlqVBZIYczsNNN28rD6QbNbisoj7S2az8O0F19sthnTfRvzi1QWQQfXIJtxfNgZ8ubNm4U87Rx2yQPQ++jNN+vnaNAGlAHp+vr6IRkEQCR+wRy33n67LuiZz6dNnyEXX3KxDgTOA7B++sknB2WWLLno4otG6N+mPOXWr3tFARt5g8GDA/Desnmz/m0/l/KPPvyIK0iHfaxR9Wgu7Fw4HOHMEj083NQtXnP0oCDtx08aBUOb6tg+bKipxgUv491h6b0AVMuhXVb2OBLXH/hATux409KiSYhPtre2Zs1ZQTIi3dePxEI5OarRor2afQoBVfRlQJcEQ8gkRRW1WgaWaUAeGQOviYZNryqowcI7Go/pZgBENrJIyPWtnB0dKnXgwkdukaObXtWeDCCyswoDAfIE7BZPC5Ig9XZ1SUv9LtXS2SEFz5FJSy/R85r2bZWZF92gDJ4gmtaGA2oH2HLZ5NmD/t/dOngQUk69SB6VV1gsVbOXqByEJMJuK+jfSB+cl19WrTo98g/XChIWrour6uOdPjOsaEBkB2lkjiVLlyqwAthbNm3S0+1lXlm3TlavWaOfG7nDzrKfevJJaVYAnTQEoOjDG19/Xa697jqprLIGPa4P84ZtT59h+aLDeHds3zbifoAxLBtAJu0Dh8X0n3cFaWtAuWmo2YkCaXcHQvunTm3daNMjff+i9ZRo30d7vuZ7PyDNJiqTJ1upgKOB9MMPPyxtbW3S29srzMCMWy7nDlnBHnEIoic/n3S8zOfXzN7lTjcek+M73lSfXjK0kQ+ZHNMAGFngYMYndr6nAStltTOkoHKCarEsEOLZAVjjD02QCACFr7DKJUQIkrxI/aN7FOQASIJeOIeDDHMEvlTOWqSbDLBQuei6P5DS2lmD2eUsGYUgGJMRDze+A68/oZF/SDSkBZ19+c3S0WT5XWu+6ZOHdTGw7fghmbzkUk2UtPfl38icNR+zdjYvKtNkUSd3v686POy9cvZZMv28qzRTHUCpbobdnbqJbsuh3dK4b4vOLoi4BIBhypzL9cgiyCAEiNPhGDDQ0/2CNIuhJILC5thvrBx2AAZ0kRYWLV48QvIwIAzYAqzGG8TyntgzAlQNuFseF5YU8cLzz+t5c+bizjigL3V9XZ1+ZwdzwPidt9+Sa6+7XiqrKvV7WLBxCYTlGxmDz0tKS0YxaScD9wJpZYAxPKTR5zph28GB7VGHtqLRUCTa936b4Aekp06dqjKUH5AmyygH2xeeOHFCurosPBgB0qkNZgm3Au3XoEHKsQh26O0XpLCqVmrmLNHdrPet+7X09fXI5HMu1mRD5E0mwKRm4UrNLkeoNAw7JyfPCq3WcG22fmpWBs3iIpuu6sIiwSDFpfobXdli4B26Uo2coFnnDu/V3BkA27TzP6K5PDSbHjkz2k/pb9g6C4Q5SCa5+XJi17ty4HePSV5puQbdlE2arR4lp08c0fux0Ml2Xfg+swCJ1nzq8D4FYfJY4zkC2NZteErdAWuXXCyVMxZL8QTalm0lkCKCkix8eKX09eluNlyHnB4DfQNSPnW2lE6erawczTs7P18jeWH9bDs2ceF5o7bK8no2rAUc3PiUAju7jJtNfIM8y1SUdYI0oGYkBMAVv2kjdfBvmOowSFsueGjLH73pJmXgRs82rNkCyYdHhOVNoAAAIABJREFUNI3yMGgOWLRqzj098tQTT0p3T/eQfMK5e/cMu/hRDo2agwGivb1tBEhTF1g051FPjuSBtB2ebDq0bkprbc5s315LP/K5RBoPoI43SDMYV1ZWSiPrCTt2qPw0CqSduTuSn/Q/HqaL7bVEE65/82kFJwJK0HcPv/WC1L/1jFTNWapeGI37NmsujGnnXy35JWVWoMpgKDhsU3foZmduEh6xTVZ/j4IbkkTb8XpNso9/cVf7KdVwNZycEuo/LZp0CZe+ypkLZe6H7pCi8gmDm9F2qxsbifG1PMEx/X2DmezYUPd19cLAL5pFz6nnXqmeGATi6I7kgyHnAPbZN/5X2fPSrzQEnIRNx7a+rkEyRA4i88DMyblRNXOR+kAzcADKSDzWy0Fip37NksdAQPg4mxNoG/r7Zd6VH1eN+lTdTimsmijZOfkaUs9gg/dItIOF2LqNT6vswnoA0sxY0bJHaNKbNqmua7RkXsSeri4597zzBsHu4RGs2e7dcfnq1UOyBdryNdddp2YzUofdhnaN23xuGLjbd272dwNpWCCyCN/BqJMC0iOCId1FkKH6j9i9dph1Rutf8dCl4w3S+/fvl2nTpumg/Pbbb8uRI0dGg3T67MySfLBGBoD9dbYc1w1m8ebIJsNbX6/seemX0tF8XMqnzFbviaKKat02C28LKx1poerClmuelRta80vj4YH8wXZZhcXWBgDs7YevNFtH5eap7pudlaOyB+Ctm8Di35yNd0i/TFi4SmUGJAPN/ay7vJCpzloQ1Cx0GlbeJ3te+IUuHDIwENXHfo1lU+ZKy5HdKq1wfTwv0IYXXfsHsu3R/9BdyfOKinWjgSnnfkiZNQEyp48fkikr16jHB77fhAtYO5fnWjvOMFioPp6rmfuoFxsWnNy7WYNbSqqnSNX8ZTrAMVDQduwKu/az2woDV/2bz0nD1tdUm194NXKPxfjS/XADaUtWWKYLft09PcpKDdiiWS9dtmyIzSJ3cNhlC17c2lprp3QjddjtAJOePt3Soe1aMy/7obr6IU3ZyaTt18CTIy8/b4hJG/ZsmPMnfu+TEUE6vlKH11O2YYOC+TCij3UmDXNesGCBLhy//PLLcuDAgXQF6eQCNAt/LKSdOnpAtWVc0UpqZ2mWO2QPFsgObnhc8koqFWjQiOd+6HZNwA+LJAoPLws0WsK0rd1SrDYArl2tLZJXVGRF7w1Yycm5LhJHYUW1/gZ8AXg0bFgo6T2p0+H31snCj/wXvRwLhICjenQQVKKpRHtVRkCzJSPfnucf0HMJAT+x/S0NQGEnFnRdJBJCzPFdLp04Q2Zecr2CNLk08A5pP3ZIas+5UF30iBBEbpkwb5kuarLIaW2kS3Y8K7oRRk+9+Tf1YkAjFH3f+odk9uW36GCTX1QuZVNm6YDEruDlk2dL+fQFg5v1RoZa7H70/fUqNZETG5/vWZfcqPJPuh9uIF1VWSnXXH/9iKqbBcGRID0ccWiXPMyJdqljGJgHlJWjUTPDAmhNkAwv/Pp164aYPIPEU08+NcI1jwHDaNR27w5zTxNlGAmkE+9+Z5ND7dnwqKRjU3E/COKnTLR+Fm8mzYLhihUrZN++ffLYY4/Jrl27IoN08oNZ4mG2aGa1voc1o6GiEaO94oFQPftsZb0s7uE9QYY4Fr3Qn/e9/GsprK7Vna0Ly2pk1qU3aKpOpI6uthad+uMtwSIiWeyYzptNYnFbw7uioLxGc1JzTc0bDeuGoQLwuOmdPKwMlH0TkQ9O7nxPdr9wv8y+7GbNHGd27MZlDx9lk/7UhG4jnwBgMOmDr1v7JE5ZdaXMvvQmzc1BClESIeGZAYOfu+Z22fKb78u08z6s4dzYhAjBTrbb6u9XHR0XPdznGIBY7NOFztMEwuSrvgxI66YAuWxKW6TBMQwcbC224JpPayAOC5HYZ+8rD+lMZPLSyzUZVaTDGgz3ysk97+kghJsgs4fFH/2M6uzpfriBNHW2e2zYwdYLpDnHvljIv+1Shx3EAd8NGzZoZCDh3GaB0QLpV9QN0CwQcm/c63p6uqWqskoWnbVYr/vOW2+P8O7gfnb9ORpIx/JcIiZYsgvPXjexJciz4mIjH+kodxQXF8ull16qevQDDzwgW7awjZ51jHLBS17Sfzf3mmjmje17tF6CRdgVG/9ewqBVc82FIVqM1trT77hqvmS42/PiL1TSwDuCba2mrLxCcnOtBT5lwZrYv0uBSndNUZbZP5hQydqKivNNStKhfNOw00EPDcrow8jJlYZN69WfGS0WOWTq8st1URKfaBgrbJ1FSRYhkTlw02s/eVT2r/+tbnMFsJHUaNrKD+nO57j8kfIUjZ1sdww2sy6+XnY9/59SPWep+muf3LdZpixbrYuL1AXtHA+Q8mlzVXNXGUcjIvOlX/qlr6Nd85SQ1IkuhK81kY644jE7YaNeUgIyu2DbreO739FET5OXXKILppEOHUTrdyjzZ3GWCEz8t8mlPRZ0aS+QZmEPLZrDHoHoJXdQzi558G/Dvs1ru2jRYjn3vFWu5jQLhxZLHtDFSXueEPtJTLVJpuRk0pa0ckyLJhKkuX4wucThaDDIps2nQShfkLJ2mwVl0tE2oq2pqZErr7xSPti6Ve75yU/kvffeSyeQDmum4IDd0XJSjm9/QzePJTWntXVUjzJfdFDkB3boZgrPlBumuH/9w5JXWqHh0dNXXaXM1mS9Q+4w4GolS8rWHVrocKoVkzK0qExBm30JkQGsHb8t9znVmbs6FLg0OGZgQBq2v6GbuwJQB19/XEO7yUTHubpQp8mdClUCGUrMlJWl7P/wuy8qUFfOXKz6N/dGmmk5tMdyDezt0uhBWH/jvq06c8AThAGG5FEALKybBFBo1ZMGN5KlQdwff+uiigmWK57uRMM2YdnStHeLBubgK40tD7/7sg5wKlUsOl8z8rFICdBaaVvdnzltYwec5rpteh2uAUiz7RbeJ9EAPniPiP8ZeFcYTwt7vguY7+rVq/WGJrKQvwFO469sfJ3ttTKLjm5eHYA10YacT+Y9gloox+bROzXisG2Ev4O9LPeAeTcca5Atm6ygFWQZM5DYP+c746HS1t4mG1/f4Gq4YEBrXcL9HCfXdebvMMEtg0KLPdW0Tw8PfW9jePxBQTqan/TEiRNl7dq1yqDvvvtueffdd6ODdPL8pJPkfjcwoMy09eg+zSEB0MFELcCAEcOorW2p8IOGBeItUffG0+orTZ4KAj+mLL3Myh+dm2vJHSJWfo7BHVj6+9h+ivzL1m7egDfgR0Y4828AHNCGicLukSoA7s5TJ6Tl4E6ZeNYFCpywU3I/z7jwukE/aivbnHqRIJV0tlm7u3R1ysENT+heiOR5JoqRQWbSkkt09xT2Jmw9tFuyCwo14X/r0QMqszAY5eYXa7g6yfjxr0YKYjBg04AZF16jIe3IHUgutFPrqz7fVjfXzQHqd2kSJTRsA8DYBtfFqlnnqEcKmw1UzjxbauYv1QVJEzpvf08IMUeewf6EziM3ndz1ntQsWCmzLr1RozvPpKOkpHRo0Y/cH95pQr28INxgaIT7RNzMGYsu7R/cbe20eXYMDC4g6i+f4Bur5JFykGb6k3gXvFjGseB9i2k8gRokQCLQAsBkP0LLEyNf8tmHsPO0uoq1Nx5RkMDjg70FLaDboiybHcLRagEjvBrY8xDNVD0fOjtI9U+AuFYQ+QONFSZNJCBBHQA0sgUuatZGtWTOs8J6WQBsPrBNZRVAGgDEZxv3ON3TUCMa8fwgGx3+2NY92hvqZNvjd+uCHhIKi5ClE6bJrMsHQ4/X/UaDUwBjcnfgpofGTI5n5JHTJ+qlpHamzLnsZvUBhwHzPbMLohBzi4o0PakuYubkW/sp6gJmli5yUhZXPnugCky77s1ntG6ALDo5gTYAbenkWXpvzaBXUq4DJDvVtB7Za+UKqZ4iJbUMJvul5eAOZeBVs8620sSeAQeMeNLkyRqtiC8zB77Rw3mp3YiNF0wmF6jDPp5QQK0bUYxk5LQ2CLKEBeuUg3TiFw7DmiZcFwAkWTQ7vu0t9RRQdzI8JPD17WjX56ybxbbjpWG5y2nu5ROHZf8rD6lkgJcEEYSzLrlBNVItA3DCw/v6Bpl5rwKwleg/e1CHzlL2aU9fqr7Cg3mo1eeDVKZEIQ70y8mdb2uCI8CMRbu6N5+SSWdfbO3mAkiiEePm19tr3QMG3nRMTh3Zo77QaNCAe8X0eVI9d4XKKEfefUkXB5F5kGg6mhsU0IkkBIiRFVj8RN4oqpmqkhDASRa7ipmLZcKilVJQTLpSrYC2lfbjNcIejCzokdjfmkEMvjT9/ToT2bvu15rbg53VmT1wTZ3BiEhuMWlOK1V+IXKRuuKyx6CI2+PB1x7ThdiF1/5/UlxluaCdCYczQ95o32i39RyXlJ6B4Cq8Zf0DrPc9ol8j8mCj5wcIaPHLuL1qnAiQvuqqq2Tr1q3y47vvlneiyR2Jz4KXJIlj0MKwOiLy0IEBAI1Y0o1ire2uzEauutPJoA8zTPl041ENt2ZHFsDi4GtPyIRF58q0VVdKTl6RTtlhtkTx4RWC5wbMFskDJgxL1UAX0pOCb7kF6t/M4qLuJq4sm3wblrYNI2VHclgvATPU7eS+LZobJL+4UqUKjbxT9k1yJutvDUNvP6VyB8DO592nLbZMqlCYNdIJ22ehVZt9GbknYevUC88TFuYmLlqlv/F5pv64HaJxz76UbbuKLHfDYuSdPl2EBPArpi2UoqqJo/ozEgmh49ybgYO6sKEtm+QiabQ11FlpXvE3zy9SfZwFWSv/yCFpPbxXJRRmEkWVo68fHlbS+0x0bYJZWPzbvn277Ni2Tf8efTjfIxftNklNjUXuGMRXW03tJC6KPDMsSwcG6ViAOhEgHUiTTg5IJ69D4aJGPompK64Y2qdPt8Dq7rC8EAqLrGg+gkbYhxCf5PxC6Wo6LoffX6d67JTla+TI+y9L+/HDMnv1LRo910+5olJNV5pfWq7gbLFJq+eoPKE7r3SrJs3OKZTDH1rLEuzSayWDh7mrx0Zvl+Z3ZodwFv5g4XhdIBUgraCHI7ugYzPo0A58kRv3bFK3NwYH9HSAm7/xqoCBE2ZdUEwejIkWIx6MjqQscgs2YrZAAMyU5av1msc/2KAsG4a7YO3va85p2DtSEG1qOrDNymcydd6QDOPEBM0bcuKIugfiXYI7Iswa10fkDDLlMRDQJiSl3o5W1czJJFh79oW6qwuzCJOnJEmYM8ZuE2SCn5imRWfCke8b2Q3PwHiEdtr2AghijbB0MVEgvXVw4dAXk06sJh3EjLF3qqObX1UQrJm/QkEY1mti/4mm498wQzRp8leoy1lWtubeOLn3fTn8zou6CFdQVi1ci+n6jAuuVd9fFtNYjMTPGZDlXFg37BkAhaWTlY6FOVz1snLYwDZfujvI8wyzRrJAW8tSnVr6euXIlldl6sorh9gjXg/oyEbO6Os+rfclgo+BhXM6Wk7oriykLAXsAE+kA92dnJX8vVt0MPp/7L0JdBzneSX6Nbob+w6CWLivICVxF7VQ1mJRux3biS05tsfJJHEmmfdO5nnsOU5izzsn52lyTpLJzOS9yeSMI8txosiJJTmWFFuLRVkiZUkkJVISF3HfAHABiB1obN1Av3PvX9WoLlSjq7qru6uBLh+ZJFDLX39V3frqfve7X8WipTEahgaPRX5yyShkQXQL7hfVlDCSAh+P6BvcMdQhy3Y+IOWNy9hsAP4dMFlCcwK06pprwfhBN6GBAb5oQBs1rt9Gtzz4oVw/fUiCpZX0AmEj36IiqVy0lDpunGNhMc6AEVaMsaA54sxMgjDRtXAfpM2UjjGos1Z76HUuqaCL022cgnQyCR7UHTrdYUvdkdlI2ul0pPeIQlZ36d2f0kgI0bFqZTWtudWBpkBPP6Xdxbr4nC+pqaeHBoAc0eXZ1/+ZRv9Lt++WomBAOt/fQ4AFd9x0w620LoViAdElcxmRcIyKoHscDImKAoitWb2HT3r8jInHSJjjYsk4Uo6BYrnwy+eZPKxdtj7u5EGPgIJgEq6/m6oR7AfHZ29CRNCTY9J79ghd/CBZq2xcQoUGQJXueb4iGeu7yt/hZYOvAKg8dKvVhjUw8h/hsRE5X3r7RaloWi6Tg30SHh+Wtod/m2Ma6rpEPxLIBSnFS7Locw5A7j39AakSHBd+2VCfIGpG4Q+8PpZs382XC6Jp+oYUlgQzYKYF0vmAT2+S3Qdp/VxM4Kz3OjQG1wYJHr9KHZ6KbUQyvDecgrQdCd6CBWlUFnadOCgrbv806QeoPCBjA68KPhaaXyQNaVqERKAeaWtWiABFKCy6T+wnLQDwBO8MQyNwqiUVdVK1ZDWjZ1h1ovQZCzw74K0BmR2i87GBXtXXEFRHeJIeGeg4Dt0xjsFilyI/pW/o5g0eGMUfVguLaFAWHh4nlQAdMl4uiM5BpYwP9zFpB1c+uPkhyofdJ14sUGYgYgb4gX8HFzw+0E0w95dWMmLH/vCzNbu/xJcAGgIgokVfxKU7H5SqpuUydPUCI24kI2PdMmw8HNClU/lx4BWZmpqSJVvvloGOM7Jo/VaZDkdIFUFTnU8e0jZO26VVrKR22U3CZyeSTpQk1I9ulTjVhB4ourI527bB2bw/n8iRI0fkz/7iz2YdCVWDGzduFNiUGq1KXY2kM2v6bz25Nuc0pdUuH/6FMpxfu0V5ObPLdplSXMDBTvejQPRLeZryRwb9ATBhZ+5wWK4cfkNGejslECwlrwo/5onBPulr/5iSaGh6AfaI/nA8VaUH7hn+HKozOKLpqMZB+0vKlY+FD+20qlUPRfDXE2NUe6DCEWXhcy+okoxSHYH9T01FZLyviy8VJD2h2EBCEFE2eOCymkZqsVF+jvGhshIviLE+FO6EZDI0IOHxMU0DPsCvCZR2ozM4CmoA4NBxN23exSpINJZlt/IUFnqYTEVo9aqMo1AYo3ll55HJfwqn7sImVsBsRW9kh/JIN4rWJ8R6P0YoneN8HJaGp/zNoU2900jaDkjff999cuz4cXvFLJnVSaf8/nJ8c6PIo+PAS2w9BU4UnVK40G1zWiUJWaQBb4pJVvGBUkAUB74WyT1EvKp11iDN/wc7TjHhBboAUXKwFJ/kpTGFBQCT4hHYiKL6ECCvJQmxPjsuMHEI+kF9s9HLQ+tOTqMmOuaNshksFB2QDII3Bq3A46LMHMoOvRAHnO9gDxUZkONB8YGKRTQOAJiCM4a2G4m7wStnKTWsX3Wj9Jw7ItHwpHSffI+/R4k5gBOJQzQLaN//MoEZLbMwDtAToe5OKmTW3vfled/52/ENl/ENzM9Obnhoq6Omc+pzg7P5t7O/JtA2I7Y4kOElDRmtPly0Ax05dkT+7M9zFEnDuyMznPRThiLQ7AA1Ci0g/4JZEMAGn/bTU7DZLKXnBj7lGUmDDYb1p08pM+DtAS00FgAt5GMAMIDf5BC6m3SS6sD+waMCvJSvdDHVF+BX0eQVgIoCFfQEBDWhvR3UewJtsKB5punTABu6gk9Gcc3Y4HUaMoECgXUpneY0i1Ka7k+OC3oIqggdOm1QNlWMliENBKBCxQGOHDQHNMzTkNNdvUgOGKoMaJtV+68J6Tr2Ds+jfu0WVcJdWSOVLauk/Z2fMhGJ9l14EeFLo6p1LSNweJ8guVigJeLhacnSpTEfaJjmK3e6mUU1dVXWpFjQBsv+YieCzp5qSoUY6S9pKzv0cWg7wizZQZiUGH09ks4lSIPuGBwczED7LB2k7Uxf+hcee+h47+dUSNSv2aKq5MD7InnGTttRBX560gvURCRCdzvolKGZVib7MyAOaoHFJH7lGY0EGzw9UJINIAZXjGpGlI/juJCvKQc7pRQBYOIFUFxVw+INRMKlKOMOlhAYwaZBDQKqBZF/58Gfk1oByCpjJeUHAnDFOhg7xqM8PMYkWFHD6kcUpIB/x+/QWQVJQyhPVGJxUibHhpicQ3UjVCg9Zz+gBK9xwy2kPeDr0bL1Lrn+8UE64uHYrdt3c9zNN+xi6fho/zVp3XKPLRN/d65mfuxlLlc7nIHZ6Oifnn46hRMzKjxs0gEpHMXuJukCdXKaI/lIYvtwEEmb9xqbVShUk5xUJugOR4nDzPQ4BEhnc4nKuTefozkPdL3geaFBRjIvKlMSjUwp6R08O1BYgi4q4XGletDLnskjYztNrUESRHl89F08QSN6JMDQHgugD9+MJTffr9QXvVepjdZtSfEzlELDMc7nR9FMr3rf+3zksNmstrudPQhZDTk9TYUIOGMkECsWtcj48KBMh1UZOwAaahBE0RwVjPW1lwBld1HVRQZUDqJvbINxIyJGc132EITkraiIYA1KBUlGnGv/hY8ZcePvSCDCShWRetNNd0hN61oJFJewk3pV84qCRM50S88F0lZdUqxB2gjC+gHMUbROOmSHd7Z6co1HTgeo7YO01RHVXGnMoXqkNKC2izZxMztXbtaww5zSHZlLHGY3kkZ0efWjt6Rx/Q4JVlQShFGVR400vDTw+R6AZwYarKI11JhyrCN/gGScpnNGuTbd64pjgIiEn+oZ2C6XD/2CBReIRKF8gMoCfC7AHeoJLDrY4nh0shNhYhANZwGm0EQ3b9olPac/kMHO0yxaQaVe3cqNLOxAxWPz5k/IYOdZTY1SxUgZHDsiXVAqiNQb1m5m0Qo9nssq2TpLNZGNUpkCygYJS/pQg+opKWMXFnxZ1CxZw68HlI+PD/TSMQ/abpwLxgoqqKJ5BfXLmNPeC0cI4nAFxPmB9uDc2vrQtPv45N96c4E0ehvqvQL1M7MC6SBos+KgTE6G6fs8s6T2Faofc3JyMkHlYvw8G/sZJrsC6YCzvu/Z+7D6Upj7ZZQOSGMcc86smbyOimQikrZdcaiD9De+8Q1aIML28PHHHxd0sy0rK5Pq6mrZtm2bwP8ULcshM6mvr5cDBw7IE088Ie3t7ZbX9YdPZTeSBhhClQA5F5Jo6m2rDPORmNMLVhDJklNGJD0VZlEF1uTP6GKnfD2UMmSKiT9I9xDpnnjxu+SB1eKj2gEFGwBe8NgAQxgTocwaRSEohgG4AhwB8nSyGx1iIk75gyi/ZyT4oDLBiwPHAYAjCgd1wiSmZpCElwUsSkGr4HyhxMCXAcYMsyL4agCs4Y+htNnKGEm3S4VkD57a2De01vDVJnfPZgU95OXBu2MbeJrg6wAOeEgkokAHLzOMG/MzPTXNLwvV/suuCCoZBOTf7xOBtNmPwwqk4R8Ng378qS9onbX/nXdornTrbbfL6jWr55wUo1E/jokmALpJEzYETw7Tf6tuLOjHiDZd+vH1BgHYBovRbxr7gLUqlrq6WkGjXCwY757X9nBdfL5jMa6LF8BnP/dZ/hz7f/75F0znk8IXg67s0J9Eh5G0DtKxlwWicQUYBsf9eCQnSDtIHNrRSdtWd2SWk87eQwdAY2EKQBRRHmkLGCChFDvMyQdggxqYGh8jMGF9qBwUoisKAaAMugCl0SxSgQIkOk3Z2pnXnmbRByJcUBK4pqAKYM0JPw4AJCV/5ZUsCWczgOJSiUyE6PqmN7EFuNWu2CCjPVdYjg0aAn4avWc/IFAC/JXHCKJ61TYL/hawKgWgI/pFIhGWpvARwRjBlWN7+EeDH0cEzUrIiTGCPfYBuoIFPkV+VRofUUoUHANcPI7RdfxdRuAAcaVC8SkHPpBGkbAsWreNLx/4g2A/FQ2tLH5ZqAlFK5AGMO2+/35G0cbO27jN9Ei6rq5eHnrkYcsHRG97hX3bBWljNxbzTjGG11/bw7FYtcwyr6+b/5tBGqCOex5gjN/ZAWnjujpIW4sozJTP3F8RtiNpi4PFfmTFRSeg/52CtC0JnhM/6cypO7IJ0sNMtKHzCMBMmeSPU+HB0nBUAmoATP+MSERFm/CFDgRVRxVEukguamXiylApyEo7tIsCgKGYAyXXq+/9dek5c0jGeq6x1yAAju2yIpOMlmEUJPDeQKstaLTZ73CUVAoAGNQGkoVQeqCsG3RM6PplAiuAkHQL/gf9Nopf/H7KAseHe2W0+7KM9nexp6HyBonST5oeGBXV5Mbx8gHvPNR5lvssgYa6drGERwdlKqyaEeDrgQ1zx0KU6KHXITy44ciH7ZFURPSOyJtFMaFBadlyJ6Nn7AMKkaErp2lNWlqtveyyd8k9cSSrTivGZKGx87cRpI1UyL69+2Sgv49fsroS5NTJU3Lh3DkJlqjqTkTHaK+FxdhcgM1uJ8NxzWfRZAA/R7NavY0WIl4AtRF4AZp219WjY4xR7ySeDKTN6yaOpPVLaZ9vN1ImCTnpOSR1/JUGyLH+tkahjCmqzgQnbZvuyKwEL3vPEdQMkL1B7UDDfS3JRge6gF/ZbcLHOKRc48RfpDWgDTGKBQjpFAEibP0THpEnALjz0B5W9aGar//8UTZg7f54v3LFi4QJwmUNzfxkQmEJ/C+grgiWwwcDwB/U3OB6WRKO9lV4eYBjhnIkEplghF/e0ETJXNPG2xj9qkShUM2B0nBQL/C9BrhXNi2j9A8AjnVBsdCbAxF0eELG+q/zxVHZvJLOemwoC601O52Dq1f+1Iz2x0fZKKC4epGU1zdJsBTOdGgzr7qRw0dkcqhXWrbezX/rhlJoOgvKqH71TXHWpdm78rk9khmku7uuCQBYB1NI7r70la/EBolIGr0GH/qUogvMtqToiFJRWUlZLPoVap95ca21AJiIavVFUSu38Z96I1n9d6rXoop6f/zsc1JbVxvruqKOPdN15TOf+2yMQzevqx/TuE4ykAbNYeTkAdIvPP+ChYzPWRTNNJIh0LYE6WQArU1QwnjdxMI4jaTt0B221R3zh5MOKQtSeEf7/ZTV6dWFNPHx+RiJsuqtqo5/gi+GGoKVb3TDQ7m2j8UjWNjCKjwhxaWVcvGXL8po72WCLyoxT0ImAAAgAElEQVQPl+x8QK68v0eCldXkouH1UeTz0S0PUTf6DgLsoKpAxIxjoPBEabXLWECCFwO267/0MSPmkspqtrVCZA3/Dao0UOGn8c7oBYhofwQyuelpqV22jt2+IfMDNUFeHUnE4nIqW9BBpbJ1Nbul0CI0iuYBI8riMQDVC5QmNXyJ4AWErwS8VGCidOWjfZQCglqpXbZBJkf6WF6+aP0OdnShJ/b0FH/fd+4jPnhwHeQLcAEtZrpj0+bNMZrj9ddeI8VgBmndmhTTpMDviGnGZn9zW1EP+ka33nZbjBYx9inE77fv2B5rVIvO4UhQ6q2xzCBt3M+Lz78gFZUVsXV1Xhsvg4H+AYL9XCCN88a6RrpnNkhbZOhiM5GIq9ZeW6ZIN2lWxAzaht3HIulE920KiUM7IJ00kn7u2WdlfVubZFbdkb2nFZ/muG4AWyWrg9ez3hCWJYcqyUaE0i4pzfr9TPopC09NtaCZ2bMnIRJ//oCc/cWPWH1HpUh5laz8xGel48DLlNMBdJEAjE6rRCTka6ATek6+L8HKWvLHsBCl1A6a6NAAi0NAbwDIocpQvhollMvRjhSJyECAGmhQKPAGgdYa+4Cz3Uj3JdIg4IdRiILzA+VBI6fJcTrWYR6QRKxYvJRcNuYDyUJ0Q6cXyDiMltDaa0J1n6HXdFDGerukuLo25o0NH4/p6Qj9nhtWb2JXFyRj8QIZG+xm2Tm64ODfcLtbSIsRpEEpIBGHxdh8Nh6kf8g+haBEFEgfiYuKE+kO7II0wHWmo4uw28umzZt4LAA4llRBGvw4ImOA/cMan54ocaivu2fPnlhC0ZruwIiMgGzkHBLfSUadNNayBOlE0bQpCsf2uqNeItmHJyJp961Ks63uUCANgEJ0yG4mNOeHzKxPzT1sQoHR/gCBFMAIrTOSZ7qNqH5b6JQHO2ZPReTc6/9MK9DrZz9gN5a2h/6tdL7/mjKwDxarVloAffYjBOVSqZJ26EvIMnQFnuByMbbWLXdRqQFPEXhosHBlcpyyvovvvCj+ooD0t58kjYDIVSk6xujPoRrgTkoRqAqWtsNtD51b1AsHrngwdyLwFgX45QA/Z6o8/H4CNfh6UCT4D18UKEvHC2d6ckwmQ8OyYtenWCYOqgRUC7quw9N6xSc+S79nxZpMkQ+n5rv3KlthLd54K2mehbIYQVo/Z3MT2bnoDnDPxl6GFRXlBC0ln4McTyHKXCBtjJbf2rdPOjvQXFgtaCawdNlS/j1ZJG2kRsyRtB4RI/oGpfLlr3yZ+7QC6UTrzh1J6yM2EhCJOeo4GZ8dkyWrSFp/PWg7i6M+TDyIU5B2JXH4ox/9iO5N84aTRqQ5Nqzkd5pdKLjhykUtMo2IeHxMASiKQrSIGWAEJQboEIApEm2gJnxSJCXV6DXnY9IQ0fT5vf+iIk0AYf912fiZ35XOQ68TaBet26o6gcP0n2ZJV5n4A7hRGdLbxcQdeHHQMbAOBWhCyQGjJoL8xJjUrryRETFKteG9zK7dkQlSKHUrb1I6b3g7a85+jPLxM63rTDg0IINXz6ukYXG5jHRdJJfM+83no6eH/nWhuplP0uypvAE/L2EjAZg+ofkuOpfXrrxBtRW7fllCXZfYpQY+21SFQPmCIhskV31+tr9CtF7e0EyqZqEsViCNZCE4ZX0xgzQ6iX/ms5+VYjTsZULvNd5r6HUIznfm5yryTQbSRgCHfA4gikWpTO6L0S8AXuO6nZ2dMd5bFd7MSOXM6+rjwM9HQqE5QVpfF/wzgFkH9NmRtJnSsH/XOAJpM/Ecl3XUqg219omJOGqnIG2H7kjKSf/N3/yN7Ny5U5566imWhed1JO0D1xoiUKDjBxNi4HIx4zA40igOmt7jwwhNZdmNpUxJ8yIRlj1X0L9DXSZqpvGnFpGf+fnTlKABhHrPHJbNj35DBi6foa4YyTmA3UhXp6CTMc2btIQiXhpsfQUP6ZFBSvsQBS9at4XFJIis8QJBJxYAOIAWNEUQXwNRn/Se+UB5eixqVUZQ06pbC7tva7ruKGz5okItNkAfvtAoD0fEi/NBtSP8R3BO+BqgRJHdWkC/qAYCMjUl1cvWSd3yjXL29X/iNoiakZAdud6hdNnbd/Nlo+R2uKuntRfgKF80iPzhOAgHvYWymEF6dn9CmcVJY+6M0S8qfvv6+qjg0DXOUF1cOH8hJt6dK5LGXEPOp28L4B8ZGZFly5YR+LFA43zsyNFZEjx93aampliS79SpU3L4/UOz1tWjaOxvrkgav7daNzFIJ4qi+QRa3kpmkNbuyNnrzkV5aIE6vq5jSo8EN25OQPq3fuu3BF6ob7zxhvj9fkExy5o1a/K2mAWRMKJR0AEoDCEvTY8LlIargg5YcRaVlJDyAM2gc9eIoLHotAE7i4+PalWKxdxf17F3mSTD/ntOH2Y5OPhkVAri54ikwf/iOLrdKYALybXR3i7VSRy9EMsrVWNbmCVBElhcSrkeFCTwhYasjc1lh3sZsYNqga4ax4MHNOiLRMvw1YvSdfxtxW+XVYpvGvAdlbLaRRpgK6qHPRFDQ3iDUWIXLK/hmIevnOOLC4lM8OhIOCKRCJ138023M0lJVQdfQkrCx3OMwphqUgbaTxK40TcRUfZCWIwgrfTIKlloXMyRNH6HaBr0grHwRN/GGA3rP0sG0sao2TzvOuji58b9oI+iDuL6NvgCgFQPvzNrqvXI2A5IW607twTPvvyOz6rxJJPRHbPzsJa3puXrQBtWTkBaN6ru6uqSzZs3yx/+4R/mZ8WhNrOgJcCr4lOffsVsCAuKQ3lIq8q8KCNucqnw0CiHuVJIAqWlBHPaloK6hkKELa6UyRGAFG2guo/vl8Ubd9IUHy52q+/5Aos6oC9WbnY99EvGTsAf46WByBtKE0S24HSxX7TAYsOBSJjmSeHJcalfsVGOPvv/sqFs5eIVrEpE4Q300ODHV9z2CJUfiRacH6L6rmO/JB1SUlmvKh17rrCPIF4e+DfAGZpoSPjYENfn4xcIPEagEmGisXEptd6I8kH7LLvlQalqWROzVyWtU+RXlZhRZUKFFxt4c1AmGCeKYaCKwdfCfC50QbWeShb6pL+/Ty53zvDB+rW6adOMC55ScsyEd5DP1dbVkeIAD43tu7u6Z11mgDDWxdLd3WW5Dn6HpKReQWi1PyPwItqFa5++/kB/v5w/dz5WSm48JgAW6+sLimew6D/HutBFG39mXndSa7Q7c3Kp0R2zysrnMlkyU9w4eAJOw5y+NK7mFKRd4aTLy8tZ3j06OiqQgnz729/OT5DWJp3gGwkzYQfgo8kSO3TD7U652zHiY0dvVSjCBBqKWOAPPTnBi4eINqYCwbao+gtPsioQibTmLXdKODRCu09wtKw8nIqwCISdu5HIi0Ri4FRe36wa3oYnqY9GhA7vDSgxwOECIBHJozv3xy9+l2CKhgD1q0GHBGTgwseMZBvbdlKlAXAET03Pan+A3VhwLjivvrNHZPDKGdWJpqySLwVI7hAd42UBjr7v3FEmVicGelgpiI7dOG+MCRWQ/CKAux4qEEsrpG7VjUqLrTWzxXFp+6oVAalCIXh4qKpNlJljLrA+EpFQfoAisdNyK+EbKG9+kUjnpSODiQyNnZezKDKd6TCDtFEnbd6vuUo6nePORL+JoNDZHNimO+YAZXXPxoN2otdGTkDaOOGPPfYYQTov6Q49kmankSEVrULqRotSPwETII0CF3brZsZc9f4DiMOECWXQqus3knLw2gBoj1GTDNBlq6rQoJx6+QeyaP12VhgOXjotw10X2fcQkSmibdAZ2K/ij0X6L54gyLPp61Af98OxlFYSBJHYwzih/gDYX/lwr3bscSmva+Kx9cRi/erNVKIgYmWjAUj5hvopwZscged1hzrX6LQUIRGKrwh+PKiXlOK5q2Ws5yrHA64cNAsAGy8hvCwQISsOXxgJwza1se1mJjk5Z5gjUEdFqvO6aryr3Pu4LaLqAOihAV4LvDRRpQj/j5qla1UOoLAYZsDmd7iLc+YEpPXDzopcUxiP2sdcBLH9ndqOpM3Ta/M9YBVoOwVpO4nDpDrpeQHShtlEJA0ABiBEQFEEg4oXVe1QYl1NkCQEsOiud2idBRmZAm2YL42TZiDvStc8BXQoOgEXjWpAuMJBFw1pH+47ONKBYkEEC2nfuvu+TGvPzoMvs2Qa/C0q/dgHEe50oB3GRljcUlxVK6GuDlm04WbVZXzREjYuaNy4k1wxQbq4mNGsHwUoWi9GJCDPvPoPpHfKFy3hy4ke1VHICctkdKCbLwW8hFAEAzoGLnqU/U2MSu2yNka64MfhgIfycbyYYH8K+gbAi3NZfvunSH/AwwMvPUTSpHPGQhIoQ8l9VPmhoNSeMnSAvE9RTXDZozdJB+ezYfXmBdLPMBE6GGPTRDoCm0hiH9Pi1nQK0m4AtDXYJzv/uefBcSRt3l0SObZ5dHZAGgZ0zc3NPF1bdEey9lnpgDSSHQcPHsydC57FNwmLWeBgV1ZBugP8K4CXTnCM+OiJR96ZLbIAzCKqlFzzX7a67+kDUhSgsgP7urD3XxQ1gjLwukZ+9vdfOMYSbAAlaAUAGwpdUOCx4o7PEPgArkNXzhIsQbGAK4bSAq59/ReOyuIbd5H+gEqksmWlNG28ldRIf8cpGibVrdigSQJDLCVHL0e43iGZt+quXyPYqiSeuhvZETw8Qe4c53zply+wCAeJSUTLVa1rqMFGhIvUNiLxa0feIv2B6kNGxhKVtQ98NdZqSy+1p5PgWEhx0pA1an7ZLOLxB5UiRptX5AkiY6MyNtAloZ6rUrt0HTu8zP/FGDVmP2JONL9GnnlgoD9OU23cxkzMuAHW8dG0+SG2/3KyHUkbg/dE74Q5bsR0OGk7kXRSCV46IO0Zq1JjJD2milkA0ijsUPI0yOFQPIIEl2oOizJvGB/BBQ7JRYAY6A1EikgCgnqgb4dWSo7Im6222LR2kMAJD2gUjOBlAJUI+GBE8eCSQW+goOPSO/9Kr4sSRrqtPCYiUVAW+OzHtjg2fDb620/IonXb6Q2NRN2qO3+NUTGaxA5dPkvgB5UBGR0At+/8URlAGfey9Sx13/Dpr5G+gO6ZnWjYcLdMFc9MjtFj+syepzl+cO44P6hUWrffq+xUOUciHftfoUQQwIqIGMnPtk/9tpRVL2LFIdz0WJVZFGDzXljDXj/5PnXUkBGiZL6qdZU0rN0qpVV1fGFgPsibR6Nsw6X8RQJsOTa/eGpzhsoKFewDkVdeYu7w0qqH6GwfUON8WIW61sjqCKTNQJ0ggrbKJhivgZ1I2mm38PlPd5iuHyLp8eF+CaBTdm0jk3mkK9jBGxakEdXrUFNwEITJXavPcxr/45OdDWUV1QEABFgCzEGDAKzVp/yEFAX8MoGWWNFpaorRFBa8NKgP9BxElAt1ROOGHTTxB3VRjMKZIoCcolUuv/8aE3YAP/g8D10+x4gYTV8BajDfRzNc2JCW1TXzd0jIXf3gDUrsVt75OTn54neltK6JTnc0UIqEGcmDO6fZP/y0fUXSfeKAXP1wL7n5IiheSkpl5Z2/xq4rrKqMhLlO14kDLG3H3OCFtOHTv6vRRcIEJ+YFNMrlQ3uk7+xHEiirkorGVn4BQLY3cq2dunEoX+BDTbqIumz1tOCFhqQrdOkrdv0Kvz7mx5IiAerxk3cjgramO1IPc63GNMtkaS6phs05z3Qk7Rikv/Od7+SHuiPBZwvkbohEK5uXU0amotQKRoZQHxCc/AFKy8g5T0/TEY+UBZ3yVLSHd76u0QGVwaga646NiB/ueqA9kJxD0hHeGRU1bCTbfeJ9AjbM90urG2X46jlqjDf8yu9qlYiqQwyiaRr6o6NLfxebv0K6Bn+M6yffk7rVm6Ttwa+Sux5sPyUX3/oJO34ryZtWcTgxJqvu/rxUL2uTI//0F0wiEgWjUalsXiFrd39JyhuXsBpxcli9aIauXpCO/T8lYCPhiGrCNfc+pjw/+rrowz1y7ZKc+Ne/JVUETfZoX5dsevT/4njRIAERMcAc3PzFt59Xsj5+FQzyhYAEI15Q4L0BvstvfZi8tuo1OU2JIoAbQN196n0Z670qy257hNdrfi0pfFt7aALcAmarOHlm36nPkS2Q1ufT6gPH5gdNxkE6k5x0zuiOOa4rIsZL7/xMlu68j0oGfmqjDRY4Up+PBScAX1TrIZIFACNiBt0A0EKRCf5EJR8q9RBxq+YB/pjOF5/qoB6MKgXojRFBgsdFMhF+zWX1zWzq2rrtk9K86Q4pRldv+ENDzgeQBwVAH42AnH3thwTh6ubVcvWjvdKy+U5l5g/r0qmIXNj3L9QeI0FYv+om6pnhz7Huwd+kJ0fv2Q+5H6gzBi+dZBS9+IZbYi8pentEp2kOdWbPDzUlR7csu+UhWbL9XtXzUUtIgkYB1w1ApYKl46xs/MzvS1XT8th84Nhn9/yQChFl/Tpk8CwpZpl9eX0rv1yW7XxQqpeuZeMFZQOL5gKllAKW1Sxi5A7ZH7q7A8zzZ7H6OLZKCibJTqnvjMTC3RxOiDtAPRPOKrrDjJxz0R3WJ59oXEn7HDp8J6SSOHRMd8w7kLYxyRfefoFlzdAmA3wRoRZX1asIFmCrtXlC5Mfy6spa9RmOBCN6HAbhtzHBSA+/gM80dMYwDCoqRqdupa6gcgFRpfYnIvSu4/tlYqRPomHl/3zto32y9oGvkGuGPhpUgaJWlAJC7xrT/t7P5fL7r5MWgU81Eo3gayOTEzI53MfGt1BboCFt3apNtDhFBSIAHNEqXk79l47LuT0/oqRw6Y57GZUDFGHej84v6Ijevv8lRsysZhzokRWf+Iy0bLmb4EtzJimib8npV/6eShb0T8SLB9QL9seP0yK/XP94v3Qe/oWsvOMzlPAB2AG6YyiaCY9L7YobpOvo2+T2V931OWnceCu5cQA1PVOg80bjAxRC9F6Tka5LfLmhmUBJlTKPyr/FnCS04l+tzmo+A/TM+aqzVN+o8YvVi23uq28bpG3ghd37DLtyyknbSRzOP7rDxqSDFwY/3HTjLjIWiF6ZPINOuFi1iwIogY8FXQGgA41RUl4tE6ND5FV1nbTyycAtoW4L+oKA64ZvM8yYkKCcwt9HVaR6vZPSOWq1K2ul+/g7suqex6Rh7Ral18a+EJ1TZ6wsS8FPd338Lh32wDePD/XI8l2fkbrlG2IdXFBAA68QnAcSc2vv/ZI0rNtK5Qo5dYnyC+D6iYP0ziB/XbNIWrbeI01IzrHkfZoe1RfefE6kCE0KJmTpLQ9Iy6Y7NS9tRPjK2/rcmz8iYEOB0XvuQ2nefBeVJqq57qic3/tjjqV5y13SfewduX7mMOcSxTNQcUCxAn03IurlqJJctCTW+QZJ1iAa5cJ3BL0bR1UicqD9BF8m9Stv4AsWYJ4/y1xctDdBeK65dSdROPsISktlXNKbGzNYW3LS7h1Ojmaix2Gy9lnG8aOYxfOctA2QRuHElcNvyrJbHmBJNvhifHazBBsdwiegU4YpPsqhQWMAN1GAouxFAeLYjsb1seNpSUVosNGgNjyh6BRUI06FlXeTzyfD3R1y/dT7jMIBUFc/fEvW3v8laVi7jaCmVBUq6aj6LQKk/bT3PP3y31PrHOq9LCt2fZrRN8B8enJCOg6+SroDx4XyA8C3aM0W8WMM0HyLqvKDwX/3x+/K2GAfzfvR+QU8M0vfx0P01bjw1k+kpKJOIhMjKrnYtlNVYDJ5CE1zr1zY9zzldfC17r90jNQNaAs4DILzv3bkl2yAC3oCyUMkO/ny075WkDREWfiitVtZCEPnQHx1oMMM7FrRRKGqToH0yCC/UqC4Af8O3XnDms1MhHq/lNxHbwvdF9rOS0W1yZpxx7OzTbbXcYfmMI7aqOxw52wsx2jXvyPFIeQcpL/4xS96uyzcmKlNMsnQJ9eu2MjOKIhYEf0RFYv8LHQBUKKnn94wFruDmT66Y4M6YJ9DSNB8Psr5kODjuqUVLHZBBKyqCyMyERqKycgQUUOOBpkcgBH9EFfd/QVpXLdNKS+m8ZIYV94dsCwNBklpQGN98mdPsqtJz5nDbEK7aO02ekVjGew4JQPtp+j/AemfojuWkc6Apnmg4xSjd0j1QB2grReqIKEFn0ZhSwA2qONy7cheufTOS0wowgFw+a5PS8Oqm3huKukonKtzb/yIlA5eBDCPQnIT84nO5ki6ApzRPgua58FLJ1Q3GHyVaF3R61feSGkfImIoVtgEmA15lfQPLwB/qao8xN+pZcfLzufjOSCihjIFfLvuRJjic+XyZrPlAnaauhoHYe6a4vIAXdmdl0F6zrFZgbSNwM7upGUCpJPqpAEW/KSPRuXRRx/1XiSdooQGJkPQ7YLjRdIM4Kgkc0HV/ZrFFwFGl9T8aq5wLABBRaBPOeYp72ZVFMIyaEScmpk/FSIw9Yfm2od2W0qid+3oL0l5IDnZc+YjWXrzfdK06RMs+uB8gxcn9aHGgboTANPxn/wvWXrLg+Ry4R2N4hQk6KCGGOuD8dFV8utoNFu1eBl/jn1u+NTvsLgGUj3w6QDaVfd8gQlGUgaU3/kIlCisOfeLH7GzSngixKRh7fKNSksOCihYwkj6+PN/Q0qiZetd0nvuI/LFSFrS68RfzKIXFMTgHGpXbqRTX6j3Cl9WlY3LKAusYScXVSLPcaBcPIgELvhmcPpK4ogvG36V0A9E6djBgyOixjzo3uB2H6TsraduzoqKypjpkX5svQsKGsGePHkqbkhwtzM75GVvzPaP5CZQx+/LQbQ1x3AdRdLuHNIx3WGn4lAH6Se/9z05/MEHsTOOZTjKysqktraWN83DDz/szUg6hTchwLTz4KvSdNPtlMBRUaGbAWnAgSSe3imb1p/RKfo9gxZRP4cHRUADknHlUYFkFwyNAGbD/aqLCaJEdmYp4af7tWNvkxMGyPVdPC6tW+6W1m33cPIZfWvpE7wYFVArD+ijz/1/XA92qCh8QRfwqfAYuWHQAcPXLsrlD95Qbb5Kyrh/yP6W7nyAzXBRkIIFVqdLtn2Syg2CJDuUo7FBDV8gVw6/ITXL1lJ6uPTWB6WqaaXq8jI1Ra00KiJRao4vjbZHfkt1Pod6IxKhdepQ5zkmCTFHcOkDII/1XpMLv3yejQIw9kVtO2Kl4foLj1HzhJpH6MsxV6h+xFcK1Taadze714Qn+HJAYhWeKHhB5H4x8s7m0cRrvHRbUtWd5QXLoSMCB8BjCYVGZjnawT60rh5e4GpBT0E42hkXVA6iB6G+mJ3zsI+m5iYJBovZ4aW/rz/uBWE8RmgkFPud/nOdMe43HBu/g0c1Fjja9ff1zfHS0cWsuq7DJbQ025TqE2COpFPAjrnuM6eRtBOQ/t73vicfWIH0jTfeSC9bWJXefPPNtCr1pMFSCpONtlbsfIJOJJC+IZJDd2ztywE0CDuTTEdIC8BHg9VvBE9ElYryQOQLqkIZMynVBxQVjM4BOoGA4lrhCx0slmtH3yHlgITY4GVQE3fL8lsfYiTOkj5y0RF6haA6EC8IAO+RH/03qhtghwqABNXQ0LaDJdQ4PmiHjv0vcx91KzeSOri478fquCVlsmb3r/NP9CCEphkSPEwb+XV0oinyy7k9P5S+88epI8e5r939mFauDiYI4BlgFHvujWf48qlqWRmrRkQDXkTylY3LqehAZxkkJuH/Ab4dumiWemu0CW52VYo/xUdKFctMal8p8LIekeLyCkb4NGjCl4vfr7y/QX9MR0jxsOvN2i1s4eWNxaziMCCElsT4ktZWygqkAax33n3XLA9p5UO9JwZ4xu7fOMLhQ4fl1MmTcVNgbHWFX/zT0z+M/R7b77h5xyyvaN34Hysm6jBu7AZuNO6HNemGjRtm7RNe1YfeP5Tw8qiEYXpJQvPObUXSiS5VCjdSKuoOOyCdVN3xO7/zO7Jr1y55/fXXJRAIyDe/+U1vFbOkAM6xyKP9tIxcu8AEF1tpaRKzWFStUQOQnsWkcbAxnRyjWgOAp4AjoApdmEhEd2xI1RCdQt1RqcAW/4OhU6CYPDSAElwzuGIcH91MoK5Q7bQmYr7WukUqosmP/vkvWdAB1znw2exqPq0kdkj+QR4I4GzefKeU1i3mfjr2/4xJPDTEbd60i8U50Qi+CEoYbbMAR7MpxZfC6Vf+gR7Suk3r2vu+Qqc71Um9iHQEKggh1aPvBxruFiuevqKhVWpWbpC6FTdoPt2oviyKSQAxX5wbn1Z+jy8GjWbRQVpp1ftUw19WXWI+IUVUihtdgYNxkP6YjpD37jr+jjSs207lhzcWqxtzBoQSgbTZlB/ADA9p3XQf/37lpZcZMZtBWrXYmmmlZWx1pc+JDtJ1dbXy0COPxKbK2K0bPzx06JCcPnlqFkgDkOEHjQ7fWLDdHu3FYfw5mgF0dHSIsZML9olejfGLnjDUf5rGA23YcUIqxmORtB0JXlJO+oknnpAtW7awfdbQ0JD32melcU0BBpcPv0FOGAuiXigYqNNFRC0+8suQriERpprXghpRJv9YuL6viEk5ABt7+vFPRNEhAhRAD6ACKgNROLTSSLSh1Hvg0gkWaWAMuuOe3tWEqlG2zppgiTSkbGUNLUxsQqFCP2p/EVURWAdJQ4BYdctKCVbUUrUCMMYLAQUz8Aeha5+mRWbpO84Vqj/+PShnXvkB14GxE15A6x74KqsD0WcZFMTU+Lhc/ehN6Xjv54z2UdBTs7xNKhe1sh0W6B1djsjoPIp+kUFGwygtVwlIxTnr9IWuC9cbLgB8sS1eckjEIonL3+EFo3mO8KUKzTpealB9dJ6R4WsX2F1dWaZmczGHY8mLUxKBtLFdljGi3b5jh7RtUO3G9J+bQRq/QxNZXRnS1tYm22/eETcROkgbI2yAPjqtANTRXgsvBT3CN0fSnR0d8vCnHom10EKfRN3k/6677uxfznwAACAASURBVIrRLzpwY5+f1XoiolcilCszkig1T4n10eldQ9uRdHqHidvaKd1hB6STRtLPPPOMbNiwIdaI1kmPw4y64KUBzvqsIhK8+tE+Rn4EItAYWtk0QIB+yuykjUSe0uzqftKsVKTtpvpM15fw2BBpBh04AczkuhE9yrRMDPbK1SNvKd00TJAuHKfKonXrXaQgmDzkf2hfFeR6oDHwEkAjW1IsoyPkfAHwiKYpjeMx/TJw8bhEJic1AylVDQkFBEAP4M5u5/4go+Py2sVShga84UnVXHe4XzoOvsJIF62xJoZRrLKVSpGKRUu1Zrx+UjX4fXl9i1Q1r1DtxVAOjsgckYqWfIWUDhQRTJTwUkF7Lvwe5w2b2AD8uCfG+ZhCp80XHxUepYywWQlKCgggraJpRTXhiwMFQ4qCoaXKFCLqKzLQfprSyswviT7P7X2yJwLphx95RGrrVPn7j599LsYxB4uDsaa06HX48s9emhVJGwEcfzdSEvp86CCtH98cfRs7tsDo3wjSeDkUB4PStgFOiyJzURgAZ33RQVrvGG6+NjNg6sJDnYiL1g9qjKSNKQR3Du04cegKSD/37LOyvq1NnnzySTai/frXv+4dTjrNiUXSCREYKuhQvYfkF8AQIANZHQAFAMRmrrj4UxGCI6JFUB5IOGJhV+6Ioh1m1g2zUg5AhpZdRSWl1F0DbLpPvi8X9/0Lq+2gXYbmd/U9j8Y58gHAMJbuk++RM27dejfBdtYNPhWJKTpQZNJ/8Ti1zkgkouIQ3DAi9gii7PCkkrrhS2ByjMlCRL/rH/wqi2TgU43yc5Rgo/0XknZQwCDJiZfF4o23SPOmO/lCw8sCUTsUHNBIk8rBz0C5hMNaRxvw3KqhL75IUKRC9z0/ouRhVRQUQRMAzLPWisx4gjSzUklCRNRTdO9TlZiKHy/mFwCLfqan6SECo6lVd34u8xhteQT7T30ikP78o1+Ii2SNh9FB1yrKRUIQiUaoRZ579rlY30H8G1279R6JAGkjDaIa4qqu4VaLVbSO9UC3oD8haA3jkoiTxjpWIK0AOr0XXmLQtzgjYwutNPHDar4yEUknpTueffZZwWfT97//fcEbfD6BNAADER78kVF9CJ5X8crq8x8RH7qXjPV1qy4q+OzWknnUTKPdFTumIGpQvQ6V9an+JytYCO4o8igqUh7KAx0n2f8Q3tKISmGHuu7+f8PjI5qOTI7KyLUOqhdQNYjEG46VbAGYwcEOihFE7KGeTjr6rbnvK0ysITKFYgNjQLINkTJeGHgprX/wNynRAyeNQpPKpmWKVyb4ogPNKLXdeCFVLFrGJrJomcVuLnqDXi3xysIUeGuTp4cqRClUlNvgTKSpd8bBedF3OhBQ7ctQdYkm5XDDw4tlckyjUVTrLb4YtQQj6ROJSnhiVKbGRxlJL9lxb7Kpcun35qfcXhSNg6cD0joQx0W5R46SDgFVAZ01+GH8HiBcWVFJ0MbiFkhjX3v27IlTnICqwVc3Abmrm2IDLLrcMBFI4zpjSVwO7uxy2dZJF0C6lb0RDxw4kBnTf5cmGJpn0A8orihvXBqzLEWrKTi6lVbUERAQuQFMUYGoLwAsndcF1QDFBbxA2LS2rEJVEJaiK4nS90KlAR4VHhvXTx0i5zo51E87zrZHfpvFJ1j32rF3CMqLN+yUsvomR3do75kP2bIK5wW+ne21AopjX3zD7WwygA4qPWc+lLplbTRIgjwPMr3S6kVy8pW/I8VRXFbFMaPFFbhjqFj8fIGhyGeEhT11q2+Upg23sHkuSrxV13ONN2ZhENQxqr3YFIp7NGUM1C/QPpfUoBlCWKsahD5cJScRtbOYp6SULz/FY6uISyVlkeSd0VeDTsLLgvMWLKZaJrOLcw7aPJ5kdAeA+MUXXoyjO77w6KPcjRXdcfTIUU7RTZs3kZNG01os4Kh37NgRB9KgTsz70seHZrkVlUr2B7228UUAwEcErQMxInrsX5f9fdmgWEGUrS/6z61B2qUH2TDBjkDa/nvV1i2ViUg6KSdtjqTBSeMtjczt448/Lnv37hVoqaurq2Xbtm3S0NAgaA8Dp6d8AGnQFPCEgFUpmriqZFQw1qOPRR4TYwQQcMEADkR7+KQnBwtPDPhTl5RrSUQfVRtMIqKkG0AH4yRQHVpfwOFr7bQWBQi23HSHXD36loz2XGWLLPhB1y7fQHkc6ROH/hSIvpGoRIUi/gNQsvoxWMwCFnaMQRdvyAUnx0h3oOimonGZrLrrVykLpC0pClGiUxIGVTIxQSUH1kencETFiPihwcafiParGpcpm9dgsXLuK1IvNeieUTVJHpmR+bhqgKtJFmkRKz6+LGYSiUgq4n2pvkj4MqSKBF3MB7ke/En4gqQUb0omh/ul+8R+ad36ySw45aWv20oE0qALALRYwPke1mRrcT8/eUoOHzoUzxcfOSqXOzrkoU/FKzagwTYmCZMlDnfffx/pkESJQwA1Pr/1yFyX3wH4Ueymv0Re+tlL/DtolocfeVhF193dVILoi6oHwBOUPNFqCyGT8dFauI5jxr0aXHxP5BykkQF2kjh0HaRdnEzjRYfrG5JztSva6AinqgpHVUJMa85K2gIJr/GQstOE4b8WWap9qSgPAA59L5QMABhGl1MRdi+J4hMe9MlAt5x59Sk6zUEqFywtk/DYKCv5aORUs0iqm1dK7bL1Utmyit7KiNA1R/w571dw2CgLh1Nekb9YqlpWcbNrx98lpdNz6jCjY7yIGtZvIy2CDucrP/F5WXrzvap4xq+6y+AlQWc6TeHSdWK/dB/bL0iOgk+vX7uF1X4ocy+prImVjkMOWNm0XGpXbGASMBAs5YsA0kEAKikL7TiQBPLFqMkX1UsJXWPQ0kw1ZIDBFfy5SaNoVq56dahyy5ukdWpVy2qaTmV2MfOnqYViiUAaYIfkoZ540zlfowRP10qb6Y5jR4/GATKUF4iGrUDaXKpulvpZKUh0JQe2BVDry759+9heywje2B8ibJ0Lx7r42QvPvxgHpbMNldK/eskiaYJ0hrDEKUi7opM2RtIA6W984xu5i6QT5RfSvK6I5vD5D8kaTIcEFYOIBvGZr7XKohwMXsYAGE15gGQck1dRFdEhYkVlHMvEx0McFdUYYyo6ZTXh9DSTbed+8QwTXXgJwGgJCblIeExC3ZfZPgqghqVyMcBuI8EWLxAkDynlS7CARoG3B3TVME+CBwfaV5144X9LRdNKGeu9ovyxyypo+g+dNnw/bvzVP6D6gl8B8PGgvSpAMciWXgOdp6n8gJwPL5/y+iZqmVEgA1N+RNhIOEIDDoBFUnXZrQ9K0w2o6KxUChJQQCzuCbIRgt4Wi+oXgC0BXPHO8EjRX36qRHycx8UXCftI6l88Wuf2jvdekeW3PsKEaeYW927AZMUsekRrPBfwvPvffdeymAV0B0DaKLtDFA1gtAJp7HfJ0qUsZjEqMfDzuYpZdLkddNL4osYCMAbtgeU+LRLXx40xQ60CrhzrKQoHyUbEz+7Np368pKXqeuLQ/UNzCAWQztDbT6c8AIyL1t9MFQL4V+UjATmc6lKCziUsNNEiPQAurU0RKU+MqkQbqg0raxgFRqcR/QXp/wF1AoBKV1jARxoSP3gwA9ipw0Yn8ckJem6M93VRSYJmsgAtcNNQigAcIdmDcgP7ZhGIX/MQEaG5PygGAC4iV2x75YM32SEFdqBoYzU+0E1zIrwYUASCopbW7Z+k7hpqEL4gyA2HOC6cH1Qe6MjCXo1QhoyOUPVRt+oGaVi9RTrf+zm7vXQde5vHx4JkJQyaUOSC8yYvrxf7sP+hanAwUxYeJRVCTbVmNgXw1r1jVEIWBTDKS5qNEabCLGZBG7LVd38+JpHMLlA7j6Z1ugDcM0qqrRZjWfhAf9+s9Ywl33rJNiJxRK/G/dbV1kqwRMlEzWXh+JnxONBBGxUbxmOgZBxl3lhwnPq6uhhRYSwZx/6QrBzRStlhK1FcoozAsA+Un/PLM+6knc9homucLJKe5UTuIq5kAqQdqztyxkm7OJFWFxca277zR6S6dQ3BTAcGgABoD1AE8L5AJIgqO9IPulLBJ5S4+QA6GsAoakRFo9T8gpPVvD0mx0JsEFvRtEyqmlcpFYPmZ00gj0xStoeCF9iPDl45zwgcMjmqJqB2YKPaEolGolLe2CzNN95BIIfuGtE5InB2N/cH5PiL/1smBnooMwR1ohzkthHQwKejirG4qkajILTWYfAzQWGORunQtwMFPlHhSweRLDyu+y8cZ9IRNqp1azYxgg+TN/bzZYXuMTVL18QqKFVPyAHOKbvBaOoMzo9mLBWLiqLTWssvFOzg2DPKDsr6SI34BOX9OC+ck7uLkXvGnjN8E7o7+LT3ZoTNpBFqCkebkd+lsHGCTZKO02MSPDt0hyOQzindkeHnA5EwuFUAY/XSdQQZKg+KilQpdlW9iirZhFZ5asDWlJ/xpeUEWbjPgarAz/BAowCkYnGramwbRZWiUjKAe0ZiDpyt6ttnOjm29AKPHSKgQveMSBUR9/LbPqV8oa9ekGnos5E0GxlkohE+GYjO4YhXs2wDuW6AKxz0CNiBYiXlI13RrIpF+KWAQhs0BehT58jSbVWSTf8S8MGQyeELA4U7Wi/CS+/+lOfcsGYrGwXUrdxA4Icjnq6EWXnHrzCix396d5upsVHNYhVfAfDuUL0hWaaO2UCpvda5ndI8dDU3SBCRL+AYyGsH5PrJg+IPlEjjxp3uPe2xPRm/i92L9jIw0IztMinw2TqyniJUvVdyAtAYpxGkM/DezUQknVTdoRezQCeddZDOMDAb7y3KzYb6ZGJkMNasFT8DeOPTHoBZgugV/szNqwlg4K0BtlBUoKMJEpBYD9sxMbdmq6x/6DdUQQZM/FFZF1Rl2kAsUB06MCX8dItOy+XDr8vFfc8T1NG0Fa2+Qt3tcl4zTwLogaZYedevMsKH6VA1ko6LWtlFhTpmn7AdFgpxyAUjutfd+TTfa/yMkfN0lF1RVJWf8iGh9C40QK4ZNAvm5cSL31X0h/YyQbcVvZyeFAwUJXf+KnXX7FQzMcqIFyAbLCtXJeoAfSRlWeIOIyqVkFWd2Itjry881oy62ZYM0kZw1spkKdTdwS+IzBWxGG/EAlDbwuSEK1m1x0pvj3HPcbJdeSySdqXiMB0Jnmtl4VkCa907Ql1nzVeAUTOi2hHahQLoUDiBFldIfg11nlVrT0Vk5PplRsoASkS49Ws2y5p7v6h5ISPZFSYwIbkHwIWvcrIWUHC8u/jLF9hdHBE5yrD1XoJoeItqQpZhT0XoL4194qUB5QWiZfpbQw4IkISLH3TbsLMEt6v5YTO2gdxuVPVpRISNCFYBoY8UBuiGIhhKQRKH4pzhAfnomb/kemgXhiQo1qloWsHoG/x148Zb2NkFpfXUSQfQP1JFznohCyN09IpEtAyvDy26oaJD9/WmQ6Hq+wiAx4sQkTfkf/i66L90kn0eW7a6rY/OUHYpGZB45Pep0x1mmig+ZHUnMreepKT7NiYOMzDPTiNp10HaaSSdbyA91zWjtzPtRqcYPfafPyb96DiCwo6xEYIvfJfhkww64uJbz5MjXXPvr9NjGkA0dOUCq/oQbUL1oCiAxG8ggOPpV/9eBtvPSM2KNoLWaM9lAiHsQsFRozIQ9p+X399Dj42aJetoZQoJHKRw1GdrRlDggkvRxBXWqdPqywEGTMESdEPx86sAETAUJNAz61pvaJDxBQE+HkoN0CW9545I97G3+cLAueH49Ws2SVXrajYlwLL89k9LzbJ1lOth7ugICAcTflmMU+KHBX/XC1lUGXkROWw2VxAfVSF8EYKT1sAa1EwRaaQptudqvnEXq0LdXbIUHbg7aNf2lhTwHB0p/mskXnrnzteJrfF6LJK2w0knpTvMErys6aQ9+nwAKCChA0+MriAANgAy6Azwwk033iad7++RvnNHpXb5emndsVsCwTJqkeEJDdAqb2i11fIJST04u5XXNdP97tLbL8j1U4cZPaKDSml1nSy5+QEmBGHWj0pC6KtRFo7OKij4gBICyoyyukbSB4i8EcmW1jQopQptQOFZDdmckhiqiLuC4IuIFZGyepkoyoFYiSq/qQhbbHWfeI/gDFrj8qHXqTCBNA9tt4xfCtgf1C8BTZKHqF15SasO43oXHFBCsQXjmRxjApHcf3iS48U64NqhfoFHyvoHfyPNfocFSsOMubZAzxZQ63Ory+5sbeRoJR3mk47ZY5F0foN0/BeSowuWyZUBtOB8UcKNiBmf+YggEYHCZ3mku4MmR+BjIXNbevP9WjKvSyqalktV0/KUVAIAzg9/+BeM4lE0A7BFtNz24G9SjRLqu0o5IMDs+ulD9NagxzRL2tHiC5x0r5TVL6aNKiNXrWwbFASoDiT7AJxIVlK94vdrxkwTWvUjkqmQG45zPb2VFYt2AgFy71R2oE9kRQ1/r7qd+5noi4QGWahDoAdlgmpDmnr46Vuiy+tApSBRCBpHdWOHj4pyIGQCFl8yFz8m/QQFCZrZUm6Y1uJOkUpaQ/DQxknBztFYZ5KGhrdvSs9BosPaHq85knYniI8NyyndkRGQzloxiwcjafhXQHLGggkkGkeHWBVoBAi0sDr+k7/hOivu+DR508GOk1K7/AaCqm516ugeFyGPff7NZxkBN0Hf/NFeadl+r+q0baBMRro72UZLjaue4xxDwrCiWiXitIQhvavhWscu4GUEaCbkUE2J6HpSNRAAuM80PFA6Z3TthpqCwItEKRvzIlFYorTPoIXo+6y8OKiJjWqGVX50XFEVi6Q2tCga9AptTsGfhyeVxakGvNgfm9NOjHFMoHzGh/vZiJf0S1qLkT/14E2X1rmlvrFt0Jt1CGvZou1IN8Uh2x7vQqA7sgLSHn1WBjrOMFIsb2xlwhD9+8y99RDdnX71KQIekmaIZKtb10p5Q7PBktH5ZwL4b9AfMIJCwg+tqsA/mxcoR+C/AeoBUSamEpTDaN9VGigpVzvlpYGx4eYGCANg0e4KCg12K/f7ZRqa8KmwUnRAbkhaRBX3hEMjGshqRkjg7LXKS8j+SEnA5xpRtOa/oTTjqlci9kHFh2amBMUITZVwbpTwldPKFAlYSA1B3WBOsT5eQmU1jSyecXdZ2IlC41zaBj3LC5D4xael412NojEE2+OdjyCddQmeRwEavCh8L9DTb7S3S8rrGqVisWq2qS8AQHCykOp1vrdHmm66jV1CapbqYJp5EEDxCyJXcMREaPQ3ZOOBMCNY6L0ZIcu00ntTLqhV/iHy1TxIplgxCY/sWpkOA7RhGKX5lYCTZqQMG1Y4/KlHhOqMWM9CdSFVL0hURvpI0QRKVKcVXdp3/fT7tGstrV1M5Qcd+3xFnDe8ZNhyC2Xj/iDHjSgezQ4qGlpYKp/+YoeLdvmbOP1Bu7YHqzOzDXgJR5H4IU5/34lP3da+C2XhabrgZR7DUr65wYGyz1+Rj5EquqSYqQuAB4pJoFnG3xdt2MlE3oybS2ZPEGDWdeKglNct5gsEoAaAputdkZ9qDr0gB/8meIPvhdwNKgrYrMKMH010abYPUFbSOFA9AHVQHGysi/Jg0smqOawO1nrTXWX0r6xLsbBoBRx1rLNKkJWT7e++xErP2pU3cn1UdrLCc2RAaxK8hJQGkqKgYNDoFl7YoI6QF0htsf4kT21f82srW0CX9JTnjrTcOUb8IGzvcyEkDrNCd2D+PRRRo0y76+g70rB2C5UT9StuUHyvYUESsevYu/SygKNe47odJi/ozAI0hsKqydOHpapphZRW1xNA0WxAr3jUeyKCbgCtoMqvVFRL75DxMUryQCvg35AOIlGozP8nZnyx4WvCJB4KS8Y4C+CYKY8DvYE4na2v/DE1CBKLNFASFMyojuzgs9HvcbD9FItsFAUSpZpk8PJZzXyqhpJAvBTB8wOgoThBshb9Fd1ZPHSzuXNCKe3FNtDF7d1KE21cQRWvJFsrpQGbNrI1fg+ANKycm5tBf4q4opM20x0Zk+B5+DmBhA0RMsyNQn1dsrhtR5zXIXjSnrNw0atliyeAD3S78X6ImT9BcNZ9F45Kdctqgh6iV6hB2IiALn7KgxlRMkYDxzu44VGtUa4kdzCCQscY+IDQ0xlqjkkViauuKdNKeocGB/B0Zrn7JPcHakJPBrJfIakOZdmqrF/LlMkd6AtG2RGlN794Qoa7L9HTuhoUhk9k6PI5JjuxPdQ0sEKtbMbvVAcctPJCxJ3aUoikrebNFsglnfAZud3MqtkB6qTj11bALcRRZoDFcqrucAWks6aTzjyGJb29Eq0ATTJAD/I7fGYj0tMXRJg9pw9TcwwNdO+5o5S/zayT+QhaHwuSlkgw1q+6icoI+JDAqpR9GStqxM9y7rFY41ZooRklj4eYOAQA+4uLZRyOf2WV1C1DGseIWXOxA/DrXDTAW5VwT6j1NLMkzIWuCKGfNpOKqnEvXhioJoxO4VglMnDpY4IwzKiCVdXSuHY7bUrH+6+TeoGqBc8SO6ST0y4n9bG47WaaTNlfzNchA0+o/cF4ak13I934pKFxlpOCaBqzYnvfeiPaDOFNJkH6ye99Tw5/8EFslmIznZVIOns4ltJtgPZaNa1rlJnQ2s2xCA6JOHQ/mRwdZpn3YMdp2nLWrtxoKFaxk5hKaVizNkJTXUT8aGxLNQQKR0orJNR7hSoU5cKnEn2IbGHFqheO6BV+2AZaZlIVlNIpHllVH6KsHSZRReSz9cayqIykQ2AEHWngmT2lfKi1RUn7UIgyTrkfwBoUC/Y53HWRkTQqZMLjI1K7tE3qV9/EaJ0dwK9f5tcBy8b9Qb6EoAJBCTwqLZ0vHr/ZnJ9Q2lvYBjhbR5qNfu7uf/YgHO3fA3QHulY1Nam2eMkiaXS62r17t3z88cfy/SeflA8+/HA2SGclks7QW83WPWVjpfb9L0nj+h3S3/6xNN10B/lceHh0nzqkPsMXL5OBSydpHlS3aqMyDZo1lZk/yYGO0/SKhjQQwAqHPdXyq4RVghOhASkurSS3iyiZ4g8UoIzDfwPqCtWRBV3CI2PDBFYa8iMaprOfqETk5Dgb+AKsoavGv5Eshb55xpcDHVc0X2hNuodoHV7VKLoBfw7eezI0LF3H32bSEPMGy9gVuz6tpH7krUclPDkmQ5fPxzrX9J0/Kktvvk9at9/roL1Y5uffxq3k2VUcAV3cWVhRR/FfKanv2950Odp/noF0ZWWl3HnnnXLy5El5+umn2ZBBX2Izn3GQ/sen7F2JHK7VeWgPi0a6j++XxTfeRrN7dCGpbl3HaBQRNPhqSO1YWj3rJs7O4KlAKSpidxmAaGlVPfsdqq7mMFhCt5goo2vdJxr+1OKDmb6ffQL96NXIqBmKD6GigpWAUHDQhQ6ctFaYEihWntDRac0bWrXGAievGtOWyMRIH13zcDxVBo7twywECpagPVmYjXDxb0jq+s4fl8U37KQnCCslQbVMjLGDDBKyKK+HVA/zDYc90FD2lkIEnWieHIHcrJ3E0xtWx0hv/3NfXcf7zjOQRqCyc+dOOXv2rPzkJz8hWM8J0uhSnBHTf48HOVc/eovmPfBPrqhvkpLaxVJeu5hdvpEca1i3nZ1Q4iUpyW9ee+Bify243wHYAHaQwuHv4HbRPBeWpXih6F3AEWmD48VXgbIfVf0D0bwAnDApjMoa0gzgsWmQhEQdky5FlMLpfQ3BfbNZ7bhqE4bIHFQQKBaAPdz4xBclFYRqRvhcs4/kBBriioz2d8nVj/aqjjbhMB321tz3Jb4QwIWjKw6sWUPdnbQmXbThZnqGQMONF6ORWrH+ginwz5kBaDNcZJ/qwAgcAXWegfTo6KigCfHFixfl1VdflXPnzuUApPMgkj6/9zkZvnJBs8L0USmB5Bm6qsCJTu/VN/tByO7bBwlMNB1Ax3FEmADJaDQi4wN9MtJ9iVQCgK+yaQW5aUS0SPqBHy5vaGJyER1d6EoXCLLiEOCKllvIzwPEAcB4KhCd4yUQCY+zx+EVNIJdsk78qCpkv0LdnwN9IFEkg8ayYVqlVi1eIUUlpVJWXc8oG9F158FXZGKkX4qr6piI3fCpr0kgUEKKCZRNzfI2lsSHUVIOX5CpMBOOMLmCRM967vXHN7vXwf5rNXdrOgK2OYdp/EKZ/TJ07ziJB+HoGB5LHCbz7rh+/bqsXbtWLl++TP66vb29ANJWtwJAY6SrQ0qq6xhNVjQuUdFhwiU3n9bo0ALXPETB7KYSKzKZYmKvuLyGETC0zYHSSkbCOl0BoyjQHTTeB0gHi0mP4GWEakCcc6nWBBeJUkTIATQwuHaJydPGtp1SszxxIg8aaQAsXhSQCgJkAeaYR0TyKPUeunxGNanVOrLDVhVl6rUrb1Dl5SIy3HWJLxFowbtPHORXA9udaT4g8ZG0/q9CJG2+VR0B22xYMOwueWI8tWPZe4E53bdPi6QzVYfhtroDEfSSJUukq6tLDh06JNeuXSuAtL1bI9lauQFp46gQfZL3LS3XvDdmtd+cdRKIqqEOCaNlld9PGR+KYeDsBxe+4so6gmpxpep/ONzdwW40SJw2rN2abFLifo+oGm2+Rvuva23KfNJ75kNWGsKWFUUraGQLKgk0CBKUSFTSebD3GiWOQ9cucZx1K5CsnVGTqAMVoudEF8T4feEU5OL3mTiKTm+/9m8lp8fJN5A+duyYoJFvT08P+ejBwcG5QRqm/64Xs+QB3WHvlsk9MNsbp/O1EJWP93fLYOdprXVVBYE1PDZKz+zaZW3Od6ptoduboi8iouTBSyfoJ7Jk+33Ub+P3KAtHQjaIpGZZBbu+4IsG0TO4b+jCFeVkBo0CWFtF0GY9RmoXz/wSzD7V4RSgeTd4LJJORnfs27ePlwf5QAC1sZO7pbojI4nDAkin9ozkYCvooqFqQZEJ+GnQDKgKJrDP8gAAIABJREFUdGtBdI0IeujKWXLTaOSLBdEzqJKYBwlkfCVldMlDUhPFQ5AGziyFKDpZFD33NbMD43PTHKkAqNP7yOkxsH6RckLI2OI23fH888/LyMiIRCIRmZycjJmZ6eEH58AswXPdu2NegXTGrv2C2jFomtD1K6RZisvKmcxE6y2UkatyczS1HZfukwdJgaz8xGdj/RgzUus7j2bfKbDNdt3QEW5unt/5cZxPstNjoFaApJ9eFu78kEm3cBukgb8IjvWqXeMAEuqkCyBtNU0ZfDUnvS3m5wpITEITjWQo+hkCfIvQaAA9EsMTAtMrSPOgl27efCcrGQtL8hlwCmzx3L6ZzY6/753vO/l451rDyfG4rgbS+RRJP/PMMwKa2WqZBdJPPvkkEb3ASSe6bQpAnd4jN3trFMmgihH6a/hbc6EPiLI/RVFLcWkFKyQLS/IZsAdqVsnARFFz9nlo/SztnYtpTjKskcbR3I6kHYH097//fSJ6AaQTvdOSPySFNdyegcKL0c6MJgY0u9zzXNTGzO9SAk47J5BgHSfH4ygNScNM3TmeAOkC3VGgO9J4rjK0aaYeuQwNN4u7TQ5kZqCeS6U0Nw+tMQpZObvk52X1ZaY46XlLdxQi6UIEnZWnz9FBCuCcbLqcgZkRsJ3MbVSibLymMVLJBuXC752dl1Y67kFOOpkEzxHdUeCkzRG0C3daYRdpzIATEEnjMPNk03hQS6QnNyYGnZ+4U+B0foSZLZweK0Z3ZFDZgdE5pTtcBWk9ki7QHbgUBYBI5wFLf9v5WziU/tzE78EZmFlRH+YRxVMezvbvztmlckwjJ+0lusNVkEYkjZJE113w8konbU8j6s6tWNiL9QwUXpBO7owZQLOKnvWAQwfe5Jyz1bFTAU0n52BcN5Vjxb4PPKjucBWkEUlDgvf1r39d1qxZIx0dHfL444/L3r17paysTKqrq2XbthS6hecNSBeit1QfLPe2KwC03blUcAvvQruwlt7c2j2K3fHPtV4qx1oQdEeBky7QHG48YKntIz0ASe2Y+bqVCiacA5nzr0Tnx0h/TlM5JrcxRNGZvJtyzkkvXO+OTF7W9G/c+b2Hwtw7ub5m4iIxqKU3r6mApZPzcDOSjqM7PJY4TNbjsKDusH3XFKgO21Pl+orpgYnrw8mDHSo5nJLFze5bkp4OWj/9XIB0qsec/5H0M89I24YNsnB10gWAzg0uGcE5tYRWbsad26MqIMscOOcSpDXWwtEEG4EdDniZNFfCwHJCd/zt3/4tGyH+4Ac/YOJwYUnwClGcoyfC1ZULc29vOmcAOT5yTrUwJflRU41ok+85+RpOjx1bPwsOeKmAtCt0x9e+9jW57bbb5I033mD/um9+85uyevXqBaLuKABF8sfG7TUKcz73jM6W0s3w0KrqbyZtmJmvQKdA6dYdkspxFwRIo1MtQLmzs1Pa2trkW9/61gKQ4GXm5nbrZp2/+ynMe/y1taIt9DVm4Fj9zTx3iSii9KijVIDSjfs1leMaARpjyLSXdM4i6ZqaGqmrq5NQKCS7d++WP/qjP1ogIO3GrVXYh/MZWMiRtDlKNlMWMZ2ClhBUc2UPwNIDZ+N1tHc851d+ri1SOWbcNqA7tFsrk3dYTjhp48Q99thj8p3vfGcB0B2ZvIzu3rzzZ28Ldc7nipaNUbP+9xmgVrCr/79ZfGe+M9IH6VSA0o37M9XjWkXSmSwJz1kkvXBAuvCp7cYDlfo+FipIY8aszt0IulZgbTeCTv2KGF8Ldl4l6R/Jeg+pgLQ5isb4OcvzUSdtBulvf/vb85DuWMgAkalHy+5+F+LcmyHPik+2Bub4eHqu6Dj9yDnXFIf528HuHRW3nYbWBGkP0h2uqDvmfyS9EEHC6e2e6fUXwjVIBMyJImn8PB5oZ4iN7H31WcXzmb4b0n05zIq8TcZKmbzbCpx0Ru6O7N3wGRl+Xu40k4+JlyfECqidjzeVz3/nR1FbzDeQzvSd5wmQzn+6w3iZ3P0kTPVBWJjbZfpx8cKsJmJyE6k4ks+JWd/h9llaPRHZfCmYzyeVY1tF0tmQ32HsTkE6I3RH/oP03Fyf2zd9YX+JZiA5IM3fuXP+9ZZpcE4016mApFvXLZVjWwE0xuMlkG5paZHm5mZOU85BGvrqgwcPyhNPPCHt7e2W1+6HWfWTNkY2Cxkk3HqMnO5noc25VcRsFSvam5dUQMvpFdLXz+axrMaY7vHN6g4vgXRra6s0NTUVQNr65rT3MKR6Yxe2SzYDC2H+nUfJyWYtF8CZLkjaPae51kt1DGZ9tNciaU+BdH19vRw4cMAjkXTmHh43bsj5v4+FANBGKs29fEeqYJXqPZXt47kZSZsj6Ch00VmqNsR5eIKTzs+KwwLNkeoD68528x2grXTO7pxzLgAzF8d0A6hnKVGMGmkcIMOFLAWQTgstClF0WtOX8sYLYd6zoxbKBnBm4xh2bqV0xjErktaShtkoZEkFpF1pRGucVHh35J+6w52Ixs7NVVjHagYWwvxn7mWUDmClcj9m+3iJxpjKOKyUHfgZkoZeBemMqDvyj+5YCCCRyuOY6W0WwrxnPopOBaycXtlZNIHTHbi4fjrnmwik/RrVYfjDxRHH76rASTua2oUAEo4mJEsrz+d5z1zEbL446YBVKhc628eba4ypjiVO1eETiWo/8DJIu053fPGLXyTd4f3OLPMZKFJ5BLO9zXye/+ycW6pAlcqVzuaxko0vnajeio/G1dI10oVIurpatm3bJg0NDYKKGmgBcyPBy85DlOxmW3i/z16Umbu5zbxKKB2QSnVevALS6YwjLorWJkKfSy+DtOuRtLdN/wvgnOpD6s52833+s3d+6YCVk2uZixdCsvGlcu5W2+hUh9cj6YyAtDfVHdl7gJLdZAv39/PpGmRO95zs/kgFpJLtMxP8bzrHTLRtOudujKSN+zEqO7xIdxRAOhN3UmGfphmYT+CsP8bGGDO755cOUDm5NbN1HLtjSmc85oQh/FX1n2VTfodz9YS6w3uRdHYfIrs33cJZbz7Nf/bPJVeUQzqgmKl7O9UxWSUM9TEalR1ejKQzopP2Fkhn/6HK1A2af/udL3Ovn4cOl9m/EtkE6lSBMNOzks647IJ0Nu7YvIukM29Vmo1pz/TtmY/7n6/znpvzSgegUrl7sn28ZGNMdzxmZYf+b3PSsBBJZ02Cl5sHKdmNtrB+P9+uQfbPJ11gSuV+y8Ux7YwznXGZARrHSwTS2bjKeRdJu6+TzsY027mtFvo6+X4djOPPLc2RjTspHRDM9PjSHdtcVEe2lR2eSBzmpuJwIRRJZPpRcGP/+Q7M2fjYtTfP6QKTvaPMXitXx51rvOmMada2BlUHjmkG6WzcAQswkp4PwJDqI+W17fL1WmS+StDOlTLG6+kAk51jWa2Ti2PaGWs644qjOgxeHfpxzcoOL4J0RnTS2XfBy1dwsHOLen2d+fQV4437KB1QSuVuyfbxnIwxnbGZaQ4jFz0XSGcaqJ1G0vMApL3xYDm58ebfuvl6DbwxbqO8zhjTZ+s+SQcIMz3GdMZm3lYvA9fHbKXsyDRAp8JJ5ylIz6foLdO3eab37w2gc36W3ryH0gEl53Mwo3JIZdtMb5POXFhtawnSpts3G3fFAomkszGVmb4F833/+QjO3r1v0gEkJ3eSWaeSreM6GaO+bjpjs0N1WCUNC5G0azrpfASIVG5Tr26Tj/PvTYBOB4jSvTtyeexkY093bHPJ7pLx0UY6JNk4nfxef0E6jaQzUhae+cRhPoKEk8vp5XW9CXbJZ8yb90y6YJT8vOPXyPbxnI4vI1G0haoDx7FSduiRtPmLI9XzsNou70DaXln4P5pqhNycssK+nM2AN8Fu9jl4e5y5ktsZk5TOrnt2107nZTJrW5M2Wgdio9G/8ewyeedgbMeOHpE/+/M/mzWhd9xxh2zcuJHNUPBfU1MT18lI4jBzBkuZnL7s3oT5dbR8jZ71x9Fbs51LoEwH/LI1i+mOMZmqA+eRiI82R9J2Imo76xjn7sjRI/Ln8xOkCwCdrYck/jj5NO/5NNbsKStyFbWner+6CdJmRYc+pmQgbTV28zw6uduM2zqlOzISSbvPSYPuKCy5mwEnt2MuRqmPz2lMk92xpgs+qY42V8dNZbzpjNUOzaGPKREfbTeSTqaSMX57Gr+c8HNPRNIFkE7l9vTiNl4H52wxielfm1xEs+kAXvpnnPoeUh23XZBOVMSij9juXW8nJNDHZCxSQiSdc7qjANKp36De2DJfOGi7j5M3ZjVV8Eln9Lk4ZqrjTXesjkDaxq3j5CkwHtscRRujc/y9ANKp3iGF7bQZcHJr5nrSbDxpORpiLiLnRDxqjqbA8WFdA2ltR4n2NxcfbYymzTSFVVRsJNoSfdeZAbxAdzi+NQobxM+Ad4Fv9pXKn7GmC0Cp3qW5Oq7d8br1MrM6z0RJw7n4aKtxG6kKPSrW15trfo3bGf9uR4LX0tIizc3NPExGilncl+AVEod2b/r01vMq6Jlv9/TOMhtb5wocjdFfNs7TjWO4MVdx+7DQRRvHaRekzeDsxrmmQncUQNqtmZ83+/EqUBs/RL072W4ATjpnl+vjOx27G+O1y0XrUXBRjm9xp5x0AaSd3lXzdv0c37lzzquXxzYzcDcAJ53bK9fHT3Xs6Y7bHEVjHOnw0ameh93tCiBtd6YK65lmwOtA6PXxZa84JdGta5XY8upt7iYt44TqsJM0zPScFUA60zM87/bvdfDz+vjUDZFuNJjubZXr46cyfrfGHNtPElUHxmiXj07lfOxu4wmQLuik7V6uXK2XD8Dn/TG6BTJu3gVeHJPV+bkVSTuJolnE4oHbqgDSbt7x835fHrhjE86x98ZmlIvpw/YCKHphDE4fFTfG7CRhiPHlK0gXvDuc3l3zYn3vAeDMtHp3bG4ASyZuH6+OK9m5pjtuJzQH1g3oSJ1sYBn+vdNIugDSGb4g3tu9d0FQzZV3x5cuqLh9L3htPHbPz61xO6E6vMJHYxxOQbogwbN7Z+X9et4FPy9H0W4Bitu3j1ucrtvjsrO/dOfUiubAcRPtFz9HwtDnkUegANJ27pIFuY5H7lDLuffW2IxStrke/lzdRumCXK7G7dZcOuGi9XXzGaQLdEcu79isHNtbAGh9yrkfo1Vkmqmy4HQuez5H0DpIpzuvZpojWRSN43lBeqdfd09E0gUJXjqPoVvb6o+C8U+39u3WfnIPzsYz8ToA5nMEnYsoWj8mClgS9TN06052sh9PgHTBYMnJJcvkut4CwcRnmrtxGoEv3Qgvk1dS33c+A7UbY893qgPXsQDS2XhSPH+M3IGevanJ3fj0aNmtyM7e+bqzlhsg585InO/FjbGnkjDESL0ivSvQHc7vm3m6Re4A0N6E5n58VoDh9Sja61RMsmufLkg7BWgj/+0lPtozkXSBk052y2bq9/YB8MRwsZwcCcqvtoQyNRjTfrPPjRuBzXz0dEEjS5PGw+TTWK3mxa3x200YGtfzkqoj1Ug6I+qOAiedzUdYP5Z9gMYW7w+U8L/fXzmU4cHq4zISDRk+pLZ7t8AhO6O1PkrhHNS82AVo87peozpSiaQzAtKFSDrbj7UzgM4eSGc/etZnPt8SgokiUK/TMHPd6W69YFJJFmJclN45fzQy/vA6TRwWQDrjlyTTB0jtLtzfXyrvDZTIH6wazNAAUxtXOoPJd97WfO5ugVw6c5rOtm6N3xxFz7Vf/Xf4E1SHF1zvzHOYc5D+4he/KH/8x38sa9askY6ODnn88cdl7969UlZWJtXV1bJt2zZpaGgQNFpsbW2V+vp6OXDggDzxxBPS3t5ueU/88B8LPQ4TPyzOwXBy2id/fbFGzoaC8v+09cqi4ul0nkWLbTOv0TbzzbM+iV0+o1zszi2Qy+expxpF45y9yEd7hu4ocNLZeizmBujrk34JT8evE4mK7Ostk59fL5NI1Ccbqybl11tHpMIf/zgEi6JSH5xy4XPR+UvEKqI0w77VDOczNTCfomj9Tkr3ejgBaONLGtuheMVrqg79Guc8kn7sscdkPoL0VFTk2kRAzo8GZdpGiFMVmJZ1FWHBn+4viYEvNOWT9wZK5Y2eUjk3WmxrrInGt6Q0IrfXTciu+jFpLpmyeRqpgbKZQ0a0fy4UELxobEy3NJVMyerysARZWpa/i51z9fLZuU052aU6jDSHHkV7qcrQeM2cgnTBBS/BHQ8g7g/75cJoQE6MFMvZUDEBAyBoZ8ENUu6PyuqKSdlUOSmrysOyrDwipUVuPIbxY8ALpHMsIIcGS+WdvlLpnixilOzGgr1UBqZlY+Wk3F4/LjdWTUqlKepWx3F+PONMIMK/Mh6Qs6GAnA8FOedDEZ+EbZ5HcVFU6vBirAzLhsqwrCyLSGtpxJOcpNV1cSv6dOOap7MPN+5uY1RsHEt0jp0bQRp3ohdVHalG0gWQtrgjAcR/fbFWLowGZSTik2mbQJHo5sZNAxCpDkzL51tH5K76sTSeg9mKiVe7y+VfrlXISKTIVtSZ6sEDRVFZVRaR/7h6QGqDib4QZsBaj6riHjQNzo3P24nhoPx9R5UMThW5M98+kbKiaWkonpZ/v3JIVpRFUj3lrG/nFshlfeCmA7pxHqlG0V6mOjBNTiPpgrrD4m4eCBfJH59YJIMR97+dP98yIvgvtcU6Wv3x1Qr58dXK1HbpcKtFxVPyf6/vl8ZiM/0RD876bs28pBVPua+3VL7fUTWLP3c4NMvV//O6AfLuXl/cADWvnKMb52IXoI1Rt74NomiveEdbXROnIJ2RSDrfddKZBOlbasdle82Eq8/TR0Ml8m5/qav7TLSzcv+0fKZ5VGoDAOnEUbMTbvLUSFB+2VfqGkVjHHsBpLNyW8QO4gZAz6I7onMb+hvX9zrVkUokXQDpLEfS2X1kCkfzOki7BWpeuNJunYsTVQfWNa7vVW208fp4IpLOd3VHJiNpLzxMC2kMXgZpt0DNK9fTjfOx2keihKFZ0YF58DrVkUokXeCkC5G0V57xjIzD6yCdrpY4I5OWwk7dAOhZNIf2A0vg1sYY+11UVRd6VRudTiRdAOkCSKfwSObPJl4H6fyZycQjzRVAm0GdVAd+6FwNmtXLUKA7XJjuAt3hwiR6ZBdeBWm3gC3X0+zmeZgVHZaRtYGDjtEdWhTtZW10OpF0RhKHBU46149O4fj6DHgNpN0ENS9cZbfOxypZ6ASkAz5vmilZXSNPRNIFCZ4XHp/CGDADXgPpRMCTr1crIyDtQHKHpCKLV3ze1kanE0lnhJNeCJH02oqwtJbkTyWbcxDwOLEnIuPTPvlgsHjO0nGvgLRbYOb8OmZmCzfPx67kbpaaQwNzRtF5wEXrV8ITkfRCAOnfWzEodzekU96t31V62UdmHqa59spq9+hMniX+YbEAaY9JEZA7+PaJ+jkrQwsgnbn7yg2gThegWbySR1E0rkYBpF24J+0kDt0B6dy8/gHOxFvjE6JjctzPLIBa/70HALsA0i7c7Cnswg1w1g9rThYm2rc5itbvXdAciKK9XAZunmI7IA2//ebmZm6a88RhXV2dHDx40FOm/9kB6ezTCXrkrBDaIFWaFcz75v69vr7xzxQe9nQ3yReQdhPU0p0zt7Z345zsRtE6j29Uc+jhDaPo3MQ6KU+lHZBGQ5SmpiZvgLQXO7PkLUgbwdcCSGNmfubfGcOaRHd8IlbGGFknum3deKIt9p1NkA4EAlJSUsJRhMOTMjkZtjxbv9/P9Xw+n0QiERmfcNenJWVkcGlDNy+leV9WlYWJeGj8XOei8ymK9gzdsRDUHenQHaGpItqfwqcZXtCDYb/UBKdlKIyfRWlriht2KFIksAc1d02ZmPbJ5fGANJdE6FmNZXzKJ53jAWkpjXD9kaki7htNB/B3/B74i+Ng3+NRH61TYa4fihRJOdaLqHFhKfIpa1X8rCwQjflgD4aLaKwPoyUswxG174AvquxLfSIjYXyARqUqEJWBSJEEfeoc4MeN8cBTG1vDr7tW7/6SwtNPkD5ZLxhTosUtTnr16lVy2+238TBHjxyVo0ePWR6ytbVFdt2xS4qLi6Wz87Ls3bvPJXj0xm5SuEyWA7cD0HoEHfenlizEFc/HKNoTII0eh0gcrl69Om97HGYmkp4Jcw8MlMgr3RXy9VUDcnwkKK9dL5dvrRmQPz1TJ19oCcnWmgm5Mu6XJ9qr2RHl91YMxW70sSmffPdStZwMFbMTCRrJnhgulp9cVX7SJf6o/Ke1/fKL6+XSE/bL15YPyT9frpT3B0qkwj8tv7dqWIbDPnniUrX8h9WDBOkfX6mQz7WMyovXyqVnkoW17Hv460tG5OnOCnlw8ZjcUjdBMP6vZ2tlaVlEfnPZMMtwn+qolPf6SwTYfkfdhHy+NST/fLlCpsUnv7l0WP7yXA0bBTzcNCb/55FFdAD8N0tH2L7r3b5S+ebaAfo+c7FCACuuXJsNvACYOJwLpNcPsGFBuksBpBM70Tmd23RoDm4bFQkU5R8Xrc+TU7qjIMGzuMMyB9LqYNj/Nz9eJH+wakDe6SuTxcUR+UJrSP7DsUXyG0uH5ebaCXmzt0z+sbOKd+Rf3dQT64YCQPqT0/Wysjws9zSMy03VE/I/ztXK2FSRfHnpEOVobRVheaqjSq5M+OUbawbl++1V7HryiYZx2Vk7Lu1jAfnzM3WyvjIsuxvH5Pmr5fIf1wyx1dZr18s4RgAzouX/eqZWHmoalbsaxuXoULH81fkaqQtOy79bMcTtv3uxWq5N+GnWj24wf3FDH4+Hh+n3Vw7JfzldR5AEeH/l0GLu86HFY7K3t1Smoj75kzbNm9pM0Zs5c6vrBJD+OIm6owDSTjE04fqZiqJxs1jtO47q0NahLtqXv1F0KpF0RkC6QHdY3efxKARgRSQIV+bfWTYkq8ojMZDeVD0p//18LekJUBifbRqR+xuV3A+NZV++Xi4vd5fL8rIwQf2vL9QKfKo/1xqK2Rb8fXuVXDWA9IH+UllcEmGnEjQzeOJijVQGpyQU8Qv6uXynbYBG/oiqsQBUQxGf/OnpOoL0nfXj8udna2V0qkhAtyDa/9KSEYL0+wPFfEnct3hUvrIkJH/XXkkABkjj68AI0rfUTlDbfEfDuHw4WKJAeq7+iYmi66hw/rwWSbe0tsgd84zucAucLT+W7AC0pkQiZ60BdL4pOoyI4DSSzoi6owDS+iWZ3epK/817AyXyvy7WMOr9xpoBKSmKxkC6oXhK/tv5Ogn6phmd1gen5Q/X9pN/RqSMTiy9Yb+83Vsqf7WpR57uqGSTXLTmQq/DhxaPyrOXK+NAGpE0dN2bayZJpfxDR5X8HyuH5E9O1TEy/s9JQBp9A791vF7qS6YlPOUjb/6nG/vY9qo/XMRoemNlWH53xZA8d7VCDvSVsDnAT7vK5e6Gcfl08ygj6W+tHeCLZ0NVWP772ZrkIG28u00Jz1ji0AndYU6uYv825IR26A4MD5z0fAPpRExUKiF6HOBr/0gURRvVHDrNoUfRvGzZF0ilcsqztimAtAvT6D7dMftuQkT8vfZqRqS3141z1P/zQo080DhKoAWf/GjLiCDJCIrhq8uGZWV5RMBJ/6C9Wk6MBGVz9aR8ZekwE4M/vlIpJ0eCTCb+2+XDcmSwRHrCRfJoS0he6i6XI4PFPMavtIRInYAT/vcrh+Vgfwn56i8vHWHiD62ssIDeQEXfU+2VcmvdBJOY50YD8qUlIdI1z12pkIebRkmBYFlbEZGXusrk11pCUl88LU9eUhTL+spJeaw1JHXF0/JfTtXKV5eNyIryCPfxd+1V8lvLh+fol2ghFdRBVaONUo6kE3HdCQDbDZCG4qOhoYFAXlFRznkbHR1jgrG3t5f/rqmp5jpYoA5pb++Iu6OrqqqksXERfzY+Pi6h0Kg0NNRr+xqVa9e6+HeoUXAc/In1rly5yp/r20ejUenp6ZHh4ZlWbmVlZdLSorS5/f390t8/QBqiyOeT+oZ6aWlulorKCipXJiYmOLaeHjVu81JdXS11dbUCtYtx6e3rk4GBQf7Ijk+0vg6oOIByUJPc5StA47wLIG15yzj7oXsgnTiStj0ii12k9/npwphsD97hiolkfnyiZ+u6HUXSVtrwRMOzAGojSF+/fl16rvfEtjZej8rKSlmypJXgZFZ3bNmyWW666cZZR52enpYDBw7K+fMXBJLU3bs/SXUIQPq1116Xvr6+2Da33HKzrFu3jv8+cuQoQfr222/lv43Hq6iokPvv3y34s6urW/bseZ3r4Dxuv/02mZqakoMH3+Mx9WXx4sXcRgHJUTlyRClYbtp0o2zZvNlytg4cfE/OnDkb+x1eAlu3bpYVy5dbrv/Bhx/KseMneD2T8tBGmkPz56BHB/acp1F0AaQdYkKi1dMHaRfuoAS7SA+g9TN2YXwuzXU6u3EM0mawNx5cn1gbkbTdMZtBevny5bJr120yMjIi4+MTEgj4pbZWRZuILl955RWZno7KPffczSgYy4kTJ+Xw4Q/4dwA3ABxAjuWnP32JUTRANxMg/ZEG0kuWLJG77vyEjIwMM4IOBoOMyBGlj42NyU+ef1HwooE+fNftt/ElxamORmVsfJznV1KsvrgI0sdO2AdoDahjyUIdpO1eBA+u5zSSzkjicGF7d6QJgHNsnh5AeziCTvFBsg3Serdwi2g8dmgj320xHmMkjSgUoGS1gAoAeJlBUwdZgNvQ0JCEw2EpKSmWW2+9RZYtW0bwe/PNvaQPVq5cKYiYAYaTk5Pyr//6M1IWjY2Ncu+993D/iK5ffvnVWGTsNkgfOXpUjh45RjAF+NbW1pD+wHgCgaBs2XKTbNywQb0sfvayDAwMkIa5/77dUlRUxPG+f+iw9Pb2yapVK2XzpptiIH1Ui6TN84djxe7xqFBLr9Md0OYzWYiN0nzEUrzdXNusANIuTGXKjStmAAAgAElEQVTqkXSad4/F5ukBs3Ey4ncOjm9s2idlRVFKmvJxsQ3S0EkbOWir83UQSV+8cFEuXryookXTxIFPvvHGGyzpDoBbZWU5wRbANzQ0LNXVlbJlyxZWMO7bt4/UBED47rvvkuZmVRb83nvvy+nTZ2Tr1i3cNyLUDz74kFH2ihXLmajEy2FwENH4z0mTgNv+5CfvSUh3YB+XL1+Wvr6B2BlUVVUSULGA7tAjaewbL5empsVSUlwioVBISkqL5eYdO7juG2/ulcuXr/D3AGks+Pdbv3ybY9mwoU1u3rF9BqSPnZh1u8UBtAjloDpA617R4KHz9FaNO98CSLuANlkH6YyCsx56zISRSAK+2l0up4YDsrIiIg8vHp0pKHFh/rK1C9sgrUfSRlQ1z7kZbU2JxUSJQ/NmidQdADqA1ebNm2KRNoaDiByRpxGk8fM1a1YzysZ2iK737XtL7rvvXkFCbnR0VF599TX+CWD8xCfukNJSlfDt6OgkWMMTB0lA7NuKk052jXSQxvHXr18nWzZvIt2iL/ia0JOCe/e9xePW19fJvZ+8h2NBxH3o8IfS1d0lq1etio+kTSAdp4c28NCIpMFB56OJ0lzz6xSkMyLBW3h0R4rv9wQMRDrR8+iUKvMuLkIJOFTY8WND0QmqBs+GgrH7qKV0Sv54HSr/sH7+LCmBtPn05kpWGkB99ZpVcttt8WXhVtcpEUgvXbqEES+iZCT7Tp06RQBesWIFwc0M0oi0Ab56NI2oed26tdweUTWiaywASnDSiKgTLamANOgOJA5ramrk4Yce4HHxUjiNJGE0Ss4ciUYsOkjjfNrWr5MdO7bz3KyWwx9oiUPDL41RNKJn/JtqDhFaEOhF//ms6DDORd6BdH674EE6l+wpTwJ62r2cDjDjhr4wGpSfd5fLx8PF5PKwoHz7wcZR2VozGaM0To0E5S/O1rLE27j8pzWDsq023gwI+wXoQ5/tRUokJZB2erm09RlJ6yBtUD6Yr24ikIaqA+oO0AwHDhyQ8+cVXbJhwwbZvn3rLJDG73QlBv4OzhrAjYTj/v37SSfoS3l5mWzbto2cMEAbUa4uzcO/E6k7oA65dKk9tp/Fixtl167b+W8dpP9/9t4EvI3zOhc+IACCAElwFylKlERSlETtu2Rt1mY7ju04bVK5rXt729y/e3Pbe/t0cZLmttdpk6btTZqkbRJ3T5zFadIojrN40Urt+0qJEndJ3BcQ3LH9z3uAgYbDATAABsAAnM+PHkvkN99827xz5v3OeQ/kHXYEvEdu3LxJ167d4N+DR39yz64ZII1/AMy3bN7EXwIo4N/N2dlkDVj6UpAOBdC4Fu522HfYqZkC0BhXtCCtHxzKYKgyumNEuei/2GMgAV4bZwdz6PWHeTQY0N0QDwlBMs/NG6cPLRjjH8OChr8ygmKEYiAf/VGdg/2uhQJNj9cf5NGlYQuVZnvoozUOzVEiMYG0zHrL/khykCimOwBu4QSW5IJZwCWDU0bp7e3j6202G61Zs4rgtie1pFEPtAFc4kBxCAX+zqA+AMTiAssVdAT+jxeB4AkSqwueANKLFlWxZwdK/8AAg7TVmsPUTXFR0SyQhsTm7l07+NATh4YNp8/QkkVV/IJCEYO0HEALljR46KC73RwHaZ3uSBZIhwCHeCxoNImAkS+2FLAeR6gChbo/qHVwtCGCYb7UWkDXHNnBQ6/FNhf/HpGNTWNmqsxxU9NoNn2p1c4CTCjPlY9zwIuWSlQgLfXeUMJQiQ4T47WkwR3v3r0rKHcqzGMoThq/B+CuWbOa/6AAfEFziP2SQ61HtH7SGGq5yE9aAGm8QNjf2uYPvhEK+iJQGgLdAQ+QXTt3sicIvFdOnDzFQTT1ODjc7D84FEB6Bg8tojjwc8HdLtNoDmHuorWkkwLSOLWGVQCLAJ9lOAFH5gG8ddNXT1qhJZ3gQ8E3HuXRD7pyZf1OxQ8V9ED+YKmDZUOhdHe030r3xky0yOqmvaWTZM3y0rE+KxVke+lg2QRB6+OLLfZgu0+VjdOvLBpl7RCAvhY+P6MC6XjeLj6ihVULaevWLdzK7duN1HjnzswWA6gDMEY9WLIAqDNnznI9ANrChQsZcEFPoIDjbW/vpJoav0fF2bPnqE8UJIOfgeL44Ac/wDQC/KuPHTvBB4ORCqIH9+zZxVY62oT1jVIVGAcscXiISOkOvEhQML5btxqDvPnqVfWENjHM8bExDpzBgSLK6bNnqburhzasXxf0DrndeIfu3L1LHreXli6tpQ3r/Zb0jZu36PadJv47T5lIOAn0GgDaKHG3U/I+jTQfWvq9JkH6+PHjvMBzDqQTcDAo3Wyfbiqim87Hp+6hNiPkQD9VP8ga0dLi8hIr18Fq/u3qEf7MBAD+U3s+XXFYWPf6j+uGqcbm5rBxAPW+0omU89RJA+kA1yqI/sNzgUX/ZQJfpKL/4JLFBWAL9ziApMMxwiAoeGagrpTGEIN0a2sbgz6s2EgF7eKZw//RJvyWUcTJC3A/uMgJgGlC0EmAO552TZNLlNgA40K/vR4vOUdH2SsFdA2K0G/cT3h74wXk8/oYiM1mE7vucV3MncsVfPkzvQGf6EDYt+DNIQCzFoyBSHMd7e81DdI4KV6/fn1mWNJLRujJYplEtEkAZvGmgBQo9KQjFYj9/2X94CydDDwch7tsdHY4h36reoSWWGdmQB92Qajfw8CN8i/teazlAK3pnEDCgUj3TtTvkwnSs2Axgl91vGOGxwcAFFw2Du8AtG+//Q4NDg7F27Ts9ZFhP/JtpW2EyrQSpDpkABqWdDCFQ4b4RUtnLlqQxsHh4cOHeT/gILa5uZm/sBDQ9Oqrr9Ibb7zBWityRcaOIDp06BBJVfAEuiOjQHpxCLpD8m2mxuYP93h8obWQFecilQU5bvqzFUPUNWkkS5bf8wPl7KCFvtphZzEnaEjjIQFwN4+Z6PywhdrGzUyPQHyp2uaizYXTTJHAuk51SThIi4A4uI5icBYmQOVFRqj4rl072MLGARx8naGxATpEiRUd7bqo0X25l9gs0BYF/4gt6KD8qODJgQEEnqNMozowtFhB2v/15UgcSAt0R0Zb0qIdpcbGj/ywGehofw7LjgoHfKGugSveoYVj9Fp7Po1MZ9Ef1PmzskA032jw0ceXDdM8i4eV7/7zYR6dHLSwv7V0HLDIIXl6oGySvT5SWRIO0oHBzQBo6ZeS9EBShQmB5YywcCFYBFbSyZMNMxTrVLgNN6HWPp3Rjox4kvSgEK94GAMoYooj+AhlqBWtg7RKOzcqFzxRZBq82mQ/L1ToF4T2B6aRt9DA4GhlBUgfp8z6cpudro5kk0/kVie+JYJU/jSgF900ambfZ/hOI+UWJEdxUAh5UzcAuiuXftg98yRf2n3whLuKJukji52sK52qkmiQlh2ZAMriQcsBdRwbAZ+yCH4pLS1lL4n795v5MzcRRY3Vi4rmCGhyMED7AoeEAYpjLgC0DtIq7WLwsK80lnAGk1DlN8BJl8zkpNXY8KHuh0wrR/qtHKgC/elfX+LkRJwoSAYLbeZzQ7NpjwVWN/3OEgctts20et0+oo9eL6Vxr4E+tWKIqqz+Q8Gvtj326Ag3nUiQ+2uLnJySK1UlkSCteC3hkZCVxdGAcI0LJbykxhxB8S4ry0iQSo23KB5fhBvJURpS8zyAxwzKgmgSfsaeHAHDRsxD45aZSHMIU6nTHXHtXr/5oxSk95RMJMxyFg+jZczMqatgNaMg2/bv1ozQhoLHngOwTHCAeNmRzSmu4Gq3PN9Fmwqngpm+xW2+22dlYK/LddGf1A0zzfF3LXb2j1ZaYKF/bvVA8FBR6XVq1UsESM8yiuUsZyIO5a4oL6fikhIqLSlhIaMLFy7RvXv3/LxxHJa0MD+gO4Twa9wPljVEmXDGIxbrj2U+EwHSYQ8KAxQIMtijiAGaIwpFyJzJAJ2WlrS2wsL928NPd0S2pJMF0q0BkIbFLID0b1UjYe1sK9brM5DwIJhDUBEA5M83F3BWFSFIJVS4eCQA+MzKAaqypoabTgRIC+MNBWL5eXm0bv06qiivoOxs8wyNCsh1vvfeUZqcmnysFhADGsIyr66upmXLlrLbqiB9ir6JFfAirU2o38fQJdmmlPDQQS464GbHiWSzHlvQQYDWQZp27txJ9fX1HD+CP+XlfhVEwbtDPzjk6YgepGN9UKK5DsD7WoedPTFw2LctQHfAosamB1+Nwz+I0aDAqoZ/8096bTToyqKFOW56Zt44Z/cGRYJ8hB9vLGb9jj9ZOkxrCqY5X+I/tD0OP1bav9+vddAWieaH0mvjrac2SEcCrwK7nXbv3s3+wkJhH+SpKXKOjHBwyCBcoSI1FGHg0Pmor18xQ3UO3DQkQuEr3dzcwr7JsRS1zjkj8dBBiiOgasfSo7Cg8UcUrCLmoUU4HcvQ0uYaTdAdUhU8fJ5p07tD3qk5Gks6GTsDB4LgjjsnTLzJF9ncQQrj9KAfjMstHvr/Fjs5oS245X9qtwctavTRbvZy9u519mmONkSgCkb/1fV9LKB0asBC/9BWEPVwfq/GQVuLYgOMqG8muUBtkGZLNUSnTEYTp6lCdhUUAHNnZydBW3p0dIyDRby+gFtiHCANN1WEYQuBM/CFvXOniXMgTk5OkMvljssNL46uzZiZYDshPDlkLeiAYJIgmhQEZRG/kelUB8asg3TUT/7sbcEgfaeEHGGyUOPgEHRH4ovfq+POaDZV5bhpXo5nBsf8V/cK6fpINuUavfR/VgxzROGf3Snk7OHSsso+Tb9f7WCrHAlo4fv892v9ufqax8z0F/cKaUqijhdpfJlCd0QCr7LSUk5rhXBvWLTHj5+goeHh2SKIooYMWQbCfyjSA0VEAgraF6AwBP/nzZs30fLly7g+fKMvXbpEbndkOgkUSbgSvL/BwMFIbOmK7itcK+6X3CEofm8GzQNzwUDkcXs4glAobKkHxoa/z7CgRYEqPF6Buw98w8InXHA7xJjd7sftCu0L45T2Xdxv6XzjGrQtiE95PG5Fcxpp78f6e02AtFwwi/Ys6dDv7GF3gJMOA9K/LuPdEeuiyV8308oHbfHD7lwams6ifWUTtCp/mg/s3um10ve7bbTY6qH/WeugljETfa65kN3spKXI7GU1O/hVt42baGmui/58hT9SCe3+XUsB3RPpTEcaT6YcHEYCaMwDVN82bfSLBF24eImt6Mr58/kLEXn+ent7/Yd5IpdMaFYImb0vX746g6JAHkDoaAA4urq6qa2tndv+8Id/lq1ohIzjRQDFOSF7OAIZcB8paAPYEJkoZCCXWzfcH9Z/ri2XVq2uZzCEpgfc+4SCzDFr1qwMhqlL+4wXVN3SpaxxjazhKDjI7Oh8wBogAGuMBzKl8wIZzQV6ZQb3HLju1q3bPF/oCxLXQnEPVJI/y8wItbS0sEaI+GUhJN1F2DmuF+YCmih5wT6NsO4ISmlpCacjw8ErwtjxJQK/c+h5Q6UvFUUHacWzLgExESYG6Y6Ug/TswQCE/7nDTnCh+28LnbQi388zCwV+0H/bXBD0BBG3UJbtZSW7/+jMpSGXkamPP6p7nD7pxICVvtqWr4hShQveryx00r4yfOYT9UwZ2Ye73OIOcuOKlyLGimrRHUpAetfOHSzQjwKFuNWrVrHrnbhA4e1eU1MQOLY/sY1qa/y6yt///g/YAkeBJ8izzz4TpDQAGBcvXmaAev7557hOd3c3+0hDt1lcAF6nT5+ZkUEcoI6sLYhUDFVw/9GxMc7Y8tTB/fxF0NzSQmfOnONLMBbw4BBJEgoSzHKfDURFhUW0d++eWWp4Ql30690jx2h8cpKe2LqZlgb0pEP1BxrX77z7Hh+K7tu7J3hIJq0Pbxkk4hXA+OWXf4GrIN/iu+++y6CLQ1YBvPGihL4J3BTR9oc+9DMzDl6F9icmJtlLBllvkl10kFY04+GZr9Rb0jP7B7oD4dx4WubnuDmABOmv4Dddn+ei5yvGWHMDQSY4RPzMvUICWEvLvpIJ2lI8xZ4dOIDcXTLJPLVQIJz03a5cejNCMAsOKXcUTdGvLnayqx+U+BD5CLBele8iUEHWJOh6qAHSSgAaq3HgwP4gkIjlRZHxWwBr/ByHh3fu3OUplQPpnBwLS5YKWU1QTwBpnOYDbFHQlkCHTE1Nc9Ja4d8AxCNHjrKKngD6uA6Kd7gOAlAoAGKhb5FAGtbvxg3rZ0ipCiANmVJQPUVF/pcAEgr0Dw7y+QjGgb6hdD58RA2nz9HaNSupJvBCw/yAakCB9gRAFaV/oJ8aGk7T+nVr+eWA0tXVxckM2LJevIgVMjGea9eus/IgihSkUQcZbPCiwrjPn79AHR2dQfpo06YNZLcXUF9fL2EeMcdCFhvQSYJKoSLYUKmSDtJhJzIEOAd+LDyw/oc/PCedOLpjZh/BHQM4B6ezGIQRbbi/ZJJ2l04yr/xmj42mPX5VugNlE5Rn8tHlYQt962EePZo0BvPG4LARh3w4fPxcs/+AcE/JJAOquMA971sP8ujicDZb29JiNSIsfJJ+pnKM8ow+ejhppP97tyhouduMXg60SYbHR7wgrdTTgQX09+9j0EDBIeHNmzfZCsu2WDiH35IlfisbdMSpU2cYQLdv3xbMUAKQBC2yevVKWr169QzXPQGk0QYSBqCAc0VygNu3b/P94CMNSgOf7PAogfh+Y6MfuPCZf/DgQaY7+vv76fx5f2ot5FNE5CKKALhyljS8VgB0AggLay5cA4pj2za/TOuI00nnzl2gnt4+DqypqCijnTueIEt2NoNww5kL1N3bRzmWbPaFXrRwAa1ft4avRbBPU9N9tsxR1+v10PuffR8DLKgX0DvwWsHLCC8cfG0A4GEVHz9+kn8nBmnUh8YJ5kZwTbx7t2kGPQI6yv9y8PPbaO/FF1/ge2Ku3n33PfJ4kqtDowmQ1q53hwxIi2iO1IL07L7ddprpb+4XsnUsLvkmL31kkZO9KpBp5Wud+dQxkUUr8twc3g1Pj55JI90fN1HPlIkW5bip3j5NuUYfvdtrpX/tzJcFaSGvHLZs87iZbo5k0/URMw1Nm6jQ7KHleS6CLjWAHiHkz5aPs4X/6XuFhOS2/BBk+ejXF4/QjuLEe3xEC9LC+kYbZwKhIyRYBcChIAt2R8fjtFPIpH3wwP4ggMJXGsAiBWlEDCI9FSxFgDjahaUrgLQ4XRZA69ix40GrGPcVUnDh79CqPnr0GPcHNAc8QvAyEVuHyH2INlFCWdIXLlymPXt20vyKCgY6WKOCdCqD9PgYg3D1Er/m9ekz5+h+c0twO2JOAcLrAokJbty6QxcuXWE3O8xzXU017djhzw2JjDbImyjw9rBod+/ayb/DfA0Pz9TJBmePvkBHGyANP3QBpJ1OJ78k8WIDqMN6PnXq9KwDWswN5gBz7/X6WEUQCXrxQhIoE5adTWJRAtLQ26+oqOBeJcRPWnsgHQKcQ7hcpc6SftxPaDzDTa5h0C8QLy1IdQWNZxT091/b8+miw0JlFg+Ha8OTQ65891Eufa/Lf+izo3iSfqfab0kDkE8O5rCg/8sLRslmkicCEPQCUEa9P1rqoKV5Ls4MA6seBYeRf1g3zFZ2oku0II3+xNIrgCpAGBYbyvcPP+aX8W9wn9u3bQ1y1rDOwLmKQRpW39q1axkcAISITtyyZRMDqwDSCxYsYN4XRe5THJb8008fZJAX5y1EbkLQMQB8HKZdvXqNx7lDBNKhLOnhIQdt2LCOr21uaSWb1coghoJrJiYnae+eXRxcgfL2O+9Rd08v/13wha5evJj27HqCwfJ+cyudPHOWqRDs5qVSkL5xM7gtAJ7oY6Ti96Y5yQd+AkjjhQIqRPAGOXLkGNMl4oJDW8EjR+4eWgbpORTMIuMHLYPX0gc3+SA9u1Njbn+aK7jXyRXQHn+3ZoABGpGIcKf7UoudEwCAcni5apRpCRS08eMeG/1c5RidHsyhn/T6gb8+b5o+sXyY+qez6C+aiqh3yk9vbA8Ey8DnWlqGXFn0lYC+x+9UO8hu8rFV3Thq4nB0vBySAdDoV7QgHQtAC+NHWiiBy2w4dZra2/3eGEAqcLIAA4A4gOPd945QX2/fDE4aAkmIHsSnNxTtQFns2bN7Bkjj9y+84D84hH80LHKBX8bPAOJPPrmbwVBsSYM+WRegFM6dOx/02BBb0nIgDctV8KaAh8mZs+do+7YtQUD2W9LjhEPTJYFs5A2nzlBLa1sQoOEavmb1Stq80X/gePvOXbpw8XLQySUcSC9ZvJjpChQArODhIt1zmAP0D3MmgDSsavxM4LPxZfLee0fY20Qo4P7hMYLrwGn39PQwzYFs5qCN5jRIa8OSlvHeEK1+uAc2OSAt8wIR9Q+W9N+3FtCFYXmtaGRJebV+kD7RWEQPJk30u9UjtL5giv76XiHdhv6Gz0fPlk/Qh+aPMT/9dp+VfrlqlFrHTXRyIIfvVJ3rYnGl9nETIXmA4LZXYfHQ/1kxNCuLC+gQ6Jo4Je59RSYvB8skuygBaUiwrsyfjsmCFo8HHgSC1cfh30eOMldsRAh3TTVt27qVq+N3sPrwiS4+OMTvAOBNTffo0qXLhDRbUpBGneeffz8hoAWWIvjoq1evc7twxUN9gX9FIlv8AdWCNFmCZ8ePfvQTtjiVWNLC+NDXEycb2O0NGcAFqxkgDY8QpMnatmVz4OUxRCdOnaZhxwgfFMO6f/6ZA/w1gRfQ6bPng2CLHV4bxpK25+fTc889y9Yw5u3o0ePBw1DczGjMouxsC3P5QhFz0keOHKFNmzYFzwO6u3uooeFU0NURLzy8+HD922+/y2uCLwZw3ZgvHaRra9mXFJkDUhNxKA/SSqyp5IF0eFhrGMihr7Tlk1eiCYaR/eJCJ72/fIK+0FLA7m/gqGtzXeQMWOC3Ahb4hyrHWKkO3h44zEOaLAGkoQ39D2v7adRtoM/eK2QemoGifJwOLRhlP+xRj4F9qvGyuOmwEA4OYcVX57qp1ubmv5dZvByWnuyiBKQ/sWyYVuRPx613hAMoUB5C5m5worDkkHQVQCXoa1y+coW9O5A6Skx3YG7g8wtLF+AeCqThZYGAFrQHoIbFDJABBQHXPRRYi/DuAEDjHsiZCOsatMDhw2+SN6B0BEsaIIkiZ0nj57gHvgzA6QLApCDtHBuj/Nw8OnhgL98P9ZEC6+HDLuYzFi6o5ENDlIePuuhkw2m2/oWnLxRI4/cYI6xa+JOjXbwkmpvv08jIKOXn5zGXjJ/BY0NI8yX17sC64NAToIs24Ft96dIVPig8ePAAz7Mw9zgohHcH/LwxX3MapFMbzCIC54CxGkJmOSSmJB6kw1vRQQvHbeCQb1jB4wEBfuh1IIPKB+aPceQhANblMzDdIYwcgkxfbstnCxuRiM9XjNMHKvzuWtCeFkAa//7qun7KNXn5ABB8s9lAtKloirOKQ8+jYTCHDwVX5E3T7uJJqrJ5qMDk5QNClL7pLHowYaLibA9V5XiSmvdQCUirZUljbkvLymjL5s2zvCAEKxmeBXAX83g9TIOIQRpWHKw8IYAiFEgDuDZsWM8AJRZWEvYELM6LFy8xJw36Y+fOJ9hjAZ/08CqBYSS8LpWA9N2mJubH/ZarcQZIfw+W9OgYA1pZWRlTIQX2/BmeKQz0Ab9l0CXC+IIgXfv4C4QPDgOctPB7fCGAlsCLTuCXxQ8mQBpGnkBjyPlJ41pw+ThkxDzAg+Tq1atMT23btnVWu3iJ4CxAB+mamhRY0jOtZxbhR/RpCM+7UCidHJBWZneCRIBVDGsWGh6LbS5ame8KgqS4FXx+esjAvstXHdkcQQh/6GyDjyCEtK5gehZI/98VQ2yBCwW+0peGs+mtXhv1TJpoed40va98nOrzXY9zzwUq435/fqeIWibM7P3xJ0sdBP3qZBWlIF2fL3+IGm0/sY0Ki4pYOxoypQBHUBgAYETd3b93PwjQaHv1mlXsNYECAO/sfBD034WnCHhktIGfC77VqAtwhmcDKBZwxrBwYRnCJQ/iSoKeNKgPZHBBoAd+3traSh7vY9qpfsVyznKOAo+UyYlJsuXm0pbNOLA0My1w9uz5IO+N+yCYpbjE72p4ssHvSigcEMKSXrliOVWUl/kTyxoMrCfy4MEjam1rY6sXRXjc4DKKlxFcAVFamls5gEZcB3+HNYwvCGRTF6ImYTnDewMRkRivEHUILxYUfDXg5SK41lVXL+E28EKBPzRAGoEtoGoA1uCg8UWCLxPUQb+kbUS7H2Ktr8S7I0MPDmfTG7F+gCcWpKN8YyjcCeCTYXWj7zgwXGJzcZCJkGUFXh8fqxtmzw6xJf2ri5ycmQUFbbzVY6MfdOcyfQHa48WKcdkXAuo/mjTRH97yP9AooFzgq52skmyQFo9LyMYNMOHDvVj9+yJMFkAcVh+DZYQs4bHud6EL4uuFWwkAjX9DAhf/NmYZKNeaw2AM4BPvaDFAyw0t0u4X3BLRbqTxJmufqX0fHaTx+RVpJ0SYdfVBOs4OhemvEJCBw0EhUhCaGq/WD3FkIg4SQWOgwOUOlrL4MBJ8NQJaQFn8c3s++13Dq+Oj1Q5aaXfRHaeZ9TxAecy3uGltgYuQ1BYFoemfbCymjgn4UXvpD5cO02Jb5lrSYbeN0sgYtZ/4QHvxAjSaEdqQAjS+mIR8hIKCHaxk7GpZgEZjIbZ84p6EBE1sAprVBEgnx7tDfrnjBWisifogLax07FsUDwm46SP9NrZothdN0c/O9x/u4eECwEKCFAUg+zerB6jY7GX/ZbjmgQbBzyFLCjc6odTluegXKp30rUf5dC8A5gBtZHX55oM8uuU0B/lwWNf5Jh99cP4YRzhCMwQh6x3jJirJ9lKl1cP+08kqqbSkZ40xecNW/dbhLGim0AKJZhigReAcjQUd/xOQrF2V+PvMIZCeuey80WLHwBkro62OzGAAACAASURBVB5Iiw8IBVMrtk3QOm6mP79byJYwCsDwf9Y4aGOhn28FB/31zjwa9WRxJOKvVDn5EG/EZWBBpkshXPkQvQh1PEQRoocbC6eYtvhKq51ujZoJCQekxWby0gcrxjmri3hU8Y0wunnBvSAl+7HG4rCSsjg4VIuTlu1hii1osQUc3Qw+ri1nQQvWs/A7RRZ0hOdPpccz1mFq5jpNgHTivTtmL7caFrSwiuqBdPxvDuEhAY+MIBJxef+8cfrFqlH+ER6qgWkjh5BDhAkWtlCaxsz06p2iiL7C+WYvfbxumK45stm3OpxxWJ7joT9dNsQALwBFMh9CzYG0eGGSaFXHc6tQFrRgPQtDAkDjj7Cb5SxoGEjh1j+Ze0MzaByiI3MApP3LHfTciB8HZ02leiAd+9aUPnzghj97v5C9NYQCS1ppVpQ/bSwiWOPhyv7SCfrIYicLJsmp6ImvhQve79X4A2iE7wVhKcR9F39LhLq3+MxNDvCl1rpwH83QHSm0ptUAadbfD3DSYv5ZoDbiBegEPKJax+Gw/ctwkPZnlBALq6tFcYhnNX6Qjh+cxcAnWMrgpI/22chDfqnQn6306xOjIKT7Jz02PiQc8xioIsdDG+zT9GTZBPtTnxrMoa+2zUypJR4zIgb/Z80I+0P//o0S6p+erYAn3XlQAoSSXqglUZv+kAKSZugO8cRIFy7BcBILSEstaAGgIQaH7yIMQcw/C+sr3dX87wgWtDD82J+IBE9gCprXBEgn5uDQv/t9YlRO0MqnCqRjeeCwx644sllgaVBGWnRFnot+t8bBL7c/bSzmQ1G5sjLPL4wEC/mVWyXUyfrVoQse4t9eMkLbix+DtNgiFhuX0mUKBd5KQF1cJ6WWtLSzsS5ejCARz+3EHDQDdOBwUClAB9dTB+iYVk8TIK0+J/36bH40QQCNWY8NpGPrULxfyoPTRtaHhiZHqLKzeJJ+s3qE/vZ+IR8wyhUcAv7CQj+/jQPId2Cxh0ECHDgi9dY8S+T8e1LjUkqBSOkOcf/CgRHWCVnPw+WiTPjBITob7yLG8KjHCtJSgBb4Z/xcejiohgUt/sqKYZgZeUlGgvTrX3/dv1ix4WDUC51okJbjWKPuZOACqNt982GurBeG0Cas479dPUgNAxb6TogDQUiWPhGwiqEFAk0QCC/JFXiWHJw3SS8vdCpaEjkGIBxXLcW8UAyCJkA6yQAdKzgL7xL+f4CDxktY8H8OutaJrGPMeyiKQ+njmKRHNtbHJyXXaQKk1aY7Xn89ANJJmtLoQDq2bRjPwyaehtfa8un4gLzmtLjeHy0d5ifuC80FhOwr4gL/6T+pGyZkb3F7iXJNPtaX/vfO/EDarse1IYO6sWCKXq4aI1jTahTpwaNS4zSZII1QbTktDfQVehGuJArHx7J3BN4ZVj9WLRz/HNKCFm0bJbteSR019k+6taGDtAorFh1IK7MpYnmwlAzlK635dDJEYgDx9f+rdpgWWT301/cLOa2WuCDo5X8sHqGf9lqZ1/7ksiEW/ccB5JmBHD6MnPYZ2N0O3hzIYygILCnpo9I60Z65JROk55WVsdqaXLlz9y7dDmSnVjrWWOtFu4+C9EbAgha714WynuV2NOoKRSn4Kq0X61yk63WaAGm1OWntWtL+Q7NwJdqHKlJ70t9/T5RpJdy1SBAA9bq/lElSC10PaHj8a0c++1p/YU0/h3lrvSQTpKFtnJPj/2KBkPzCBQvo3PnznB/PNT1NyUjBFO1eCsU/MwhLogfFwDyL4ogBoJWZLlrfYYnpnyZAOt3pDsh//tndYuqaDH0Y509Em3qQhizp51vsDK5yBc8X8hLCcwN//1JLAZ0NpLoS6oPm+FjdEI93wmug1fnTSZUcjfVRSCZIi/sIGVFkFTl+4iR53B5WqYPONLJ+jDhHaGJ8IpBMNZcV2YTsKhBLgjSnILsJ4SSk04JIE7KkgDaBOh6yuCBJK/SjwR9Drc2cnU2FBQVcxzEywtfgvlCmw/8hRgQ1PrfHTYX2ArLkWPg+Y+MTTG8I/s+C9Sy4zgn4K8c/85glHLXStdKt6NAzpYO00l0Uph4+8z911y8cFKqEA+loLZ54uoyHDymxvv0wb4Ymh9BmXa6LkOaq1OK3jF9/kMeptMQFIP0JUBxJyEsYz1il16YEpH1ENbUBkD5+krWKIVxfUlLCsplZWQa6ffsOPXjwgLWeDYYs1pGG1ObKlSs4DyKypwCckZQWBSALHebTp8/QoUMfprfe+jFnZ4GuNATvXW4XPbF9GyMm2oci3rnzFxmY9+190p8N2+3iLC61NTVUWTmfhfnNJhPdarxDjU3N/qmTsZ6VWtDRWMY6QIff5TpIq4ACikB6sZOeLJ0ty5lMgBaGCqC+M2qm7z3Ko4eTRoJTnDWLaLV9mn6ucnQGdSFHj6QzSL9yu4Sz0YQqqrrgBTw5gpb08ZOsVQy95GPHTtDExDjV1NRwOif8e/v2rZzu6s6dJkJWECSeBbC++eZbnAoL1jI0kZEjEbQJLGaI2iP91vLldfTw4SPWod61exf5vF66cOEi60+vW7eWE8RCgxrgffHyZRobHePsJHuf3M3JYscmJqiqqorqVyyjn7zjT/UlZz3Lgm9Ah11w7YgWdKOtr8Ijm1ZN6CCtwnIBpP+yqZiF9kOVQwvG6MWKxxF/qJcKgJb2r2/KyN4biCAEBy0tmQTS/VNG+v2bJWFXHIegy/IfJzVQYXtw1hSmO46fpFWrVjLlcOrUaW4atAfAGXkMAd4QrgdoQ5j/0aNHnAbrJz95m1588QUGaPxMXADSfX395PN56cSJBpqcmqIXP/A8Xbp8hdNvodTVQci+is6cOUfbtm6hc+cvMMCvWLGCkDn86PGTTG/k5efTkzu308Ur16in15/hW0xvhLSOJUEq0YJutPXVWJN0akMHaRVWCyJFCPy45ZQP/MAtXpw/Tocq/cEfWgBnpcPOJJCGRCpU8MKVz60ZoLLsyAE3SucPix2kO06cpJrqaqqtraWjR49xppNFixbRypX1THHAcm5v72B6Ij/fTgMDA5xJBSD99NMHOQUWUkqhIHOIYEmfOHGSAR7X3rh5iw4e2EcDA0N09do1pleQWQUUydVr14MgjYSxVQsX0ubNG+m/fvhjmpp20eKqBbR14wZ65+gxGnX696ocUEt/IQbZaAA3mrqK5zsDK2oCpNPdu8PtNdDnWwroikM+Uzf2ze6AWH667SE5kC63eOgTyx8r2qXLmCC/imjLUAWaJZ9dNUDF2ep6qogtaZPJSFu3bmVOGgd+xcVFdOvWbc4KjizeANqWllbuIg4Ft23bwiBdUVFBW7du8dMQ5OMDwffeO8p0x/e//wOy5OTQ7l07qbHxDg07hhmMcQiJjDDwNAF/Pe1yB0HaOTrGNNe+PbuorLSEBoeGqcBup+aWVroWyCsYEqBDeG9EC7rR1k+XfaZ2P3WQVmlGv9JWQCcGckK2ts4+Rb9XO8LZT9KpyIE0Mn5/fPmwuhZnEiYFqcEgqRqqVFg89MkVQ2RXKehGuI81J4eyLRZyDDv4R0ajiXMRms0mtoYnJ6fI43GT3V5A09NTNDHh9wKC9YsDQxwSAmxhPfszgCNTtpOmpvxZxJHLEBm/8/LyKCfHwvVzbTbOTwgaBMlhkV4KVjWolhHnKE253Uxx4LCwqLCATEYjUyXw+MALIFqAFtdXupQ6SCubKR2klc1TxFrfeZRP3++a6QUhvqg610V/vNRBeSoDQMSOxVlBDqShI/2JZcPBtFhx3iJpl7/Wbqfj/aFfpEie+79rh8mqttdKAt/L0TSNuuxaF/i/EHAidacLSV8EfiEHrtECbrT1k7ZJNHgjTYB0uvtJY12P9Fvpn9tniuyL1xvA9pn6QSpIg6APcb+/8SCPfiRxwbMYvfTJZcnNTxjvs4MMNZ+9V0iNgZRfcu3tKpmgjywaVfdrJxoUjWGQSpsXwDkY7i1zKCi1hhlIhbBOlSgOYYg6SCtfbB2klc+VbE1IoWLDQWT/1aaisK19qn6Is3KnU0F2F3G2cKHvH182RLA806UMurLoM01Fs0Lcxf3/uQWjnO1ctaIUQWO8oZLmGZQF61l0n1DBKLN+HgKcpYAezRB0gI5mtog0AdLpenAoADSmvH86i/7oVgmnowpVfn7hKD1friIIRLfWMdX+2/vyB6JiFbyYGk7yRYi0/IumwlliUeJu/K9aB20qnFKnZ0oQNM47RbqFmN4Q6kpd6qSWbXD3ymxj6Y9iBdtYr4tzutL2ck2AdHrSHf6tJmz+MbeB/up+EbWMhfaV3lyIw0OHIrlOLewol5fo0/fkU2P94sJRen8avXBOD1roH1sLwro//r/VA4r0rhWvTSQUVdzQ7IqRmk40QMdqSesAHf2i6yAd/ZzNzPYSuB6c57935tGx/tAyoBC8/+TyobQQI+KvgykjffZ+AT2S0SR5dt44vRxIahvDFCb9kn/ryKd3+0KvTa7RR/+4rk89DZJIKBrHDERqWgBosbe3HL0x64AwBILqFnQci6XCpZoA6fSiO2Za0OI1AED/U3t+yGWBXOefLB2m5WnC5SJ0/IvNBeRwz06hha+C36/1u5RpveArB5Kr98dCJ9ZVdTyRUDTOCQvXfFAcKXCPSPQGh34HwtfluqWGJ4eUUolz+HPuck2AdDrQHf4HI/zHGnSX//hWSdhP6qfnjdMvp4kFeqw/h2CBupFqXVKW5rrolWXDhAQAWi/XHNmEA9ARmZeNsKofWTxC+0ojqxQqGmtgSgoLC6i42B/hiMCSnp4e9o+GPgf8nhHiLSjc5eTkUEVFOfs6Dw8Pk8MxwtoafX19HMACn+mqqoX08FEX2e35LKgkFATAQJipuKSYSktLWMmuvfMBizQtmD+fxZSKCwtZXe/Bw0cc6YhSXFTIYedul5u6e3rYB9tme/y1gVXv7umlstJSDohBGRoaoqGhYb/fdq6NFi6o5Hs/eviIRpxOslqt3D9ER6KUz5vHuiHwv16E/j98xAJPuFdeXi7XQ1sIT8dcQcK1u7ub/ccxJxB/QsFY2B8cY1qwgPVLent72Scc+iaZXHSQVrC6SgBaaOb3bpSElAFFHWTl/sv6QXXdvBSMIZYq/9Kez66FcqXK6iZkbylSOTovln5GuuY7j3LpcBeCQOQLssfghVNtc0dqStnvA5ixYsVyqq2tocHBQQ71hsbGli2bA9KiXiopKSWEdDscDtqxYzvreAAEKyrm08WLl6i+fjndu3eP7t9v4YjDjRs30HvvHaG169YGogSHaFFVFf3wrR+zYQAhpbHxcVqyqIpa2zvo1q1GeuapAwFA66PioiJCOPips+eoqKCAnty9i3r7ehlYvR4Pdff2UcW8eRzwMjk5wYDZePcubVi/jgESoA2BqJ++/TYZDEbauWM73w/ACVlUREDm2+1UvWQxnT5zludqxxPb+Z73mu7Rc889y9GTAGAE4SCU/d13jzDoQr8EgA05Vrwojh07zsE7u3fvpq6uR9wXaJGsWbOK28V8lpeX0+3bjRxlmclFB+kwq+vPNB7mW1DmWjm/YnE1RBz+4VIH1edPa3pfwUvlY7eLCfkL5Qr8veENAYtay2XaS/TJO8X0IIyMLCINP71yML7sMcI2Ef0fIA096CtXrvEUHTiwn63pmzdv8b83b95E2dlmDgUHeL/99rsMPkKBGBNA8cc//imHhEN06eKlS7RzxxOs63HnbhO98MJz9O6RYwyEAMi83FwqKSpiED9z7gI9uWcn3WIp1IesX/38c++jCxcv0YplddTb10/XAlogwj0Rlbh962YODwdowuLdt3cPXb50hSMSIXWKF0XdsqVs6V+6dIUv3bhxPQM5BKKgyHftml9jZP26NTQ4OMRh7wBpiDwh+hGRlHiBnThxig4c2EdXr17jLwt8Mezdu4f6+wepp6ebNm3aRO+++x5/BdTXQ7p1EQM9CsAd2iaQchW+DrS8F2PtmxKQnj9/Pr/IURoaGujw4cN+LXGHg5qbm3ntYSy8+uqr9MYbb7AxIFcExJvxu0OHDlE0dAf0DM6fP0+vvfYadXR0yN4onswsMz+coj+Lvj6SLZsXUNxReEXAO0LL5cxgDn25zR4yAzhm5lcWOelA2Wz5VS2N6/yQhf6xzU442A1VDpZN8FjiLpKvbilIv/DC83T16lXq7HzAt1q+fBk/WACnpUtrGYzFBRYuAAuiSVu3bOakARD7B1DebWqi9o5O+sDzz9E7R44xhbJmVT119fRwmLfX46XTZ8/Tk7t30s1bt5kmMWQRfeD9z1Lj3SaqW1pLt243chvigvDwbSKQBujv37+X+vv6+aEHPXLiZAMtX76cXwRdXV18uclspq5HXQF9kM3UPzDAPy8tKaXW1tYgSAPEEQIPKgM0x8mTp+h973uarXCn078G+GLA7wEuYpBes2Y1UymnTp3hegUFhbRnz05WF4QOSqYWJSBdWVnJXxaaAGnwVufOnUsYSGOQ0dAb0o3hdCFLSxH1TIV2xVuY46aPLx+ifJM2ubQJj4H+/G5RWOsT40b+wmfmTVC1zcXJaKN/pSX+sfp8cwFdHA4tfJWT5aXfrh6hjYVxfNmIrWjRkKQgvX37NracYUkD8LZv386WNUB7584drHAHDhp7HIAFKwhADosTeh4A6Xnz5rFa3sVLl2l0bJz2PbmbTpw+Q5XzyqmifB6dOneBVixbymJJp8+eo717dlFbewc9fPSIKsrLae3qVSxNuqyulmy2XLp85RrTFWXzSqmjvYP5XYA0RJ7ARwOkn3xyNycIABDCqsZLA7QEEgaAlgHnDIsb1hmEo5bW1nCqMJQtmzczHy1Y0gDj8fExKisrY/U/yKtu27aV9UUAymgXXw2gMMbGRmeANNKQIWECgB0aJ9DiRjtHjhwN6o0kfkcl/w46SIsIjceQGR/chONyscSgPBDY8rQGrVCED/9XVy7/iVSgQb29cIrujZloR8kkbSucJpvJSyBI4GUw7jGwu2F8sxmpF6F/PzSdRf/7VklYKxp0zR/XqaDXIY4WCfwd1jE+M6FyhwLrECCDw0NYkfj8vHz5CvOt1dVLGLRwqAbKAdbi0PAw88PPPH2QKYqe7l566qkDLMzkcvsd7ABqAPTrt26zJW3MyuKML+CKAcAH9u5hhbypySlu9/rNm2w9g+/dsmkj2fP9glODQ0PB7C0bN6xjCgYcOqz5Pbt3Mg3h9foI/zWcPEUut5vWrlnNh50AeZfLzRY2VP1AQ0AfG2Xzpo0sIAUABq1x9OhxpnTwIvInPzhOubk2TtrrV+wzUldXN9MfJSXFtG7dOubtQXcggUFd3VLW58bLBC+68+cv8jxmctEESKfSBS+0LRs7tFxxZNPftxSEjW6bn+Ohv17l/yTUUoGc59+32Dnbd6SCGivyXZwlHFrNOUYfLbS6yZblI7ePCFnF//sip/qCRZE6FhAQeqsnl779MPzL5oPzx+jDlTOTMShoXr6KZDMBcJC+CgAmFAARgBviRoLanfA7AC68KFAfYI3mAOgHDxygwz94k0wmE9MfZ89dpNGJcX755VhyaMumDUxt+FNgGfn/oC1wL2ReweHawOBgsF1x523WHAZZvCjYS8JAlG02cy5G/BxtoF8YB37tl0r1F/HvAKLIFuMfs/9Fgf6hz6iH8WDc4I5xH/+1ZvZ6QcE1+Dd+J/4ZXkjBvgXuK8wTwD/TPTswZE2AdDSctFp0x+wv1MigpPThRaaTv71XQI2joZMAoK2P1ozQtiKV3L6Udi5MvSvD2fTltgIG3WjKE8WT1OjMJuQQRCk0e2hH8RSDX6qkWXunjEzZOAJ9khsPDj//YOkw1cTr1RGC7ohmDsV10RxAC2L9OBC6cfMm3W9uYVe3gsJCGnb4k9AK4AZqA9a0x/s4fAUrCLAFqIOTfvTIzx2LS6hVjm715UepRhuxzl+mXTenQXr2Yqq3teBjDFW8cKzzYpuLXqlLvXwpPDmO9OfQdx/mhbX+w23+D1WO0e7iCTJlAaTVFc2P9qHz+Ii++yiPftAdWjoWbe4txYHhKJk4miPGkgCAFnoCqzonx8qeG6ChQvVSkBzFdTN2sIHIZrUxVQBLVijhdrlaT4Ba7cS4Khl1mSZAOpl0h/xGV39LQXDp882FYfMe4uH6jcUjtLNkMiW8LcD5tjOb3uy20b0xfGrGvrcRTbmxYJpeqBinhVYXmdSfUsWdQ2ThF1vsYf3VDQYffaJOhejPOOZMOiC5pvAzvPJmrY0kr+AsgA4zW4m0oKPph+IFneMV5wxIhwbn6Pygle4XWD7v9Fnpa52hw8TRFg6ufqt6hJCSSu3SOm4meGogWEN4MMEV902ZqG3CRLecZvbgkHNPsxl9BB9jcbQhAlhAX7SNm0O65sGKXmJz07qCKVpkdZM1y8dRibjvtC+LJj3EY1U7RZUwdxgLQvNPDYYW90fdulwXe9jE/TJR0ZKW7lEGaKkFHVhIKdAqfScmGqB1kFb7KdYIJ51ISzq8oaN0a8c28X3TWfQXd4uof1o+IERoFX7TyCYe12e3TBeRCfzHPVa6O5bN3CzmYspjCEtpAISX57k46wqiDacD/sVZBh/9bvUILctz0Y97bPw7AG44xzuMB8JFcM9DOyUWD+0rmaBNRVMM3okoN0ey6e9b7eQMEQLuBxEf/U7NCG0vilOWVKUhhLSgAdBCdEGc4BwJPNV+EtRuLxF7JV3azEhL+uuvvx60HJNFb8gtOKyg7zzKYzohXIErG/SZVyUgChHjbxs30dF+K10etgQP96T9geW8PH+a9pZMEnIY/r/mgiBdAFpmf8kE/erixwEfLeNmeqfXSggWCaehjfsstroJh4t7yyYoT+3UVKKBwOXv002FhC+IcAV+3a/Wy0dcRfXgqgDSck2wSJJMR8TAFw0IJoODFrobTb+imus5XDljQTr0miZ3G0UKrxb6CSrhY8sSH+ACEaiuSVPQgwMZskE/wHLumjIx8CITiyvgggcPiA9XjtKTJZOyMp6gF246s1lHe8hlDNIguUYvu+MtzXNz28mY9X/pyKejfdawh7WY748vG44/LF8FgEZfxM3g7wIHLd2/6QDQkaz1OYyzcQ1dEyCttgseLGn5kgyomH1n6Bh/80FeWIsTPXsqBQp5sD6vDFvo5GAO89MjbgNZsogQFQnLHplKqmyeiFSMP4ee35cWxWggAkWSrHLJYaEvNCOMPfQa4zebi6boo9Uj8fctwtAQzScIJEHpDv7DCN5ob2/nEO7u7h5yjIxwUElN9RK6e+8+zSsrI1+WgTo6H3DgxpqVK6ivf4CV63Y+sZ2n0uf1Ul9/P7W0tpHX56Xa6mpauGAB/w5BKm3t7ayWN6+0hLLN2axUB/e7e/eb2W2vFBGBS2tZgQ5qdo137rDKHVz+2tra+b71K5ZTV3cPB7oIocbCOiLIpLCoiEWUUBdh4Wh73do1HPgiFPhD37p1i1atWsW+3pgDRFpmssZGova6JkBabU5aayANv+kvthQQJDPDFfDBv7lkhLbGy5VGsVvAFXdPGQmay4IlZM4iKsv2EGiYdCjwz/6LpiLqmgzP/VuRQHf5MOGrJa6i4N0DUN69exeHdl+5cpXDuaH0hpDmVavqqenefRYwghYNovIazpylJUsWkTHLSNdu3ORovjUr6+lmYyNdu36T/vvLv0Cnzpwlizmblq9YRidOnmK1uK2bN9HtO3fJZDLTgsoKunjpCi2onE/Ll9WxsFKWgRi0IZgE/Q6EdUPeExGGlRXldPnyVapdWsOAjqhGiCOtW7uWzl+4yMEpiCDES6S3r4/lU6EzsnPHDmpra2PBJYSGI1gGEqu5eTZasngJRxdC6a6jo5MWL64ip3OMamqWUHd3LzU1NcU19XPxYk2AdOIt6dRY0OINhUS1n2tGoMhsAX1xPdALf7psiCVN9RJ5BvBy+VJrAd0YCf8CxCHmocoxer8aiWYVgDR6DmCG7sUPf/gjgjgQuH0o4kGrAnoXCECBJQ3ZzqMnGqg6ANI9vX20ecN6MmQZqPPBAwbpX375F1j+02LNYev5vSPHaN2a1ZSbl8uWtiEri5ZWV9OtxkbW28jPy2NQB8+0qn4Fza+YTw8ePaKqhQv4RSG2aDdsWMdRhY8edtH69Wtp2DFCDx8+ZP0OWMsH9u+l6zduskW+YsUyqq2ppZa2NvYLhEY0wBsaHpBa3bVrB73zznscmYg2EcIt6FRDw0NQBIy8snoNYQbSDqSVqODNtKRTD9DCZH/tQR79tCf8ISLqMj9dN0T5ZoVoMEf3M74C/q0jj04MhE6LJUwNPFaQSSbfFMfXgdjdTvC6CDP3sG4B0v39fVRXt4yOHDlCTuco7djxBGtfQMMCuhqlxcX03rHjDNL5+XYWSjp34SItWbyYRYYEkL5w6RIZjSa2bCGwBMrBYsmh9oAaJLoE6xzACDrj9Jlz3Lv6FctoQeUC6uru5hdHQ8OpGcEtAGlE8mYZDHT/fjPrhSCARh6kl3O/UM/n888lxtTf38/SpWKQhsAUIiZB8cCah0CTDtLRP6xpB9JKwsIfg7R2ABpLA6vvc82FhLRUkcpq+zR7fMQFKpFuQkTQ6pBTiQOoISIPVM3Rvhy6PmIhHAY+UTxFGwqm+DP67qiZczqiHuo73QZ6szuXjAYfvbRAJT2MEGMAB/5Wj43eeJgX8aAQc/jRGgetjCdtWYz+0FBpg7AQeGSICSG0e9u2LUx3dAXojq2bNrLVC5Bev24dXbl6nW43NtKO7dtoVATSx040sJ7Gls0bWTwJEYkb16+jK9eus2VcUlxMtxvv0EroLi+qoluNoDuyaPWqerpz5y7zzJA5hXUOLhnylsiUMn9+Oa1auZKV7m7eusVUSyiQhpEEPZDm5hamQAD67W3tDMD4nRikoZeNLwWAfV1dLWec0UFawUMpqZLBIK0tgBbmg1jAvgAAIABJREFUHbzpp6ApEcaPV6i7rmCaOepEAvWPemwMdvDSwCEivD0sRh+7zP3SwlH2s379QT6BpIF/8aaiaQ6+MRt8dLI/h77SbqdfXzJCe0omSfALR/ThX69KnDKZoNT3VrctohAUdgFcB/eXqqB7HeOHzQc+8Dzz0jgQBFcNC7Pz4aOgyt3yuqUMrmVlpZxuCtwwW8DLl9G0y8V88sF9e/lnHp+XBvoHmIdGqDdU4aoWVPLqQCoUOh0A6eolS2jYMcwHgqAp7jbdYw+beeXzqK7Wr843PjHOoAkrF1lbLl+5ym1CkQ90BdTo0N9169YwvwwtaBRQHKiD30Ft79pV/0sCh6Vr165inhuh6KA/kC0GNA84atAisMD1Et0MZChIfyO6WUhybXh7fK0zL6wngtClLUVT9JFFzoQBNSzlSY+B7jiz6Uutdnq+fJzeVz7OinYA7H9uz6fjAzn0wYpxWmmfZq+PvIAOdipAGt4j33uUS2/22GRzL0qXcg/8uxc5CYehcZcoQRpWJDwbNm/eTG/+8C1WbOMmAopyghocFOH476wsh3x+/hvh58K/hRyD+DlLhgbcaHCN8Dvh57CEQXecPXueeW2fqL7QLlTthPr4O0AeVrrwe/xfuIeggCdWnEPf+OeStvFS4HEG+od/C2MQjy3utZhDDeggnYLFhsrcW925EQWA0DVTIAIQ0X6JtKgbnWb2kPiZ+WMEsSShIEPLP7fnkcVItN4+Tc+UjzNQ47lONkgjtBycPnIWyiXHlS4luP2PLxsKvlRiXuoowVkAOqS/AifbeOcudXR2MkDLNRXLN1+4a5bVLWVLGeL8sbStdJ4S2bbSPsyFejpIp2iVYcF+obmAkG5LSdlYMEX/rWqUyhKg8YH7hwJpt9dAZ4csHAreMWmkRTkeDrpBqLcA0r+22ElPlk5Qz6SRPn2vkHMFqk13gIpB5CZAWonWdYkZPPQwB9PEXWIAaQGozdnZ7KomB9Cxglyk66DhzJrO03Fkm1EwaZH6oaAJvYqCGdAESKvvJ61tukNYF+hLfPZeQcQwZqE+Eqb+ZvVIQpK/hgJpcOgQKwII/839Qno4YaKPLRumlfnTdG7QQl9sLaAnSyc5R+CtETN9oaWAaiFetGxYwfZTVmXYZaB/6bBz0I0SvCzJ9tD/WOyktXaVQErJTWWGIlzGKnaS38cDcEquVVJH2ezL10p0+/H0LdOu1UE6xSvaMWGiL7faCf9XUnJNXvp5hGmXyodpK2lDrk4okIaiHDw4EEEInWZQLp+qH6SSbC/rgHzmXiFHKhaYvDTuxdEi0a8vdtKOYnWSGdwfNdNr7fn0cFLZ/EBx7zfUDAiKAaDFl0gBOl5wi3R9pN/Huj/E1yXjHmr0M1Pa0EE6xSuJB7ozSqAGT72jaIoOLRhVTWAfnhn/9TCP1hdOzYh47J400g97bCy2BABEdvA1IgsVlvWbPVYacRtZxhTW667iybgzsuDs7O1eGx8QhsuuIl4+9O+lhX6dEfxdlRJlM0J1gd4Q/i24VccKcNFcF03dWOYo0e3H0qdMvkYHaY2sLoAaEpuwSpUW0B+/VOWk+jwXu80lqqBlcNM4LIQPtLQAUAXNDPDR8RS01TNlZB3um04zeRXkWsT94Inya0uc6qQji3EI4QA6njlRCopK68XTF1ybrPvE289MuV4HaY2spGBRf/5+AfVG0J8WdxmC/hBB+rnKMbaq2ZsqTQuCYS4M5dD3unJDSqrKDQ0vhl9e6KR9ZepQLHyPKIFabYCOdhmjrR/LFknGPWLpV6Zfk3YgrSwsPD0ODuU2Fw7qvtxmp+axyFGJ4uuLzB46UDbJB3yFJmR5Tp+tC0+Xq45s+kmPjaBTHXATjjgADLHU4qGXF4yyup1qRQWAjnf6lV6vtJ4ac5PMe6nR30xpI+1AWllYePqCNDYWDuQQRHLVocybQdiMeIjmWTz04vwx2lwwTbZ4dCqSsMMBxrec2fTTXiuPNdoCHWxEPyIFmaolCpCWs6DjBTOl1yutp9bcJPt+avU73dvRBEirr4KX3iCNTeX2En3rYR6912+VzUEYaeNBTe+FijFaXzBN4K61VKAECNnWt3uthKSxsRRom4DiqLSqODYgrnDCp6BTUoBWcEnEKkqBMN6DyIgdkVRQ2q9o29XrR54BHaQjz1HKagAELg1Z6NuP8iJqJYfqJKfFypumzYXTHNaN1FipeOBG3QZqGs2myw4L3Rwx06ArS/GhoHhsOCD84Pwx9jKxqn1YKnXFCLPyqQRo8ZdTMjZnKvZLMsaVLvfQBEjP1WAWJZsElEDXlJG+3plPTaPmiPkEQ7UJPeX5OR5Cfj8o1i2yeRiwExVqjrRhoG3Asd8csdDdURP7OguJbZWMXVpnfo6bfnb+GLsIwm9btRIFOOOeagN0tEOJtn6885Ts+8Xb30y7XgfpNFlReD6802fjHIThMmErGQ4eOniCIAch8g9C46Iyx0OI1AOYQ4zIZMAfX8gDSCFdFgJcQM0gVBs0xqMJEz2YMHJwzsNJI/VOmYJ5D5X0Ta4OPFhA20BTBDy0qiXFFEc0ABhNXbXmKBX3VKvvmdKODtJptpJ9sKof5LEOtNoFwShFZi/lGb2szQH96FDqcYikG3Vn0aSHyOkxksNloDF3VrSeaxGHgJfHzy/0h3jjxZGwouCwcK5Z0JjrRE55wtYywxrWQToNFxRW7G1nNn37Ya5i3Y90G2aeycvUxu6SSfW5Z7nJiADSqQToVAFlqu6bbns10f3VQTrRM5zA9nEYd24oh47151DbuFl1KzaBXQ/ZNOgMHHI+WTrOXilJCc7RKECnEiRTee9U7Dst31MJSEMSt6KigofR0NBAhw8f5uzwSISMxMCQrh0cHKRXX32V3njjDU4QIVdknZsOHTpEugtefFsEwSDQfT45kEOt46aYXPbi60H8V+MQE5obEGYqsyByUgH/EO9tFfDRalrQ0QBfNHXjnQbp9am8t9pjyYT2lIA0UqGVl5cnDqR17w51ttKIK4u1P77fbaO2cRONR8hMrs5dY28FIkjQx95fOklbiiaZD096CfMumIsArfPQSd+BEW+oCZDWLemI6xRVBUDdo0kTB4wg3Bqub/AO8SkUK4rqZlFWhqcGZE5xEAg1vWV5rrgV86Lsgr96kiiOaK3SaOvHNPYIF2mhD4kYV7q2qYN0uq6cwn7jkLFz0kTXHdl005lNLaNmmvAm9zGEch5c/ZCtG650dVDti1MtT+HwQ1dTANKoEg/pEsssx3JN3HMhaiDV91dzLJnSlg7SmbKSCseBYJJHk0ZqGTNT+7iJ2idM1DtlpBEF2cuV3AJufBU5Hj70g6bGYpubamyu5HhoKOmgUCcCzZFMgNYKMGqlH9Es41yoqwmQ1jnp1Gw1aEDDz3nKZyDw2YPTRhb3BzUC0J72GAjSRQhSCSR/5o4i1NwSCHSB+l6+yUeFZg8VZnup2OzhpLWwlFNuLctNaxI46FjALpZr1N41WuiD2mPKhPZ0kM6EVUzwGFwSegQh2UnxvkjEuBJoQccCcrFck4hp0Uo/EjG2lLYp+LRJfdvkfN1k/d+IdJBO6QrqN0/qDOgAHXK6dZBO6k6M6maaAGnduyOqNdMrxzIDIXyi1XCzixXgYr0uluGHu0Yr/VB7XCltL4RVzH0SJjyU0SD5vQ7SKV1J/eZJmwGZB0INgBY/c0rHoiVQ1FJflM5f2tYTA3ckEBftV02AtH5wmLbbLn06LgFpNQA6VoCL9Tq1J1sr/VB7XJpqT8pJh+OidU5aU0undyZZM5AACzpWcIv1ukROlRb7lMjxJrVtqeUs3Dyc870MUOuWdFJXTb9Z0mcgBEjH4gcdK6DFel2i50qr/Ur0uDXTvkIPD02AtH5wqJltk1kdURGgY+GeY70mGYugA3SCZlk8seLDaiV8dIhrdZBO0FrpzaZ4BlQE6FgBLdbrEj1zWu1XosetevvhDv+Em4k9NaReHVK+WvxW1w8OVV8uvUGtzYDMQWEyKQ6tWtE6QCd4o8pZzHLgHIqflrlet6QTvGZ68ymYARUAOh4wi+faRM6W2HBL5H3mbNtydAUmQ7wf5bw9hDpSMA9MpA7Sc3ZHZfDARQ+FYD1Ho2YXD8jGc20yVkTr/UvGHCTkHlJaQ9hw0gkXeGopMMtZ1gFA1wRI637SCdk2c7NRHaBDrrsO0Al8JMJRGmIAllsEaTSshPK4cf06/dVffWZW53fu3En19fWErCx6ZpYErq3etIozkCKAThcaQQdplfZauAWXenQouaXY6paRL0i5Jf3SSy/RK6+8QrW1tdTZ2cmJEk+cOEFWq5XsdjutX7+eSkpKCIkW8bYoLi6mc+fO0WuvvUYdHR2yU/D117+hZGr0Opk0A3ECNKYiVhCL9bpkTn869DGZ86HKveQ8N0JZzaHoDylnLWxErXl36H7SqmyZud1IYFMnm4OOB9yTsWA6OKs4y1KXOyWTK+agxV1R8vNAHZ3uUHEN9aZSNAMxArQaNIWS5zRFs8K31Xr/Ujk3Ye8t50onndBQQBvNoMIdMAbaUZPu+NSnPkXf/va3aWhoSLaX0vcQVzp06BDplnQ0q6rXnTUDvsdeTpHyjasBzOkEfjpIx/G8SIE6jqZiujQA4DduXqe/+kyKDw51kI5pCfWLRBY0JkMWoCWmQbygFe/1yVy0dOprMucl5L1C0RlqWMzRDlB0gKimJY0zvzfeeCN6S1p3wYt2BfX6PANSC1r2Wy3wzR8A9FiBSy0LPFkrF+s4k9U/Td5HvMhSYJZzk1NjEOFeAIIlfUN3wVNjqvU2kj0DUQB08BDeF+BopT6tEfquA3SyF1cD9wsF2JFANZq3YyjXO8n+1IQlrdMdGtiU6dSFUAAd4nN11nMj44saavjRPHNamcJ07HPK5y7UpKWY6sDJrya8O3SQTvkWTZ8OyAG0tPewmOUeOrmTdGmYbqCtdAW6dO13yjdgqP2SrAmVBsGI9qUmQFrnpFO+RdOnAwGQZn/oCA8Q/1qOW8TP5U7uRSBukD40Qlsanql0o2U0M5WhvDhSYUWL96yWOGndktbMdtV2RxQAdNxAJfDW4pkIdSCpsdlKltGnsWHH3p1Q4Bx7i9FfGeqAUmQU6Jx09NOqX5GKGVAA0IKBHFX3JA+JLMhHwWFHdW8VK+sArXAypcAsfD3FtHkU3jOWaroLXiyzpl+TshlQANDxglSQGpFa0KFoDo1Z1/GOP2Vrm8gby62R9C0cKuIvkf1S0raoXzonrWTC9DqpmwEFAK2GERQS5EIcLAbjrcWWWOpmSQ//Vjr3Wn6bhaA+NAHSOietdIfNsXpJAGhF4CyddukncoqBWsu4o6kdqwUOOtKEyBxY6yAdadL036dsBnwB8POGQKF4wSmm6+VcpVIwQzH1PQX9TOkt4z5FTmnvg4I0SrQ7IOVcUVHBHW5oaKDDhw+Tx+Mhh8NBzc3NZLFYaHBwkKWgYwoLj8aSLioqovPnz+t60ineP4m+fTiAjhegVDeoUmBJxzsHiV6/lLYv5aLTabJk3P50Szqlu0m/udwMAKDD+UHH+8zFez33OZQPbZI8QVQZQ6ZvPzlPDq1PnA7Smb4r0398ibKgE/LlK/UMCAfcKi6N1nFGxaEqayqUp00mTJSPSBN+0nrEobK9mPG1RBa0lEGI93mL9/qo5j4J1nRSxxPV4FNUWTwhqYoUjHfoIfqtCbpDB+l4VzcDrk8gQGN2kgpqCTpcTOoY0mFLiT+PxF814aL40mFcAp0W2LiaAOloDg71RLTpssui62coHloNYFKjjehGI+KspVa10JkYDhtTMo6oB56CCzJ8YjQB0rolnYKNraFbSgFazWdOzbZimjI5C08H6JimMiiKJX3Rif+d8gWPbWiyVwX2ic5JqzinelPRz4CcBR3vcxbv9dGPIswVKniBaGo8qk6OTGNyAJxpVIbSOQzsnZRb0i+99BInoq2pqaHOzk52tj5x4gRZrVay2+20fv16KikpIThrV1ZWkk53KF1h7dfjZw9ctOFxIlk1+OO0ADWZyDJ26xOKyGMhLcaj9naTc5+T2xxSDxu1+5GK9iQUmZJgFmBjeXk59zYhwSw63ZGKnZDaewqudgJAqwVEarWTlNlRcMCYVuOJZdLCuc+F4vNjuU8aX8N0R6qzhesgncY7KIauSy1o8SF9DM3NuCStQE2OmxZNBiceyIQiBWK5fwe+qmYIV0k3Rrq61sWzhlrxk9a9O+JZxfS6Vo7iiBdY471eEzMoBqDA33lcmQLUYhpHPK5Qh35S6kcTi5TgTsi9hHSQTvCk683PmgE+KBRx0PECbLzXa3GJZqTu0mIH4+mTdMEiHazGc690v1ZL3h26JZ3uu0lZ/8UAHS+4ZqrXFWYyZgs6FL+rbHnUryWmK+aiZazGjKajJa2r4Kmx8slvQwBote4cL8ir1Y9EtBMcm9T1TEwZSL0akk2LyAFwJi9KIhZark0Zd8OUu+AdOnSIXfBqa2sVueDpIJ2s3aLefdiTQ+JmF0/rmYoFM8Yl56InTFqqAVpu8TJ1UeLZqPFcK3rpaiKYJRqQ1v2k41n55F8r7DW1DL1MxoKQYwtxoDQjAk/qrhZuqSO5vYW6VnxdJi9E8h8T/x31g8NUzfzcva/YkyPeWZgLmBD3GGU+lWd5h4jJfOmiyB3qBUnyECs4F93i4t3MSq7XkiWtRxwqWbH0q6MGQMcNWmkybXGPU/qZEgqIpaet4Sx0wbKLBNJpMsdp1U3Jeup0R1qtXvp0Nl6aQ3wulT6jjq2ncYN0OK5azg1GSo2o1oHYxq9fFX4GNHFwqEccZtY2VeugcC5gR0LGqFMQ6f9AaYnugHeHDtLpv6fExpwah4QJAS8NTvNc+mLQ4PRrt0uirx1N0B06SGt3r0TTs3gpjrlGf86VF1E0e2jO15Xx0tFBes7vCnUmQAdo5fOoW8/K52pO1hTTVVqJONQt6fTeivEA9FwDLN16Tu+9npTeS6zptLOk9YjDpGyTqG6CPRUPDz2XgGsujTWqTaRX9s+A9NA3HS1pHaS1tZvjAei5Clhzddza2rka7o0WLWk9LFzDGyZM1+KhOebaIaEwjTpAp+deT3qvteaCp4N00rdA3DeMFaDnGgc9V19GcW+wudqADG+Ydpy0LrCU+t0bK0DPVcDSrefU79m06EGIgx0dpNNi9bTTSfE+iuawcC4D1Vweu3Z2bpr1RGt0h+6Clz4bKFYrei4D1Vwee/rs7BT2VHioxFygDtIpXJA0vnW0AD1XwWku8u5pvK1T33UZtztxp3S6I/VLlBY9iBag5yr/LB63rnOUFltbO52UWtSBnikB6fnz51NFRQVf0dDQQIcPHyaPx0MOh4Oam5vJYrHQ4OAgvfrqq/TGG2/Q0NCQ7LgFA2PGL6NNn5XKg8O5+tDpAB3dc6xb0tHNl15bZga0RnfoLnja3aY6QMe2NnOV6olttvSrZsyA5EReiSVdWVlJ5eXluiU9F7dSNCCtAxPn25VNVTcX944+ZgUzEIGPRgs6SIvmUQmdoaSOgqVJiyrRAPRc56Dn0r5Ii82bbp2UhIKLu6+DtMjyEX9lzHWrUAlAy2VmSrdnQ63+6nOh1kzOsXbEh4UYuh5xGN0GkM5fdFend22MXUmwylx/mUlXWZ+P9N73Ket9mIdNE5Z0KoNZQn1liF1R5hLPqDSiUAcj/+OsW9Cxw5rB4yHj2DjZ2lrJ2t5J5uFBnlFflpHcBXaaqqig8aoqchUVki87O/YbpcOVOkiHXiUxSMv6CAYunSugpITmEGZzrsxJpGdcn4dIMzTz9wavj0zDw5TX2Ei2tjbKHhomg9tN5PE8rmg0ki8ri7w5OTRWW0OODRsYrMmQgbMdAYTmrCWt5FNevLWklnV02zI9ausAHf06zaWvrOhnZ/YVxrExyr3fTLaWVrL09JBxYoJgUYcsBgO5bTaaWFRFo6tW0sSiRQzeGVMUAJEmQDqRftIhgnhiXuMMfI/zXCgB6Ewde7SbQe6FrXt3RJhFn49yHj2i/Fu3ydbcQsapKb/1rLD4LBYar1pIw1u20OSCSoVXpVm1EICdsSAtfmgUvKwUraZU/yRTQEspQOtA9HibzIUvK0UPhcJKZoeD7FeuUP6dJjKOjiq8amY1r9VKjg3ryLFuHXlyc2NqQ7MXzTVO+muvfyO4FuF45mgXLFMfTKUgHe18ZWJ98UEhxpcpL+qErpXXS7nNzVR85hxl9/bGdauJJYtpePMmGl+yJK52NHOxAmtSE5a02t4dYpBO1GJkysMZDqDTiW/lT2efjyhw4KT2ukvnYi67Z0Y7t1lTU2S/dp0KL1xkDjqeMl1cTCPr1pJjw3qiTOCmFXzmawKkE8FJKxh7PHuFr013oI5kQWt1fABk8Jvk9fI6ZLndZBodJXduHk1VlJM7Pz/utZVrINSXlE4DhZ9u4/gEFVy+zH+ypl1xrY3XYiFn/Qoa3L2L8Pe0LqH8fyWDykiQToYlLcyjVoEs0uaNBNBafgkZpqao+MJFMvf3s2dAlstFxtExmli8iEbWrqGpgNBMpDmI5feZei4Ry1wovcYw7aKCGzeo8MIFXqe4SlYWjdUtpf79+8idKbx0BItSEyCdTnRHOlEAoR6GSAErmn/xeDyU19xC+ddvkO3Bg6CXACwsx8YNNDl/flw4EOlizc9PpAGk4Pe2lhYqPn2WLN3dcd99bGkt9R88QO68vLjbSlkDCq1o9E8TIK023ZEsSzpdH9ZQVnS6jSe36R6VNJyi7EFEqhE5V9bT8MYNHKmmZtGjCuOfzeyBASo8c5bym+4FaapYWvWZjDS6fDkN7H2SPFZrLE2k/hoFh4XiTuogHeOSpeuDG+mgMMbpSMll1o4OKj16jCx9/Xx/R+BAabq0VNX+pNvLS9XBq9QYzhEKrl6lgkuXyeSMzQUPXcF5Ayit4a1byGc0qtS7FDaj4PBMEyCdbnQHljQdD4vkADrtAMjnI4PbQwa3i3Lb26no7HnK7g+A9Ib1NLJqJbkKi/gBhtWlJIwYvLbB5SLyeSnL6yOfweAHAJOJvFlZZBCFImMOsxAhhz/8c9HrGt4lWVl8rcHrIfJKfUB8fg8U1DGZGBkQIk0eBHUE2vH5D0P9vxS3L9p1xqy0jLrLvXePii5cJMujrphREVQWKK3R+hUxt6GJCxWAs9BPHaTjXLF0AblwPHRajMHno6zpaTKPjJClu4e5TWtXF5kHh4KcNKwsd2EhTZaWEqxpeHpMFxf5AVFO8wFtTk0xyNvaOyi7r4+MLhd5zWaaLiri6ycrF5An18agyJDp8ZClu5dyHnSwrgQZAiHK/PJwkatsHk2WlVJ2/wBZ+nr9YC/U8frrTM2bR5OLqnjnmZxOsra2+sHaYPCPBQCPu2XhRZMVvN7g9ZLXaKTJykpylRTHuXOTfzl8pAsvX6X8mzdjujlenggNd2zeRFMqfy3F1KF4LkonkH7ppZfolVdeodraWurs7OREiSdOnCCr1Up2u53Wr19PJSUlhESLSBGjJMdhojnpdKQ60tqK9vnIODlJ+bcbqeDKFTIPO8hVXMyaDpa+PgZaFPjQAmAB5FmTk1zHWV9PI2tXk8dmm/VI4brCS5fJfuMm++9OlpdzuDLEf+DWBxcvHFLBLxfAyMaty0229nYqffsdMo2Pz2gTym1DW7bQeG0t4aCs8Px5MjtGgnUA9O6CfBrauZOcK/yWoHlomErfe4+snQ/4BQCPBQZ/jHligsdhgPWNrzeTkTUsBnfsUJ13jwdvlF6LF5L9+k0qPHs2OCal16KeO9dGw9u2Md0hfIlEc71m6kYB0OizJizpdD045IdWtPJapUDSGqC9PjI7R6jspz8lW8cDnm186vbv2c0yl/PefocsgSi2wR3byblqFeV0dDL4Wvr7GdjGllRT/769LH8pFLjtzfvJTym3uYUt1/79+2l0WR3/uuDqNSq4fIVfDLDepsvKqP/g/iBQow7uOf873+U6AFS8BPqeforGIQCUbWbAzb95iwovXiIzMjMbDDRZPo/69+2jKYn2BESH5r/5QzL39VHf00/TRNVCgtWch5cSONyxMX75IMqu/+mDaXtgZpieprw7d6n0ZANlxRDUMrpsGQ3teIKmS0vixlvMb9bYGO+trKlp8uTk0PS8ecnjucVMWDq44KUjSEv9ZaWAHfcuUqmBdD8ohKVZdPYc2W/d4hkBBdH5Sy/z3yHUU3riJMFzAAVylo7168hVYKd8gMGxY5Q1OUUeiPPUVFPv+54JPoSlx46T/foNplDAcwJgp8r8B47m4WEqPn2GLXfBgh2vrqbep58i6EfwWns8tPD118k8MMR/B7DCLWy65DGAsDV98RJZOzqZLoEfd+/TT5Mnf7brWPHx45TfeId6n3uO20LJv3GTik6fIbPTSW67nZyrV9HgjidU2hkpaMbnIyu+Qo6dCJ4jKO2Fq7iIhrZuIefq1Uovka/n8fiFnhrvkq21hV8WWR4vec0mmqqcTwO7diXnKyUKa1q3pONYcq37TKe7PzQO83JbWqj0vWNkGvcHQQxt20oDu3f5QRq/Oz4bpMFD5zx8SKUNpyjnwUOu6y4ooK6f+QBNlZaxwE/V17/BFiqsYOfyZTS4aye5ioqCAAxruvDixaAnwtS8MhrYt58mqhZwHTzcC7/5baZGYJUBgBFgIQZpa2sbW/TQTGaQDgC5cB/x1is5eoxy79+nvvc9QxMLF3K/7DdvUdGZs8xbo/8ja1bR0PbtcezY1F+KdSk50cDrE01xrllFjvXr4wpUAr2FOS64cpWyBwaJ3G7/lzDopMBh8XRJMb9Ip8vnRdM95XXFD6U4hDVMCzpIK5/eYE2tg7PQ0bSmOYgYTAuuXKPi8+f9DxIRdb/wPI0uXxYepEuKmestuniB7NducF3wy/3799LIqlVkbe+gBf/53WCbI+vW0eBVm3TPAAAgAElEQVT2rTPCyW2trVR06RJZ2zr8IG+309C2LYS6KMbxcVoAkHY4GKRh6TlXriR33uOQ9Oy+fs46AktfAOkBCZALa1X207eZQuk7eICmEIzj9TJXXnQWID3KVM3I6tU09ER6gzQOfIsbTvOLS2lB0Mrgnl00VlfHtE8sBaHpeOnmNTWRccTJayZXQG/hLKPnhef4pa2qm18U1rO4b5oA6XRywZNbWC2CdrrTHJhnWJCF5y9Q4ZWrwWnv+uCLfJiHEtKSLikm8LzglYsuXGDPCYA01NMGn9jONEb5j34cbBOHi4M7d5C7sCCoq53T08MWF3hlAaQdmzfS8MaNsiCNgywEV4gfanhqGCcmyeBxhwVp1Jv/X99nt76BA/tpqqxsNkjbAdKrmJNN5wIPGnwd5CGoRWGZrKigwSf30MTCBYpcKuWaxZqDNgOVJWi+hLo9Xqhjy+toYNductvzY76n/FtA4aBF1XSQjn7OgldoEZzRuUyJKARIF52/wGAplO7n3h/0kQ0P0uMcPFF0/jwZwDkCpLdvo8Etmyn/7h0qf/NHwTaRR6/v4H5yifhkRDHar12jwktXgiA9vHkjOUKANFz2nOvWkMuOw0kDP9g53d3Mm8PFL5wlDdql8tv/SUyp4GWBNFFSSzpDQBqHqPB6sd/wv/yUFLxE8QWBr5VYCnhwKPAhj6JB7IcepjHkVOx55mk+y/DFaL3Paj6dLel0PDiULoBWfI3TnYcWzysoBVjDxWfPBX88sGsnDW3fxv8OB9KmEScVXrpEhZev+L0vrFY++IM4DyIVK7/z3aAbGA4ae97/fpqaXxEMEgGYMC996TLfCwCBQ7vRgOuclO6YrJw/k5M2GDhFFK4H/xoOpAHmFd//ATlXraThDevJA02KDAVpqBXaL1+mwouXQ1IOM54tg4GGtmwmx6aNMQn94wWJgCfQK3BnjKYMbt9Gjq1byKtGElypVodCPhr91YQlnc4grRVwFjZfJtAcwljgNQGgKztylKkPFKRQ6vrQz7KfrNS7Y1jw7igpZiu26PRZPnj0mkx84ASeEfwmuO6F3/oWmUdGGQx9xiwa3LWLfZfdAc8L+F8DpKGDjN9PVFWx94arsJD7gUOoBd/4JnPffHCoxLtjEdo4SK7CghlYgRdJ4bnzNLBnD43V1fpBwefjoA+IEvkPDgN0xxPpTXfgMBgptOA9gxddpIJ1xtcF+0ZHKU2KHIr4mrI1tyq6l7Qv8I/HITX7rcdbotTrEN9OEyCd7pw0JlQLYJ1JVjRvUp+PkHYJBz4ASwMiqC0W6n32GRpfvISBuPTIUQ5oQUEgycj6tQxyEF8qhmfE6BhnmYaFCvc8hGQDVEtOnvS74E1N+8EfGT+2bGYwRh1baxsVXLzEgSvuvFxybNrE4cgC5ww/64Vf+zqZhv0Hh+BN+555in2qhQJPAnxm5zx8xG1OLFpIvU89PcNfG3w0+HH4fA/s2U2wyIXoSD9InyF8FbB3BzjpeA8OcQALH2F4Nrjd7IKIlxg+7zmUniMkE7ibvT72sChpaOBo0UgFNBVAGu6H6KPSYoagE9avuWVW0JHSNvDidmxcr44lzftZ6Z1n1tNBOrZ5m3FVAre04t5lHEAHRg4gyR4coKJzF5g2AOhOzq/gPHeUZaCic+f97lTwk16/lsZravjhz7vbxMEscMeDhQyFPHFePNAZ4LtxgCUA1fjSWq4HkEfQBX7nyTZzBCEAGh4eOITMGvdnvIYCH0c7BoJZWFOibikDqmlkhF8s6Ac+8QF88BbAi2J06VLy2PPJ0tXNHh04SAOdAq8VjxWRkT5+IVnb2tkbAfdAsAxeJKPwIMm1zXgZKNokCIGfmOCDMwhSAfgxbuPkBHmys8mbYyWvJZtD4EENYa4AkIjqZE5WReCGd03x6dP+l1eE4rFZ+VAXnjNKuGHsF0Rv5jU2Ut69exwhGktB9Cr86qcrymPXSYnDetacJZ3udEeqIw0zFaCFjQpLFWCGPHmIJkS4tDvfzjQEPmlNY/7P5qnyeQQ/V1ilqAOfZdAQYzU1fp5XUmCJ269eZ0scFAhetji8AzDgZQCBJADjeHUNTc/zB7oIWWGKzpxjDxJx8eTl0siaNTSxuIr9swuu32AwDK4PwsLt+TS8aRP7VZe+c4SsnR3+MPfSEpoGDRIAQ4A0DhQNiMxDiLjLRT6jgaZK59HkwgXsqaIUONFnvDRsbe1k6eqinO4eniPyuinL7eF59GWZyJttJq81h0EaB6Bem41D7fHSAXh7cyzkzrFyirJ4CgSW8HLFekYq6IsfpOvDWtLYI1gPvMjzb94ma2cnBxnFUmCxg48eWb9OPSta6EgM1rQmLOl0BWktWNBY+3A8NANLLDtVg9cAbADKALXsgX7KedTNlAeLEgW0OyBeBOtnuqiQRXgA5rC4QxWj00mWgUG2uuHzDJc5WJS4Fjw2PD7wb/ELI7unl6PWAOZBoISF7XIxqCFsOXtoiPDJLRZYApCgr3gRQPN60b/+G1v9oErGl9WxRcveB7ygfiU+ACdc+CAqBesd18Oy733f08pA2uejnK4uyrt1m78MosoxaDCwBQ/hKlehndUFIVyFFw0sbYRSs99ylLkG4Teej5yHONSNUNA+eOFQdAe7OY6PB0SyOim36W7sUqh4QRoM5KxfTgP79jG1pvRFGGkcQdnMdAXpdOakUw2AcwWgZz0E0MZoamLeWeA2YcVCUxogGC1wQH4UDzz+wBODD+/itBjDPrg+H1X9x3+QyTFCfQcP0tjyZWEDJxAYA5/tvLt3aQIh6s88FREXYIHj0BEujIhejEUvQ3wTHOIxYBcU0NT8cnIVFLJaoBdWNiiTAK8dCdjwdYGXRsmpUxHHgBfV4K4dHMgjhORjXH4f9An+QoDVnHu/hSw9yEQeAwoGeoGXMeu07NsbV2RjyEHF2DXdko64TSJXSBVQZzrNEWnm8XD6Dw4f60mDq45VgCeZ6wgvh6p/+3eaLimlvmefiSya5PXxV0PJe0fIk59P3S++ENHKY+XAGzeo4PLVoHdMpDmN5vcAUNBLbGEXF/EXDGglT46VPJZs/2EkrGwRn83UVVc3e86AN1ZSwNXjBQwZWubrp6Z4zUGbWB89ZFnYmIvBwF8DOG+AT7SzfiVNl8Uv4DSjPzGCs9CGDtIxr66fRkglHx0uaCWV/YpjSpVdyjrQ05QX8J4QBJbGli6lkTWr/Up0CgT/xa6qyZSfBVDBK2TBN79JA/v30ljtUkXcJ6zu4lOnyTTioK6f+3D4kGWfjw8doaKXE4fIvrIF8dcCJ++y2Why4UJylYHSKWe6hL1HoJXt9ZFp1En5t29T/rUbLAurpODAENQTzhh8Pq//8LO/nxDqHVcBQFuymW6CV9D4kurESKDONZAuKiqi8+fP02uvvUYdHX5dBWlJtJ60+H7JtL7E953LVjRADnwmIgKNE/CuCOgw+Hw0XVZKw5s301j1kpgeuGSsJx9yOUfJfucODa1f5z8QU+A9AU8FS083e7Mg8CWcpjKogJJjx5keQSabZBdY2fA5h/wnwBVAjYNQUBL4IuDMNqks4NutVj6EHdz5BH/RJKTECdDokxJLGnr7FYHcng0NDXT48GHyeDzkcDioubmZLBYLDQ4Osl7/G2+8QUOQz5UpsjE2hw4domgODrUE0sl4oENtnEwKWon24cCpPSL5zIODfpoA6aggejQ1yT7LY9XVrL2sxGUL907lOkY7dqX14cVRcvwkWR/4Nbj1MnMGfGYTJ7RF9KoQoJTQOYoDrJWANBKilJeX8xBSDtJayMySaks60mFhpgKP2g9RJoKzMEc5nQ+o5GQDe6HoZeYMwL1wdGW9P9Q8kRnH4wBmcY81AdLp6N2RKj56LtMcaoGN3CddpgE2vEFKjh3j3I16eTwD8PxB1OZYbW3UHkBRzaM0kCUKrQ7pfVIO0shxCLqjpqYmbXIcpspSDQfQqXppRLVxNVo50wAa0wyfbUQywm1PiUaGRpdG1W7hgBBRqWPL/v/2zgNIrupK/2dy0ARN1owSEkESyhmQEEEISRhwAgy21/Z6be/Wlte1dtXG2uS1/+Utl8Ous413HTBgYwMWmKCEUAAlgnLOcWakiZImh3/9zuvX6u7p9Dq+nn63SgVSv3Dvffd997zvnPOdWyylmEfUiRhZ0dw76SBtlZO2E92RyJc7lAVtLqRE9imixWvDk4blnKF70tqqRQ9K9u2zrABnw8cUVZeoL0lVm67x48KKpInqZpxsvrCe1lOEwG0LkE5FuiPR1nQokB6WQBP1m+L/Auny1YGDFaAuPHpM1QCJrIg0VTpOjyIhl0X5EP65feZ0GcjNS8g9o8ipGdI/B6QjfGSJBMVQAJ3oDSPCKUvMaa7Ua54PYV/+Mg9tD9Jk1JEBiYwqMcYW0669JnpgUEWUyMok9I308tzGRq1yntnTnZTwvMQsBOMuhAK2oo44Y5pRHi2MUMeY9S9Cy9n3/g5IR/BE7AbQgUCaFx2lMdKBVQEuQ/Tl5KWnjp6vNoEmG7S3C1VJaKol0d8n2VeuSW/5SOmqq9NML5xSiO1oGjD8Z0+PZPb0Sl9JkWpXIN6Td6lRBrNzVN9BC5X096vYELKh3TWjNOssq7tDBnPyZEDlMcVQmKN/OTnSVV2tOhYAi6Zp5+Ro37lh5w3jZSAbZbbrDw9BJOrnkdhCjDDnoMFMKSoSIUjxNt8ZVOm0gneOq3+ZGSrdmdnZJf0F+apPkdnbp/ogiCwZY8gQGeiX7A6unSFUDzdD/HSeL1yQzKvXDEBlPIgWZWQa4YGZJHIMaAKOacnCj1Kuy7ORnMF4KW6bfaVdgwN7i4qlp6ZK05VRpYu0cV/mJbOjU3La25WnJmU8p71NMrp63Gp+CtwkC/VdT5NXbRQ2DVedyUj7kOjzWDNUdaFiDs80pvUKAw3GdBjGCKC5jQPSEa6cRAB1OBa0CdD+MgyRuBy5a5eMOHDILVye2ddLYq1QCqpz/HjNCDMbyQZFBw9J8aHDqjnMIs8c6NfyU80L52tcKUpqKJhl9PQYwJdhAByAfWXSJK0/iLQodQkRQgLoDelNI0uwZcE8LSiq9zl8SDJ6+twvj4LA4IB01Y2W1rmzFdAMbY5mGczMEvoOWDUuXSrEuQKcHFNw6pSMOHlKdTAAdjSoMzu6dCNhU0CHuYMipllZiuvZLS1SuXGTgtRglpENl0lh0v4+7duVKZMV0HC6FVy4qPOgx5CAgXb06DqhQowpQg+IkVhTdOiIkO5N3wZzcg1hJ8COZJsBrOM+lSBFvKl1/lxN9DAb8p3oLKPGx32gKQBSPs/Ryrg6+Ra5esskVamLurm0L1SqlKw/NiiV9DQ0MVQbo7dPlfd4zqwj/vB3NjL6mNMG0F+zNX3Cc7+ClktVVUSJTZbn2fOFjSKaw7GkLc/80BMSAdD6qeZx62Abc6D+mLKaCM8DYp6Nl57MPCw6s6GWVr7lLa+wLYAOPea22bM0cwwrr2T/AS3mikXGC43mMLoHbTNmqG5Gdmen6ihTvkolMRkL6mLTpknr7JmqLJfbeEmKTpxQsMZ6N6s3K6hOnar6zQAEFbsptdRXkK+C/CjAsRlgqQKYhWfOKkCShUcfUMFTwZ3jJxTkoAs6xo9TuUt+o2GRjzh6TIWHKK+ktEJGhnSNGyetc2fpJkF0BFKaHJPj0qs2r4WORMeEG64LMA0MqNJcya7dOnckRwDkWNF8MdAf5onzseja5s7W1HX9uhkcVKlUiqRCRVy9+Ua1/EnlHnHipM6NVoYZM0ba5s1VCz7uzVUYQFX7sKBd4lNY1wrY6FK3t2tVGgrLsqGYlXPi3rcwb9BfOEIaHlgu3XV1iXMUxhCYPYdpC0vaSsZhsqM7EgXQniAdzpdTsH4hYF+9dp2RlYcF7BKpb1m4QNqn3qpWNjQDFnTZtm2S1dUjGX29aqlCXzR8YKUb4OgXFivXMzV7ARXq0CGEwzlci02hAmvVJXgPtXL+Y49p2rbZ1Fo9cFAtVgXLwUEtLYXiWevcOWrNAl4AH+p2126cKL3l5W5ekWtXvrlRAZlCAFi3UDJQGWQkmnrFiOegv9w6Z7b73tyras1aKT54SK1HqASyz9D+YD7UQj9zRrUyAE8a/9501xI9xl/Doi/ful37ouWecnK0VBRj4B59I0aoaH/TksXXdaN7enQM9IM0aoTmu2prFbhL331fig4d0r7Ap5IK3rx4UZgwFefDSG3v6tLNkY2bGoKI7asUqg1oETJOqeDjWeghzjPiHdHha2VFcXMHpC1OXqJAOpysQroeTn+0TuCbG6WntEQK4KgBahEN6G9afIdSCAXnEEvfp5yzVkNBCxmQrq6W+gcf0KoibnC91qEgTYkpPuEBRj7fr958s57Ly4rgfcGJE/rpznX6i4rl7BMf04oknk2Lzb5PLcHdWuYI3hCh/vYZM7Sfxfv3qxUJyPpystAq1WvXq8A+FEXLwoWqyoZVB/BXUMAWgCss1MoeTXcv0Vubc1a5fr2U7DugFAW0D4VmVVw+J0eBmdA1tC90vuCmCwrk0rKlGmfrr5GKDaizablB+sAB/TfoA4CWunlmIV2uwYY2atVLajmjMX1p2X36NUKfStFc3rHToD3y83WT4vdgmh0Wl3PMDscfwNcTtA1rJ9lRJGykbKgxqU8YzizFierg1g5Ih/MAPI4JBxQtXnLI4eHSHOaJofoEpQDlQQ0/OGoNxerrU9C5fBfFT2/SUk/wzR3jxqoVV3z4iIIramb1D6z0kv/Egq1at94F0v1q+bUumCdXb7xRRfnLdr4juc0tGj2glUkUpEfI+cceU47YtxF5UL59u4aJwXlq2aaSEuktLlI6hvqCnsL77s2iq0vLXFFmitqAbDqALdEMRUeOSdn27QqwiPPDp19aeq/XpsYYsHQVpAvypfmOO9Razb5y1V3leyAn2zWWHgOk77tXrkG3+GmEulGPkRJeV7C2tZjsfuXV1ZIuKpIrM6brZuBu/f2q9YwlqiA+fZr0FRUr/06dRigjnUOlbcbLpfvvS6x1aGExM49KEb37nuQ1XkoqUEOZNd+9JL5p34HmJpxPXwvz6oC0hckKBYYWLhX00HCt6LBB+tBhqdy0SS58+MPqnNKyTq7q23DNKMYpQPb2Kf9cvGevFB89Gj5Ij66Tlnlz1SLHKs5rbFD5zcJzZ6Xw2PGQIM04qEdHKatClA1dn8uAP1Y85ZsCNT6vqZSiov3KnfarYwthocIzp/XvAPfVyZPk0r33eFnSXiBNLb3FixXoAe7CkyeNorCSIaXvv2+AfQiQBpD5IgDosdzhtUOCNHfo75e8C/WS1dWhjkW+TrCwiczhawUeGJA2CtkuUz1pOze0oot379aKN/gNktGQS21YuUKryMQ97M4zcYXBpjtIJ0sFz64AzZoI1Tc+2SvXvSHnP/lxtRoBJ2gPwBAnF5YmAIQeM38v37rVCFEL15KGnrh1ilp8AGPbrFnSVVMjlRs2yoiTJ8MCaZxRVHdGgpRoEdY5/HPzbbdJx00TjTJNPg0gA9ShO6iBmNnbI31FJRoGl3OlXa05QKIPS3ryJLl8770BQbqX2oN33C4ZPb1SeOKEaiLDsRcfPCjUM1QePwRIj9y2XZ2hLXPnapSLiu6HsKT52si72KCWNE44rd84olAG8/OV+yfckQ3CsKTHyqX7AOmh9RqTAYQB79nfr0V+S3ftcjuOE90/oo0aHvyAdI0e7fcrLOb9iUPondlHW1jSqZBxGAoIY/HQY01zmH2CK6xc/4YKxXeXl0nlpi1Ssmevgppu/EReTL1VaQWAj0rO8Mphg3R1tX6CIxXaOWa0NC1apDX+4K2xBkPRHUQRYOFDXQCs9EFjojMytLhs4733aFy3l0U0OCglB/bLyB3vqPMKIKbAK9EfJLEUHTsu5du3SmZnt3LSRLM0uUDanJeqtetVgJ6NC869u6ZKcppapIcU4gXzNc4buqGUWnyhQHpgUCrXrdMqIS133K6x3BRGhcpAQyMQ3ZF/+oxUv/GGJpvAx7fMny8dN9+o1Ai+BMBOQxBTCaRFJLelWapfWy259Q3uyJ1YvCNWrgG1hEPb059i5fywjo2x1ezvnrYAabtHd9gRoMOxoM0HPuLoUalZu04ufPBh5Y9JvKha94bh4MGaLi2V5ttvU6cZFrYnSENh1H/gAemtKHevH+Kpq9yOQ0O8nYKp7TNnSuvsWconA1ZV69apQ9IA6SI59/hjQ6gLdTRSPXrrVrXir95yi0aNYFWbGXcdY0dL4/IVymubDeuy1uVwA2Q1zI7ojtpapQ8oulq1YYMmbyhIT5mstes8o6ToX8n+g0Zssyvmm1qDbbNm6qaQ3daq/HrJrr36DWs4Du+Ta7fcbFjk/X3qUGTzwOqtWrtG467pB+cD0jg+ifjgHobjcLpqSLg3itVr3c5JNoeG5cuNCJiMDOG5lb+9TS1sYq8Z46X7lwnhZUoJJTJ7LizE8jhocFCLDhAx5FtV3eqlIj0efwLPgpBJTTyK13zFGaiTDtKpooIXb6COlxXNAsciq33pZbn4oYc11phWvWatOnkyu7rl6s03qTPLiPI4p44uvPSAKxEH9Q99QIHXbHySA3Ajjp80CrdmZcmVSbcIIX3EQNOolF31xgYNn+M6cIPnnnhcwdqzYTmXU5B0UDREDgs0/9w5qdy02V32iU9XnJ5sJO4+XLsmdS/80Qjd6+/XhIXLd98lnePHaZ9wfFa++aY6Igl90/C1JXd6lTujPmLx3n3KHdOIKmm+c7FGqxhjaJZyKAxXLT5AuvH+ZdJx8036OxEZWVfaZSAvX2kRqnlTabpt/nzd+KBwCDEk9px7KEjPmSkt8xe4xzHqpZcNByzOyxGFUv/gg/qJTiIMX0Blb281Im1ycrSYAWFlCjh2B2kRpXrUiXjpUqQ4G/V5bHiNy+83sk7jBdL0Mo5AnXSQTgUVPLsBtFpxFpZv+Za3pXzbNrUqAEJADyDkU5x0asLX4GxJYx5x4rhUbH5LgYG7ACwND6xQADMbiSjKa1+8aPDapaUK0ISdaRsYVOchdEJ+gxFjTLvw2COaxKFtcFABHM1j7nX57rs1soFSUiSxlOzdp/0gykEvmZenYX7NCxcamYYDA1L9+mrdgJQaAWTHjZOOG8apo41EEPhcvVVujnRXVCjP3FlXpyDLMdWr10jh8RPuKITm2xZqEs2AKwtTk0ze3qqJL9qH3Fxp89gsale9rNmOACwNbv/ykiVybcpk3bhyWlo0wYWYbfN8jdBYcb87nLBi82Z1mNIfWnd1jWGpQwGdOK7RMgAA1+stLZGu8eM1qUjnKp7VzC2sr0CHsvkQdw/llczWOW6sGiE8/5i3OHLRZl8dkA7w1KyAYLQP3qoVzf3C6R9WMincZTt3urtINAcxxwCrpgCjLaEJKN0aYVG+batkt1/1GhKOuMv33q0OQeW3N202okM8PPeqNDZrplImWMdlW9+W/AZvCwrnX9OSOxWEsGIJ+XODEzzw/HlybeJETU6peOttzWTzbVjiFx9+SLlqYpmJWsm/WD+kL8qRX7uqm5A2nKAjR0rDAys1dnbUyy8p/+wZzwtlc2XqVN1s0NEofY+EmBPecwE3PHGC1D/0oIbblW3f6ZYBBeChfIjVBpgAKMIDPTUvmEuqajfdeadufGTuVa1ZI/lnz3v1BeufmHLV2mhrc/cBvQ8Eg9rYEONpGUa7qF1fcCTy2KE6DF9YJh0Wg6EZl/DUYhjulrSdHYfhgGE0D90qQFtRcMPCKz5yVLJbW2Qgv1C1FohTpipyH/yumRkGSHd3a2pzwfnz0o/uBFYatOcgIW3XpGvsGLl6003KF0OFaGIJAkJqIhpiPHxawgkDPIWnz+oaNrhA4zCogW6XNauZfj2GzoUJ9hQFhbYAdLmPRnS4rUV0JQYk6+oVTXRRjnxgQDeE4gP7NUUZSqG3uFiTTUgIKTxxSh2SWm26ulojLuB9Ndll7z79d1XKc3Uws6tTOXPGCuedf+asOldNecsMGdDNDCceKfU4OHEKwhl319Vq2jsbARYunHzBmdN6DHSI8TmMcFGfUYfxphu1T/w/5xftO6CCTtyXOGnKO9HX/LNnpejoccno6dZoFxKGumtHRSW2FM16tXIuXykYCXYAaZ5Jxw3jpX3WTK1/GbMNLo7gbCtL2q4gbTeANh+alX4B1OqAy8x0/1eFkXzlL1V0B3lMMgQzvUx14/wsBVTAWK3PjAy1wN19Ghi8rgCnokw4FDNUAe76Ma7rZGe5sh6v/461qc47+qkxz4aehtcnA5sGfcnNcfcf5TxS2LVfg4MywJcB4J6ZJRm9pLf36SUGsrJFXOepJgXOQr2+7xiQCswyuuw613ucRtwv1AcNEEacCfEm7mtSEKpFolW6fRx8uvENGMe6noH2R7MaBwyrOyNDBnJyZTA7S5+JGYVj3teOGYf+wBvdE9VVuQx1lvymXzFVlfrFRxSQp7hYWL3zVTFLAEDTL1vQHQ5Ih+93sALQYS28NDnImbcEP2iN7tikDlU7le9ig9OvyXHjlNrqqa4Kb2ISRG3464wD0n5mJVEvtNXMQrqaqL6Ft3JT4yhnzhL/nEhsql69WhONkq3jMWT0hIQWFKjkwLWbb5RO6L9wE4Q8swsdS7pASkpKZNasWVJRUSG1tbVSV1cniVLBi/eL7QZo30+oMN6nePctjC6kzCHOXCXnURUdMNT/0HCxa4Ny0oiZujrpHD1aukfXqUM9KF+dIGD2nLOUs6QTlRYez5fb/ZwJrYrgRhGcYtf3JGH9cuYsYVMtWe3tKr+q0TsuxcVo765+ATh8LQxhFJGIVcOP0EfFoIpyVX3srqpWGoQIm4CAnYDQO3N8KQfSibCk4/lCewF0BPxFPPsWq0Vvx+tYiYqxY/9TqU8l7+/S2HB/IZRWx0HpMqJaeseHHc4AACAASURBVMpGqrMVcMYZjFKhFhug8ESMGmBNQlFPWbk6GMkaJQKHXAGcuPFMWAk2BFuAtN3SwuMJhNFY0fHsV4zWua0u4wBz4h9H3oWLqhOTh+QAcfhRNKNIwhR18uHsw+mnIE29RmpaXr6sYlhI78Y69dxwMJZpqTN0vK9N9pGnjZ0hH3KGbAHSdojuMAEwAorY/yT7uZBjRYdcj3E5wNnc4jKtQy5K0s3It7epXofqmkTRsGpRVmyfM0eTg/xWfe/t09h+gJqU/FhY7v66TJboxUc+GsVoojvVAWlXxISn0zbiKfXcXX2QwWvjdbjoiKc43BMdKzrcmYrNcdAOiGJ5aqFEc2UiLygz1j16dPD0dwoc9/RI0ZEjUrR3n4p1xbqhW3P6C58zLptALtochwPSHk80KovL3+ePxwVdCWfu5+wvlk4TIHxE0s0kFNNZokkf2UaFa02CGHAljeBXoeKzS1IThwfxqWThcQ1SoTWDL1gqsfkp2dWl2YD0UStl5+YOLeapFaV7DVU5El1cSSv6OcoYSCxxCQFpH1yJKmTc0TTTz09CDcfyJwMtC/rN/ckMdCWPeL6AmnyDxeZyKGmolya75KoaHVrNZto51bupvhIy02ygX7K6ug2HlybYZKvCn97ft7/MvyvhxXx/+a8+do9sTk38ySL9niSh4KuMOdXxu/RAkEslicjf+GMNRpFeT2tV7t6j0Rzm8430Wjp1WZlGlZxpU8OuQkMyEDUpKzZuVpncWDYF6c9/zniwCaQ5HJD2eYoxB2jz+hkezxUL2v0WD11GWn+wq9PrB8CMhQ9wKCAMDEjH2DGqJgcXxyeeZqb190tOG5Wls7S6SFZPtxQcPyE57Vc0hbhjTJ301NRoiJFm5Pk0AE15vvoGFUfKaW1XJTbSnClGi1ZG38iRBrhqGrnxUgAmXF8dK5Ihmf19KlwPuMIlZvb0SsHpkzKQXyAD2TmaMs6GQYquZ81CQDG7rU3F+/PrGzR1WzPEysukt7JSBZJI2fYEK9KNVURJATBDxwo4otxHlfP8M2ckF/2PjEzpLi/XlPXe6kp3mrc34Bv9zr3UJHkN9arix1wjj9pbOlJTsXtLSrxU/LTg7olTIn09muFoPlvNEmSj4tlnGBmQAwX50ltUpKDjL9PNcIZd0WfKmNQhliHSV1IqXdVV0lM7SjWmQ4F8LMEpnGvRZ3TAy956OyYAzfioiIPGSn9JiVdWazj9KTx2Qio3btS5jJYTN+/nBulwOhCHYxxLOtoEkWA7qw9Au62tADvC6N+/oPoa19ugVvfWNGmsZKqMFBdL052GbjJFStHmAODUgtVafQVaCy//cqNkIyDksugARBwgWChU5PYCqN4+KTh3VitWI/ZPA2QBoWwX4CL12Hz7QvV481tWJ7oVW7XMFBZ8BlYmViJp5ZmZGnd6ecmdqqlRvXaNZHf1yKBqLw9qBRiEluirfiH09WsFF2oxqs4DFnR2loojAfp4+LkeIu6MzUynJoKA2oxmKTCt+j2iUKvCYI3qWFzj55zuUTXSvGChdE2c4J2uTuHdhgYpPnLMqDBOmjdj7OpUqVMVZ6qulCtTpgi188zNhftSzDb/3AXJZNygKs88K8s4pp+K2samyxj6RpaplOnVyRS7RTPEaEb5rAtSsv+Abg48T+aXDZtyWmyUqBeiDeJ5XhzwIOxLajo+hYL37pWKLVs0jT/aZkraXr53qXTeMC5ilT8KOYzcuj1mFrUD0o89JsmM7ojagg72CWTBimaBV2zeIl2javTFJH46q7tHqtavN2gMykmNLFWQRSmOT/Dc1jYp2bNHSvbuVctWN4HsbOnPzzM+Ewf61SI29ZL5XQt03rZQ40IVIPr6DN3iHTtUWhM5x9a5c1TSkzjXqg1vutN6ycqiTiCFVgE9FbU/fFiK9+6X3OZmdwUO1N2a0GWurVXA4SVGjhMLsm3ebLl6o1GmCzCG1ig9cFBK33lXsq+0S8fEG7VwQG95mdZdrNi0xajxB2VQUCAXHn5IukbXGdZ8Z6daceXbdwjFcXX8AHxenlqug4ODBtBDsUBdZGSqZXzh0Y9qWJdxwqAKRqEbnVd/UfqKS1SuFDW/3MZGKd+yRQou1Bv0DXKpc+eoCp0pDEUBBKxI5EyzXHKjFL3lfACb4gP00bTqmIPGB1YYIj+u+7MxVa9eJ5lXr0jL4kXSceNEKTxyVKVkDclYJEyrjWK/kydHi4XRn6/zelV1sCs2vOm1viK9OOuW0Leme5Zockm0+iSFx45JxSaoj9br1FOEnXNAOskgrUAV4cMLyk+5wHuIyl2Qm/GiU7nb3QYHZfwvf6XloWj8BvhBP5gNr3b521uVJqBhabfctlA1oqEPqCyC8LzZAPDG5culY8IEpSjQY8YiLTx9WoP3kTFFYJ8GwOIM4vpmozxWw0MPGoH+LpBB0rN01x635YKSXducOdI+faoCOQUHsltapf5DH3QVd70+RMZMiSi89PQd3V+0kmkUlC2j7uE7716///hxcuHDHzKsLFdFlFGvviqEfvHVQJxr28wZanXyfKi4Tc1Gz6QKQLbprjuNe1DAYM1aVcyD31YZ0JkzBElQrfBy6LBUbNrkrtUHyFIdBRU79zM4ckTQ7GajojF/7TNn6EaUc7nJKBxw6JD+BtDzfMw55gtp1CuvSsHJkypMTzXwnspKpbHUEbdnr25+Wl1m0iRpWmoU001m06rgx45L1foNQ+i5SPpllgajBmWwosNWr81XUdnb24x3I4rkFwekkwjSEYOzuVoCOQtd/67ZhOb/m+cEuSkVQK5OmWIcOTCon8rjnv2tAhwN4AXEPGu2wQsDopSponVXV2mVZKqssDCxosc+/ax+RpsNgKC6Nw42rPei/QfUCiTUyQB4Vx8GBxV4al/8o+S0Xtc0hi+8NnGCcss0XloqRAO2gJ72o6pS+0r1EjzvDVjAVMfwaPDVNWvW6EbBpzNcJOd4WZnnL0jN66u9wqsuPPqIdI42rC0sTcT/4dIBaax3rtE5wbBUoSRGbt+h/TMb/bjw8ccV6Kluji40GxrXI6KASt/m2FBwK9m9S4+jadXuMaO9QrKK9x2Qsu3blNqhtc2bI20zZ+pz4rrQUqW79+hvgHzDyuXSOWGC/p35GvXCi5Lf0Chd1dVyafky49lR2WTvPn22jEHpqokTtHwXzy1ZjQ2DDbFq9Zqo6QS+eqjY00rBiOmughExHhjaIRSooIJPpM0B6SSBdNQhWmF4eYdY0YpogZcKnCy1+PSwgUHJ7O6SMc/81v0y4O2mMgmB/WYbAtKVlfoiKyXgalT/QJzebIBw8+I7FFyp6I0VTcNBpSB503VrHk4WusIEGY7TT/65c7xKalHjD4uVT3RjABnSn5urfb28dKl01Y4aMnB0o7FizfJKHX4qaFCgFaAqdlmiXISvCeQmAS5AFCEfE6SVO2cMN040utHbK0VHjqmwvin0g9P1zGc+pefXvPKawat3d0t/Xq60LFqkVIUJ0uhHY5FVrV6tz0SBpbRUzv3ZJ9xOzOJ9+1Q32QRpSnXpNXLzlGuHN4eyoto3XwnQRe4G3XL+gow4eNDQi548SYFctcD3H1CAz8GJyuYwbow0Ui28pDhSvIn6PN9NK9ILGtbzeGnBzzFq6NqI9Lr+zmPtlO5816hyE0FzQNoPSG/evFny8/PjJrCUNIC2ANJqSXd3ydhnfqtcMe3KtFtdIF12HaRPnzYsaVeJou7KCrm0bJkXSI98732thOIL0tAJcL4I/dPIrmq5/Ta5OukW97GAF+eXv/W2+99asBTneIM0Flb+2XMK5ljONECwc8wYrZHoj2Pkk1l5QxdNwLFqBY8z6jDSsCLVSt++w/1vbDCts2cHBGmqdeMkNToBCJ6TyrXr3fcBBM9+9s8VlOuwYlFqI0olN1eaFi/SLDf3V0Jfn+SfP68bARVr3JXPH/+Y+9OcjWnk9u1ukNYIDooq9PYpd2vULyzS58dGq3y8R4OvBvwAEcLH2BiZ95y2VslublXnqQHSY6Vx2TLpD1exLQJACnaK0j9Hj0rZW1vdazKSWxDWqFXl77pTN6Zo+edQfdCalzgTd7wTUcKLA9KPPSbJyDiMiuqwYEVz6JBEmQA397SkowNpLOnR7rVbdOKE1Ly4yh3pgZXXtOgODfOq3PyWu3IGVq/WKoTPdTU4U6zBUS//yc3r+bOkOTy3oVFKd+2S0r373OcDiACfu/6hxxsFH035K9MCJcwPkCaE0GxEmBQdxRJe6+5/06LbdZPwb0kb10DUXdsg9RYbpXL9Bvc4+cQ+89k/V3Co/cMLuklpEYDMTGledLtcmT7dHSann/dY/GvXKpC6QfqJx91fEr4gzb0JMYROMSqrHNMIloG8XOWbWxbMc/dPHadsbIcOC07InpFl0jWmTjcAvg7YyIj4sQNIs+GUvvOOlL67SwsXRNKYP4oNs866cRD6xp5HctEwzgGo+aKhdqZV6sMBaT8gHW9LmmcaEUiHAc6KCx6LxgRp9/2C0R2HDl333uNB7+6W0U8/G5zuGGJJV6rzyax4TVeoAF73++fdn/stCym4Oksyr17TeoUm3aFOt1kzpXnBAnd1EkCa32v/uOq6JXvbQnWM4egzm2nxFpw5K32FBVJQ36BOQ/Xal5cblbw9LGTOw1lI1XKzYCzWZ7OLnzStK41FPnlSal593b1JXFp6jwq2Y/n60h1Ex2BJuykFBelLLpB2fTHU1sq5jz+ulEzNy6+4ai0axWzbZs806hRWVurfFaTrAel12k+lO8pHyrlPfMJI1hFRisfTkm6bPVtpDSxeSmPBZ484etSoZkMpr5oaaVx5v/SWlGpF7ZE731Ernxj25sVUK691OXVPGL81Nes8Qpdcgu5IkiXty6+HgY1DDqHsWdPtxiaa6HBCvki1WsyePbpphtsckE6CJR0RQPuib4An7A+g/W4Kfjrh6TjECUYI3uhnnnV/psNXYgF7OQ79gfTyZepAM9uIw0ek9k+vKMj1FRRodALFVHHW4TgsIUSsp8dIhJk4UeOwzRA1kxutXrdeL0foX+MDD8i1cWPdDiyAFCul6Nhx6Rg/Tjom3CDFR49Kybvvq/ULMMF31z/8sEZfmI3zal5bLYWupBhC8tqnTdUIEzOCRcP8DhyUyo2b9DQy8M498ZjWQuR4X5AGXNUap+K2dnjQANn16zVRhIZzlKKkNDhfKnqTZEPjC4T6hYjB63PTGOaL6uDEgQtYXpk8SS4tv9+dWMKndNlW6A6DlmolsmXWTA0jzOjukWKN/njLLQJEUkr9ww+qJYnTkxBI5hl5zMYVyzXcjkYYmRG5c8kA6RvG67OzXPYpXDQKcRzPgnBPMgutgJx5WWge6B5ivpPi/IT6OndWnxU1NMNtDkgHsKQLCgzR/5kzZ8ZU9D+eAO2L436pDnNl+OkIOzxFVhUcBgYlu+OajPnNM+4YYLz7TXctkZ6KCvf6KvABaUTML9+1RIuxmq1iy1v6YtHab71V4231GoODUnLwoIKUVtwWkZ6yMlFLcNYMtRoBUvjoke/v0t81wuTOxZr9Zv5ecuCAfq6jw4uFjkWY39CgwKQJJZoWnaXORgDUrANI0ggvPZYmimY0KA9N3CDCJDNTgY84aCxO7f/0aXLpnrtdBW4zhoA0ANa6YIG0zZxuSFv29aljELoEJyB8MaGAJLbQsHQrNmzUrw3NMCwo0PA9IjQIM1RL/vgJVXYzgZSvgq6x13lzxjBy+04338nXCCDNhsGXCCWkyt8CpDt0zii4SwROf3GxVL/2uoYJEoVDwkvLHbfJ1Ztu1izK4v37dW40+zI7W8/DadqfX6DnetaPDBdwojmO+Sk8ftyo5G6xbiFfPUTNsK7Mr5Ro+hLpucbzPC5F+w9KwcWL7vT7QNdjPSk9eNddkd4y6vMiyTh86aWXpK+vT9ra2uT48eOSl5cnzc3N8rWvfU2ee+45aQmQOu837eOxAI7DeIB0vAHaE6Q9AdovLvvpTM3rr6tDjEWMXq6+3FgtWtRVjDjm+fPkyuTJRrJGVpb4grRRFfkGBcue8goFoaoNGyWnpVkTVS4TZ11FarQRxgXPCEjwGYjTivOxYgEpsvxwBtIHLE02CeUSa2q0+Gvh6TMKwoAYiSUAE6F9ON0I+QNcsRLNxoIHZDvHjtVPes3q6+iQkbv3aLiZgpGLDmjV/perlc0nPxl4pJk33b3EK07c15ImBbxzTJ3SIZ3jxmmFcuV8Dx+WvtKRmqjSRhy2WWy2v19533Icf80taiGy0eHkgzIhagWwZKz0B8cq88D5amU3NEjpznc0BNIdflhTI1dvuUmjFphTNjCseYrLEiLZNm+uu2I1hVorNr+lmwENaxPKRr8Smpt0E1KrlWgZMi9vGC+d48cLESSeBXKjRoIwL8B4id/GfxJu0wzUG27QtaNRPgnioQP1D8cs9FLhqZPqNM67dFmTqjwLCVDhnWdFbDqRUsncWCIF6f7+fmltbXVA2nMhBKI6OMbvBuHzj7WrXlJgIQyPNOGRO9+TnKvthjCPWtf90l1dI22zZihQ4jjzBWle5j5So0fVaoYiccRwqd11tbrgiHrw9aYTAw2IFZ46Jbmkkvf16qc698hubVMHI4BDcoqZDWbwe+9L4VnD6cYAic64Mn2a6mQA3qW7dyvIufUmXNQHGYmApYqpK2VxWTckzlG5yYFB3Ug0zri1TYGc/l+ZNEk6x4/zevd8QdoUkyLmm3hjoiSgC+DJ4UHNEDfPi3B9gJoMS0CIv/cWF6tVn9nXr9Y81wO0SShyVwrv7NQkHqxLYr7d3oisTP2aYHw4/bJb22WgoEB6aqo1vptNytRP4dp85WgVk+4uyegbkIG8HI0px1rmd0CE7FGAg6gI/AGsk2ToeJhaHeVvbdV1EqohlgT1hjPWc+5CnRfv30ljJ7opt+my5DVc0g06q6vDkATIy1dQhn7qrButOjDJmGtzDmwB0r7RHTgO42FJBwTLYCsiTGehJSvar2ktmloM8PaMGqVgBWCQFegJ0pwKeCL2w4uuKc0agmc4xchMI0ZYgaR/QDJkUJMkADkNdwpgxcA3Yl3kNl7SxBUN+8rM1M9/FVgaVePFhXN8wQUEobrd9AV8NdZ7X9EITccFfPV+pvKbS1ZSQ/PGjVXL0LSqePnNDYW4YOnrVzW0gcIRWtZIK2T4aI4wXl+QBhgBMmgN3TyyshQwsYoQmAqkJsex1OMjEiS7tVWyurrUUiXWmfsyfigiN1VDRmZ3t+AoJZvRe5wDBhfv0vLgi4GviL6yMkOvxKcxT1jqbIaoDzIvXWNHq1WN05CEIACRsWHVsWF69iPegOZ5fb4e6NPInTuVMzclC/z1gf5319a4rNHRfseeyL77vZcr4Yv1jIVN1Aog3VvM+2WIiSW7pQ1IRzzVYYK052GBgpPCsaatbiRGMss25VQVwCsr5fLSe/QFhw8F6Kyk2nIOmY4qgTqQIQP5SHwOBZaoFi4pugEWPxokgB/3V5BEh8OV2ejvngBG9euvX884rKmRtgXzlapB2U8t68LC8KU+qfrB/d1SodnG+OP8iY4lrpRHPxYzY84ztE16+9zzwQYTbC6ieiYWTlaap75eSt99T79+DJrHXN2Dusmw/kid7xo3Vp28/pQXLdwy9od6xsWG+Y7HvhPhXdEWIO0rsBRrSzqRAM3zNkHa975D+hGgY1b660t3aFr4iuVaUDMdGlZ/DdodF+uNtPDqamlZ5BEnnQ6TkIQxsolmIfB18JDkNpLJZ1ByUD5QBagl8kVjh01lyPQEEu736zVLwuT63NIB6UDPwMLu6mtFD0lecd0jppY0n2nd3SrcU0bRT5duBBYMGXkdY8caoVo2+FyL1zKHZiCsjmxKjQ4hxLCoSPlusiahPOKdzRavsaXEdV30lVEM1gTpAbWidd7tvPYcS9rvEgsY3RFPTtqKVerudYQAbUZ0eJ4eiTUdTp+JayaTjRji3MuXrn9uZmVqGN2VSZPl6tQpSeMuEwEyODqRSc2vr3dLgcLBw0Gj8kc8Mzyw05wZ8DsDFt7zZM6gLSzpeII0kxsO6Hk9BAsPLxAXHQiog1nTVvoJD0iKK6FufFKaDkH9DO3qVmcfccnD2ZLUIgWnTquDx+Q8oTwyOzploLBA41vNxJBkvmTOvW00A4GoDht10bcrtgDpeHHSnqa7FQC0UsfMBGN/cdEGQzd0k/DLTQf2pdl4+dija5aerT267PQiWTNgwQBLVhfTCqTjbUWbIGz+18rz9wIWj784gGPt1XDmy9p8peXRnpaSlZfUJpNlC0s6XnRHRC+whYcYTthdoOfsz5qOqL82WUjJ6oYzZ8ma+RS6ry9I2zSKI9CM2gKk40l3hL2ULICzpwUdiRVt9smvU9FBnbAemTNNYU2Tc5An52jxHbfL5FkB6YyMDNmyZYusWrVKbJ0W/punn7E+vxYfYDRWtGfnPMFG/99Bn6DPzjSCnGmyvsTT9gyL77bd5mlYgvRTTz9jHessPshQDkMrD9oEHAekw581B6TDn6u0PTIFIzn8PSsrIM35WNKo4Nnako43SHvieaCoDisvhhdIO9Z0WFPngHRY05SeB6W4o9D3oQ1LkLZMdyTRivblpx1rOjSuOAAdeo7S/ohhBNS2AOlYR3dYAukIAdqf8zDaF8OhPfzPYMTx7tE+EOf81J0B871OsUgO29IdSQNpiwAdCpgjuNyQZ+IA9dBl6oB06mJlQnvuCczmjWPxUiZ0EENvlt6WdAQP0NNh6DudEVwuOEg7/LTf18OhO5KMGna8/TBxEtrWko51nHRYdEeEiBoMpGO1eTvWdGAUcADajgiZpD4NY2D2nFFbWNIJB+k4ArQvJRLp8gWM3IDkIJNOozMNka6mYX5ehO9zqsyKLUA6oZx0FA/UNzY6GGhEcRv32nEDtYNODkinCqIkop+eFvQwcAyGmjJbgHQqWNL+MgxDYWe0QO3ET3sv31DzHWqxO78PoxnwdRJG+7LZeGrSD6QjfJj+MgzDAY1oaTMHqK+/PeHMt43fNadrsZoB33d4mFvTtgDphNEdEQK0J88cqH5hOOsv0tunuyPRfAcdkA5nlaXBMdFaPik2RbYA6YTRHRGiZCRUR6B1EEkXPMEpXTISzTH70o8p9n453Y3FDKQZKPtOWfqAdCTo6JqtSKmOUOvTs0vBvtiGgHSahTo4FnSolTTMf/cF6WFOb0QD0qktVRohSHuexv/7+is8Lb5EvSrpEJrnAHOiVpNN72MCsyfXaHbVAWmdiUWLFsmUKVOkrq5OamtrZdSoUWILkC4rK5MdO3bIk08+KWfOnPG7woYks8QAoLmRJx/tD0QivE1Eb0k6AHWafTBEtA6G/UmJfKlsOpnpQXdE+KB9T7MTSHsB2DA2O4fx0GwKCUnuli8H6M+STnIXE317W4B0XKM7IgRof2vD3/rxfWBR3M7ysx/u1rQD0JaXxPA4Ic0dhdFw0pwbc9H/j33sY0J0x8SJE+Xs2bPyta99TTZv3iwFBQVSUlIiM2fOlIqKCuVc4F7Ky8tl+/bt4dEdUSKmLx/tSYkFexuivK2lF80LyIYBqnnSjcNgOJaepXOwh9PHmQz3DNjCko5bCF4UaOl7ajhWtOe6iuLWlpfncARqy5PgnJDaM+DrKEwz52Cwhzc8Qfo3ERSi9ZmlQCBt1bpLFFinMlA71nNq42tUvXeojZDTZwuQjjknHSVIxxpYY329kLSL1Z0k5DKJ7wGe3fU0qOJ7V+fqSZ0B31jWeL0kSR1kbG7ugLSfeYz1eom1sRB2mnQKgXUKdTU2b166XiXWL0MazKMD0iFojlivgUg3gIhALKKTYj3i0NdLkW6GHohzROgZCJakEvrstDzCAekEg7Svc9HTKo7Lp77NEdDm3UtLUIj5oB3rOaoptQLSZBwSHffSSy9Jf3+/tLa2yvHjxyUvL0+am5s1eu65556TlpYWv33y66997LHHxE6cdKSWblRPIREn2wwNHWdhIh66De7hAHTUD8EqSBMnvWrVqtiCdMxD8KJwHA5bkGap2AyobdqlqF8q5wJJ/DwdhpNvBaQZfsyTWRxLOsGrygZAbYMuJHjS0+h2npazE+sckwdvC5C2gyU9rC1o36WSQJT0954m8PYxeUmci4SYAV9g5vC0eqHiu0JSDqTDUsGLkO5Im3WVRJRM4q3j+yY5V3eAOU5rIGkgnZ2dLfPmL5BZs2bJfUuXSmVlpXocX375Zdm69W3p6+uLXLvDAWnv5RLoszNGiOl7+bDjuOO0qJ3LJmEG0sbCSfzcRgrSmZmZUlFRKV//+tckOztHrnVck7Vr1qr20aHDh6Tp8uUhg/F6l3NycmT5ipVy48SJMnv2bAXkq1evyqZNm2Tnzh3S0dHhgHQs14NFoA52eKBkMSdzMJYPLIWu5QB0XB9WpCCNITx+/A3yuc99TrKysqSru0vef/992bt3n+zZvUvOnz+fWiA9rNeZr2nrO1gfi9oXbD2jMPzRj3Fdoc7F7TsDw/qlsc+0Jx2kkSidYwNLOi3Wmz/0Ndei6zd/DEhckmzs8w44PQlnBpx453BmKS7HJA2kMcXvXLJEbr11qixetEhwCLa1t8ma1Wtk27Zt0tPTnTC6Iy0A2geM9a9BLOoY0dVxWbTORZM8A2n1wiR5rkUkUpCGk66trZO///u/l+zsLOno7JTNm7fIe++9J/v375PGhobgdAcXqK6pkWXLlsnnP/c5GT16tDQ0NMoPf/gDBWl+j1j036LjMC3WnIm64aiPZdgy7yX5b0u69iAtXhD7PtxIQXpwcFAGBgfl9ddeE3yAbe3t8vMnfy6vvPqK1F+8KJ2dncFB2vzVDsksabcGfQHbz/rMcExp+761ieqZQ3EkaqaD3scKSA9L7Y60Aegg2V8A8qCfiXCA2hbvaOI7kTYvReKnNpI76LWaIAAAFllJREFUWgXpuGh3JFtgKV3XpNtY9gBwvzS1Y1VH8m6l3jnp+iLY/ElZAWmG8tZbb8VeYCmZIJ2u69IfQHuuVc95cSxqm7/FkXTPSeWOZNaSco5VkE66wFKs08LTDaStGsVuP6PVE5OynJ2bWpqBdFv8libHPgdbBemYW9KPPvqo6knfeOONcvbsWRWlRrS6oKAg7tEd6bJGo8VXrzjpaC9mn7WfPj3xt9CD+CjSZ2JSY6RWQTrmlvQjjzyiIH3TTTfJuXPnFKRJDQeki4uLZebMmarrUVtbq3/Ky8tlx44d8uSTT8qZM2f8zvJvLITgDXegjgumxuWiqfHCpGQvh/siT8mHEn6nrYI0+PmnP/1JRf/b29vl6NGjWpmlqanJXZmFii3+mt+9+8Mf/rD867/+q9x8881y4cIFvciGDRuksLBQQXrGjBleIF1RURETkE6H6KK4YmlcLx7+AnaODDIDDjgPi+VhBaQHBgZk48aN8tprrylIo4F08OBBBenLly/Lf/zHf8jzzz8vbW1t4YP0ww8/LP/+7/+uIN3Y2Cj/+Z//KevXr3eD9LRp06SqqsptSQPS77zzjvzsZz+L2pIezms4IRiakJsMi/cs/oMYzos5/rNn6zsEAunFixfLlClTpK6uTvGxpqZGgfmNN96QtWvXCoDd09Mje/fu1WQWQPpf/uVf5I9//KNcuXIlfJBesWKFWs+TJk1ScxyQXr16tYwYMUKKiopk6tSpUl1dLaNGjdLOANIoOf30pz+V06dPO3SHnxlIKHYm9Ga2fpeS07l0+CRMzsza5q6BQPrOO++UyZMnKy7yB5AGlAHoN998U8g4pO3cudMN0v/4j/+octDXrl0LH6Tvuece+cY3vqE3A90BafgUABqg5t8BaHYKE6T37NmjIH3y5MmoQHq4GB+2wElbdMI271X8OjJcFm38ZmjYXTkQSN91111q3Hpa0qR6v/766/L222/rPOTn5yv9gSV96dIl+cpXvqK/d3V1hQ/St99+u3zzm9+UW2+9VXeBr371q2qOw0fDS99yyy3aCdOSxokIx/KTn/xEjh075vdGTz31tJAeGawNl7VuK2y0VWdS+F0dLoszhR+BnboeCKSXLl2qARemAQvjgCY/Ru67776rGEigBX9H0A46+Ytf/KLSIRRV8df8Og6J3vjud7+rtAaiSlAfv/vd7zT8jggPOoH4kgnS8NPHjx+XH/3oR3L48GG/N/rFL36lO0eolurvgi0x0ZadCrUSbPR7qi9KG03lcOnKrl275Fvf+uaQ4SxfvlyQejaxEZCmuhVG7v79+xVPx44dK88884yK/tfX18tf/uVfakaiSYX4XtQvSBMf/cMf/lCjOPBAQn385je/UUsaU/2GG26QcePGKd8CWAPSRIF8//vf1474az/+8U+VLglmTafyu2B7HLR9B23w+vrjkp3YZRs8GPt14b333pXvfOfbQzr24IMPyvjx470MWKzlF154QY4cOaLATOAF+ApgQw9jScNRB2p+lyC7AJEa1DrEcv7e974nv/71ryU3N1f/ANATJkxQ5yEgzX+bm5vlv//7v2X37t1+7/Wd73xXqqqqhx1IpxT2pVRn4/xiutM2fe6TypZCnKfMufz1Gdi+fZt8//vf85oSDFDCl02WAcoDA5bckd///veac8Ix+PygkLGc9+3bp9rSWOaWQBqL9//+7/9k3rx5ykH/7//+r/zqV7/Si0JZcHPC8wBnTw/mt771rYA7wle/+p8yYcJE3T0CtVR7P1IS81Ky03GAB0+QTrWFF4fpcC5pbQa2bNksP/nJj71OwoAlfHnMmDHKMphBFVjQ0MWE24F/SEH/9V//tXLQFKAlTvrAgQPWQJoLAcx33HGHUhR/+MMf9O8EYUN2E3IHX43DkF2DDkGL/Nd//ZdyK/7al7/8FZk1a7aa+6kO0imPcyk/AGsv1JBqNxZPdw53ZsBzBnp7e9TR99RTv/aaGHx2K1eu9LKkwUrYBThoQuzAVuiNj370oxqUsW7dOg3SwKdnyZLmYKxiKrQgnsSFCK8jXASQpjNQIXTADDXh377zne8E9FJ+6lOflnvuuTeo89DOBo3JCw0bfBs2A/FY2nZeQA7ODZsZuHKlXUPmVq36o3tM0BgwC0R3mJgI4wAuIpnx29/+Vnp7exWkv/71r8uiRYvU6H3xxReVn4YKsQzS8CTwK/DTZBNyoVOnTinI4jyECgGkzVATwByK5JVXXvEblH3//cvl8cefUE47WLPjezbsANp8AKkO1F4qUz71IR2H37ABRbsNpKGhQQF606aNXiBNQAUZh56JLOAluh2vvvqq0huA+S9+8Qt1LpKDAmYSlIEBbBmkP/3pT8unPvUpdRIS+0wMNMUSoTW4MZY0NAcgDuVB7B9ZM+Sg+7shHs2//duvKMD7a3YEZ/qZ6jgWcoGn8gA9F40DyiEftXNAbGbgxInj8txzz8m+fXu9QBqMw3j1TGTp7u7WbEMSWQBpmAjC8cBBQvNgLABwRJcsg/T999+v3AkOQgjvn//853ozHImANLHS7BwmQY4XE7OeKBB/qeGA+P/7f98IGIZnRz9OKuOXpeWYKgN10q0tPVbn4PjMAEkpzz33Ozl//jpFAY1BEiC+OlMdFPoD7MR4PXTokAZe4Md7+umnVc8DY/af/umf1HkImFsG6dmzZ8vf/d3fyfTp05VLIboDXgWOBecfuwXpj2aEB/8FnHEwIh7i2xgEER7jxo0P6Dy0ozWdKvgVk+Vot8F6grLZNzsukphMvnORVJgBBJLw0T3//O+9aF0wkUQWQpNNyQwMVyRJAenz58+rFQ0DgcwGVjVa/V/60pf0GK5rGaTJikGdaf78+WqaY97jPCTaA8AtLS1VXWk6Yobh4b0EpCkQ4NvgYj75yT+TJUvu0tjrQJSHHb5a7YZVCV28dhh8MK45oZPh3MyZAe8Z6Oi4ps6+119/zStDEF/bRz7yEQVoE6RNnX1SwJEhhSrmmE9+8pMa2YFF/m//9m9BnYYm5erXNgFICbhesmSJAjNUB7w0ZjqAC+WxcOFCt640HYMKgQhn5/BNceScefPmy2c+8+cK8IGaHQwlO+BUvF+OoIZpsifAoTXi/fid60c4A6dPn1KDdffu68knGK0A8gMPPOD204GHiNGBm2vWrFE2Anz88pe/rLQIoksvvfSSYmowp2FQkOZHLsiNsZaJ9cOSvnjxolrSgDVx1Pxm5qnT0VWrVmngtj9t1KKiYg3crqkZ5Tfz0AHoCFeOxdN8MdjvvCcDqB1wtvgkncMTPQMksWBJNzTUu28NjYGUBpEd+OhMHWlU7Yh2w2LGcsY4JSsbXhp8/PGPf6wGbTCnYUiQ/tCHPiSf+MQnlGeBU8EpCMkN/YGljJAIDkRPDgZd6aeeesqvZCnW9Oc//wWZP39BUMoj0RNvTkQy7puse/rD4CFgnUigtsMOnayH4dw3JWYAHvmZZ56WN95Y76VYB9WxYMEC1eQwsdD00QHCpIVzLhQyIA12oueBwUo6eDCnYUiQhuT+q7/6K+We2RWwksmcMekKaJA5c+a4IzzoGKY7cX9bt271O/Fz586VT3ziz9Th6NmSFU2VSByyy0oMNuaEA7UDznZZFk4/QszAyZMn5NlnnxmSwg01DONAKLIZ2UEOCfHRVLSCjwbI0Zr+whe+oKBMWDOBGcRcB1K/M7sT1E/HDQFpeGmsZ276P//zP8qt0NgdqERgVmlhF4GrRvEJQRF/NwfYv/Slv1VNaj4TfFsi39l0BOhwvhoSRn8k8mE7EOTMQBQzAJb96U8vy+rVr4tnwVioX+iLD3zgA17+OZyE0CKo2wHKGLaf/exnlY9GX5oIkR/84AchqY6QljQ3+sxnPuPuAIpNXBg+hZATyG8sY8x406sJL41+xy9/+UtVxvNtUB5Ll94nDz74kA7KnzUd7wiPdAVnz505nPUad6vaAelwHoNzjA1moL7+ovzqV79UKxp/nNnASEKR8c+BZ0S6mfHRJK2gyQELgejSP//zP6uDEesZ6jhYNRbPIQfFQwCV2L9HH31UuWd4FKgM0sSxpvFY4jgklhqrG6Cmg8T/0QlKavlr1dU1ms04bdp0L2vaM/IqEe9vOoK11THHFagT8ZBt8II7XUjtGcCKJuTutddeHWJ4wgzgMIQZMHNGoDowVDds2KBZhcRAQwsTEw3AExf97W9/WwE8UDWWsEGaA6l8+/jjjysxDmgTA43W9MiRI5XOAKgx4U01PICaTuHVRD3PH+XBJwLx0ljTHO+vxcvRbxWkUnt5efc+Ug2SuAG1A9LDaXkN27FQ0OTnP/+ZnDhxwgtUwTGMVLKzTSbBpHyJcMPqxoomAZD46LvvvlupEqI9EKMjryQUHx2S7uAAdgWiPFDEo0MQ3kiS0kH+QH3gWCQCxLSmAXBC9ggxYSfx17juBz/4Ibn99jvckR7xfmfTGaA9qQ7fXJFw3q6Y89TxftjhDMo5xpmBEDOAEfriiy/Ihg1vDAkrxmFIUe7bbrvNHYqMNU0kHBpGgDt8NNIaf/EXf6GWNpVYiJuGr/akTYJ1IyT9C/d87733qpg1sYDsBPDN7BJ0kvg/grZJI4d3MSmPpqYmDcULVhbm1lunykc+8lH9VDCLAcTLgjZ3JGdVRica5YWt0ex6Dkg7S9HmM4CVC85hRaPB4Wv1YmgiOQoumsETOAjNorNYygAxgRdPPPGE+vDw66HdQSGAYKnglugODqZqON5LgBguGiElKA/kSek43krSx03BJbMIAMeRAMNu5K8RlsIgP/jBDyvpHm9OOhpMsfl6Crt7sZiDmNAfDkiH/cycAxM/AwAoLMCPfvQDpTl8MYzINORGKYUFQIN5/EEjmqxrnIMYsLAP+PQQXkIzGpB+8sknQ8ZGWwZpPJJY08T5IV1K1AaB2HQUCxiQhuogmNvkpukcMdOE7GHiB2rsPHfffY/y06amh/n+hjTzw3h2sQClMG6TUofEak4itqodgE6p9ZJuncXwJAvw+ef/oJrR/px7ULrIkgK+Zta1WSAFWVKsaP5ghD7yyCNqNWM949MjdtpKCwsHAWI6RMA24XZ4NAkvoYQMFcQZFB3C0jZrH7K7AOJ0CnokGEHOIFesWCnLlt0vGZmZquEcDVD7nm9lQtLlWAeo0+VJO+O0OgMYnW++uUF+97vf+sUtAijItiZHxEwBB8NoZBRCCUNzwBRQOIXIDnhqojnIIeH/rbSwQJoLYtpTGgbqg1hAdpp/+Id/UJrCdCBi7hOOBzcNSPMbx33jG98I2jEGzbkPPfRBWXLXXV5C+9EaXbECIyuTmgrHxnJeIqI/on2wqTDJTh9TbgYA6G3btmpmYaB0bb7+Ad4ZM2aoFQ128W+IKZFpzXngHlb0ihUrFOhxIsJv41AMl4s2Jy9skMY5CO8MCQ79AQBTBgYTnh2DG0OME7JnfgIA1AR7b9myRXmaYA0HJUT88uUrZNn9yyUzI8PNUUfzPscSjFJuxfnpcLzmwzJQR/NQh8ODcMZguxloaWnWL//XXntNqGPor2GQEuhARIeZuAJuAe4o2oGB0CMcB82BxQ3ti/VM3PTBgwctjztskOameDGJCWT3oGPsGMT7kTLO75DmgDk7DJ0zj4NAp0wM3HSwXQSghtdZvPhOWbnyASkoLHSr5YXdUdcURBoTbHkGU/SEeIC1A9QpuhicbiuIrl+/Tnbs2O6V9u07NeAexirGKEYoGIcUBhayWX0FK5oEF/JHAGz+DtWBNCkgbrVZwj4DQBcrpYGFTCe5MbsDAAsAE7wNT4M4E05ELG546/379+tOA5AH46cBe46fPn2GAnVtXZ3k5uS4OepQA3TAOdQMRReCF/rq1/0Jemyg3cCxpMOZSueYOM8Ahubhw4fUv3bkyOGgWhowBhig+N7AOACaYAfAmeQ9ABmDlAg4QpahQMA7wpHJQAyUgR1qiJZAGkcgYXY4ELGecSDSsWeffVb/C1AzaEAYByLRHgA5uw+gTnwgnk+APFTjeK6xYOFtMmPGTLWwzVhqf+cGczbGw2oM1f9U+D2eG1rYVrUD1qmwVIZdH8EotPHfffcdlbmgXmEoXMIvR+a1yRJgTBKmhzqoKdxPch++O47BaAUXCeEjgSWUbnSgSbYE0lyEFEd4aQCY2EH+jiYqOtI4AAFSTHp2HTIRAVpAmj8MBG4afdVAsdO+Ha0ZNUqmTp2mO9iECRM1Hd0TrH0H4ER2WHuf4rmBhQRqB6CtPSzn6JjMAIkpR48eUcw6ePCASomGcuZhFcNDI6aEoxCjEZzDAj98+LBiH7w0PDWhylAgNIB548aNQ+RNrQzEMkhjLZNV+PGPf9wdP8iu9Oabb+qugrVtOhGxtOFv2IFwNjIwigZAkTBRoSbGHEh2do5+XkCzTJ4yRUaPHiPlZWWS7ZoI8zgTcHyTYuIJRFYm287HxmuOQgI1k+KAtZ2XRsr3DXyChoB2wGI+cGC/7N69R5qbm8ISOOKrHvoWQxEQBssIsXvvvfc0o5r/x2LG8EQ+A0AHJzFUMWBxRhKiHGmzDNLcCM4FaT7+kNjCLkKGDZ1mMugc/+XzAd6GGGv4aZP2IG2SUBV2MCuNDQCOe/LkKTJt+nSpqa6WkpJSpV1ycnOHOBnjBTxW+pwKx8aT9jDHHzTxxQHpVFgmKdVHDECoV6xb4pahNvbs2S2HDh1U3AlH2IgBA7boEoF1hBYD0DTC6TA4uQf3AoSJajN18sEkNgVojtOnT0c1dxGBNHckiuNv/uZvdBdhIugozkEiODD1AVQGAHHO4ABqrGEGaVZ5QYQpFA8UaHS5uXl6PSYFTyu0SH5+geTl5kh2Tq7eP8eVEckm4rTwZyBesxXUqnaAOvwH5BzpMQOD0t9vcL9Ysvzp6emWa9c65Ny5swrKx4+fEPSgwxU0cn+ZZ2SoT43UbzAMIxNcAedQsjODIEylO+Ki+R2uGlqWiA8wLlzGINBjjRik4YUx/UloIbwEoIajYQD19fVqbXOMGdiNwxHS3eRz0KZ+9dVXNTIkHE3VUOuyuLhE6kbXKXDX1dbpfZhUit+yGwLU5p9Q10rX3/3RRbGei4BA7YB0rKd6mF5vUAYHRS3hwUHAuV9jmi9fblIgJmnk4sULikFRUQwZGWqI3nfffRosAZbAEOzdu1eBF4CmAdAAM1Fv0CLgHv46ZJoJkjCPi+ZhRAzS5k2Jmyb1EbDlMwKw5v9xEuJUBBgBamgRBgv5DoCy05w6dUpWr16t3s9wPz+iGaxzrjMDzgw4MxBqBsAsotcIkMBRCFYRakcUCNgGlQteAdD8d+HChWo9A+JoHIFpULrQHbFoUYM0VirFFYnkwIrGIUgYCpmIdBJnIY2BAeJwygR5owHCTgVAk05p5rMzQQw82k+EWEyOcw1nBpwZGL4z4Pl1bRqJJkBDzxKoAEDzb1jFVJwClzgWCxmmAIcijkIA+sEHH1RLG4VQLPlYGZ5RgzSPkIF88Ytf1BJbfAowGICaAgGQ9iZQwxdBibArMTgyGPk8gMcmTMW3JqIZZwiXFKsBD98l54zMmQFnBkLNAIALPYFx6S/vAmwibJhIDnCNEDosaP5rGo+wBYAyvjAAmuNWrlypocWUxYJyscp/B+v3/wflnMDCxGLrfQAAAABJRU5ErkJggg=="/>
          <p:cNvSpPr>
            <a:spLocks noChangeAspect="1" noChangeArrowheads="1"/>
          </p:cNvSpPr>
          <p:nvPr/>
        </p:nvSpPr>
        <p:spPr bwMode="auto">
          <a:xfrm>
            <a:off x="307975" y="-1744663"/>
            <a:ext cx="20764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6" descr="data:image/png;base64,iVBORw0KGgoAAAANSUhEUgAAAWkAAAKwCAYAAABaoo40AAAAAXNSR0IArs4c6QAAIABJREFUeF7svQd8Hdd153/QeyfB3qskVlG9kLIsWt2SrGY7zjr5J/HaKfuP443tuCTZdXbXJZu4pNiRLFuyI9mWLav3RlGWSHWxiL0CLGBBIQCiA/v5nsEFBoOZ92bmVYBv9IEAvndn5t4zd373d3/3nHOzRGRA0uTIycmR8vJymTVrlsybN08WL14sixYtktmzZ8vkyZOlrKxM8vLyJDc3VyjL0dnZKW1tbfrT2to69MO/Ozo6pKurS7q7u4d+ent7pa+vT/g9MDAg/f39+jtzZCyQsUB6WYB3PCsrS991fnj3zU9BQYHk5+dLYWGhlJaWKjaAHfxtfoqKivQ8877zzoMJR44ckQMHDsjOnTtlx44dsmvXLv33yZMnFRfS7chKB5DGmJMmTZK5c+fK0qVL5fzzz5ezzjpLJk6cKHwHKGPo9vZ2OXXqlDQ3N0tTU5P+nDhxQo4fPy6NjY36b8rwIABvwNmAcnZ2tj5gfvPg+M0PnYCfzJGxQMYC6WMBiJP5gUjx/huw5d8GvA1QgxMlJSVSWVkp1dXVUlNTIxMmTNC/q6qq9DcgDpiDJ+ACBA7s2L17t7z99tvy3nvv6d+AOCQvXY6UgTRGZsSrra1VxnzllVcqOMOaMTgP6PTp08qMAd9Dhw7Jnj17ZO/evVJfXy8NDQ36OQfli4uLhdHVjLQ8CEDYHFzPDsaJAmbnfez3tz907u9WNtL5iapzMjpjELu41cfMdvzawOt+0doa9rxo1/X6Ptr97LM8e5+xn5eIPuO8ZrR6hm1/JLs4v3POeE1fAHAhZD09Pfob3OCH8oAyGDN16lSdnS9YsECmT5+uwA1oA+zgBKTu8OHD8u6778oLL7wgmzZtUrAGf1I9004JSAOqjHQXXHCB3HDDDbJq1Sod9TAWoxsG3r9/v45uW7ZskW3btikoYyyMiuG5BlMdWLHpQPxmtGWkNTIGv81h2HMqWbQdbPx0fHvb/AJUPF8YP3W03y9o+Xid6zUYx9MWybhWtIE7iH39ALnXgJiKvubsC/ybNpj32fzmc1M/+ztt5BHTbrDAgLaRQwF0ZujM1M855xzFHsAbTIHkcb2WlhYF6d/+9rfy+uuvK9tmdm7HkmT0BXOPpII0RgRkL7zwQrnzzjv1NyMahgGYAeP169fLG2+8oVoRnwHEjHj8YETDJjC2+eGh2Kc9nMO/zQ/s2jzAaCO3efjODu48z96JowGpFwv0YgbO8l51cb5IkdhmpGtG63BeL7sbw/Cyi/3FigbMXnYxL639GZnr2s/xsoufOkSyoRezM33SWRfn5/aBxH4tN0B0q0c0u7jd39jMre2RbOY8Lx52sT8/t3v7ITAGtGHN/Jg1J5iwXebkXsymzY+xMaANO0Yy5RwwBZAGrC+99FJZuXKlAjYH38Os77vvPtmwYYNKqmYtK9o7E8/vkwbSgCQLgn/6p38qV111lWrQGBD54sUXX5RXXnlFQRoJA4Oa6QhleDBmSsPoiGExpPkBlO3SRjwNlLlWxgIZC4wtC4AXTocCAJzDEDcwBiwxgA2+QATnzJkjq1evlg9/+MOyfPlyHQhYB3v++efl3nvvlffff1+v7UZQEmWlpIA0evEtt9win/nMZ1RzBrAR6Z999lkdqdCbGaVgvBUVFWpIDjNa8jmAzHfo2Gbhz4sZJcpYY+G6dvY2FuqbiDpmbDDSqn7t4bdcIp5ZvK9pQJTfhn0zM0fKgEXDqM36Fe0GawBswBycQbdGv77uuuvkkksuUeJ48OBB+cUvfiEPPfSQrosl60goSGMERqbPfe5zcsUVV+gKK6D8zDPPKIPG7QW9BxZs3GUMa+YzRjZWa41WZNeSIxnIOW1ylnWbLvs1eKRpmtd9zOduskWkqa79el4aYbQpq/0aibCLXeox93JKHtHs4lVHt2cSSSIKKrXYn4u97n5lqGh9MFI/iyYVOftMNLnBr12cbY6mPSeiz3jZnc+97ucmYTkHlWjvkn2dCpAGsGHJsGiDLZRBQgGswSukkBkzZsjatWtVCoF9/+53v1NWvXHjRv13oo+EgTSMF50HgF6yZIku/AHOLAji5gJ75oHAmo1UYWQOWDNGNP7QfB6tM0V7YfjevgBhRlh7x0i0sTPXPzMtYB+cz0wLuLc6ml3Me89v52K/cwDkDpHWAJz4YXfr429YNouLgC734jPjMQKrRgHARRgvNP4Nq37ggQfkiSeeSLi7XkJAGs8NGvPJT35SpkyZoguBmzdvVva8b98+bZQR9DEuf7PiCusG3HEuNxqSn07Nw7Y7rDMyGqnEfM5vA8z2qZCf62fKZCyQsUBqLGDA1QnYhsDZXW7dFgr91JrzIIaAM7IrQS2waf4NjoAdrHuxpgZYG68QgPyxxx6T//zP/9TzEnXEHaRZELz22mvlox/9qILvm2++qZ4aSBuwZxptgkr4HjmDhk+bNk0BGl9oyntNIwzQGiA20YQmaMW44JnfRo9KptCfqIeVuW7GAhkLWIzZzq4NyzbAzW8whlm6M0LZzX6cDw4R1QwYm6hE/KYN4wa3WAujzMyZM2X+/Pkqf0BI8av+yU9+ooF1icCZuII0TuM33nij6jeMRO+8846CLk7h/ACkGAEDo0EDzEwhcDTHsJTlHKIGnVqnYcSGIRuQNuCcCONkXoiMBTIWGHsWMABuwNoAtR2wnfIHgA7BZDaPZxngDGYx+4dZG62a8ygHZqFVr1ixQkEb77Sf/vSnCtTx1qnjBtKI7Ndff7185CMfGXIGZySioayEMloZP2cWBBmJMAgyBwcAjSBvnzYYDdk4pRuATpVT+djrrpkaZyyQsYDRq400AiCbiGT7ehcEEsBduHChRikys2ctjYC6uro61aghn+APuIU2TTnW3JBAnnrqKfnVr34Vd6COC0gToAJ7vvnmm+XYsWMqVzD6AM7IHHbfRKYHNAoWDbBjJACaKQOgzmEkDcAZYE6FA3mma2cskLHA+LQAmGP0a+POa5g1M3zSVBCRCAAjg+AX/dZbb2lCJmb5JicQ+AXZpAyKAI4Sv/nNb+Txxx9X/IvX7D5mkKaxF110kfzhH/6has6seuLWghcHUwVGJ0YwjMAi4rJly3S6wJSCz2n4k08+qQuK5jALgfFq5PjsaplWZSyQsUCsFrBr24ZxE9dx7rnnKjsmXQVYBc4R28EaG/hm1sIM6eQcJBACYHDPe/XVV7VcPI6YQZoR5Mtf/rICNFMDRHdc7PDQMMI9UgfTCBi0yUxFo2DQDz/8sHzwwQfxaEvmGhkLZCyQsUDMFgC4wSciD5E+DGbBsrdu3Srr1q3TyGhm+bBswBlt2iws4gVyzz336PoaYB7rERNIA8L/8A//oFMA6D3yBOyZhnAYBo33BilITQpBInoA9Pvvv1+DW2JhzGYkNNMWDImRmIbwG/aOkU20ogmMidVwfs/HJrgcMsNAc2fWQMRTRlf3a8FMuXSxAGQL5njZZZepiy1rSqwvJTMlA9InwAjmAJRGVmUmDjlEMjW6sT3RWlAbGucGPNXAETCEtiPtQiqJ+WD9jPcbH2sUAiIUOQ/Q5vMHH3xQU13Egm/K7sPmk0bGuP3221W7IWqQilBppgNE8gCGACcVpgGmkUwdGF1wWcF/GoOGPTBIeVm5jnb8zJs7T6ZOmTLkQWJfFPAXDJO4vNLYhw525OgR+eGPfij1h+ozQB32wWfOS7oFeH94v265+RY555wlQ7nY7RVJ3Nvj3lx7vINZxwK86+rrdJa+c9dO2btvr4Z7hzloM8Ty6quv1kVCg2GwbIAaFcAEwCBt3HrrrQriHJRnwRFShsdHLEcokIYhI3N89rOfHVrsA5Cfe+459eaAYfNvVkABaAR4/qbBgDvO3y+99JJqNkFHGUZtgP6cs8+Rc1eulLlz5g7lkbZHKIYzit0c5m/773BXtZ/FFIlR/zv/9B1lA5ljfFqA/m/kPl52WJ3JdzwWZ1GTJk2WG66/Xi6/bLXOkN2OZIO0Wx0MGVIX3d4eaWttk917dsu7770rWz/YGjg6ELwB68iQZ4AaHANrCNAjnalZSOQ5E8BnGDyzDLJ6kkAuFre8UCBNJT/96U8r4GIU/g3oGm2ZDgqQokHDpBmB+KHS6Dm//OUvVe4I0lnp8OjaF5x3viw5Z4nKFybRf2JecydIm4kHv9luK3yX5GX99j9+W0d6/s4c48cCvKj0f/qm2fnHtI7+bnYEScdtmiI9BTwX7rjtTgWqaEf4NyPalYN/b/yb20+3q8z4zrvvaNrR4yeO+wZOsIf2I9mCZxBO8I1nSL7pp59+WivGehySBxn0zE4yqApk0MPjLewRGKSh80TaoElRSVgyzBAfQbQikxiJvQkBVRpkGnX06FH57ne/q+X9ghMdfs7s2XLRRRfL4kWLZOKEiUO7KYRtdPjznEw73JUY2H7285/JuvXrAoW/h7tb+p6lbBNW5pabhexltuTu2gqPz4ZayHWMfmf2rXRujWb73F7W3Mt8ZmdkQWZ7BqBzc/MkK7dAcotrqLb093XLQFeL9Pdae27yrgQhKal+ildd9RG547bbh6bz0eqTTkBtHySZvTcca5BNmzfJho0bVKr1M2BCCsmGh6yKdxqYBulkNvzII49oClMO5FtckcE+k+sagAYf0a7DHIFA2rjRob2YPcNYqGMlk8byPVo0C4Us3JnGUJbR6Ec/+pEyab95OWDfMOeVK8+VmTNmqHO5P205jCnCnOMlhURm2rz0jz72qDz+5ONnrOQBmJWVluq0EWtlDwL1kM44+DiwsEmcY8+QZk+m4/a5/TP7k3X7XPXMwTqYssYNtKOzU182P0BNnejnRcXFkpNXJKWzz5eBngHp7emVgdIa6WneL/2Ne6W3s3VoD84wvS4V59x440fltltvl9zBDaC96pCO4OxW16bmJiWLb7z5hmrHjU2Rc2/wbFlAZDcp5A9DPpkxsVhJtCFMnb4C3t1xxx2aD0QHhYaGEUpD0OcXCKQNi4bO8zdhkQShkBfaTPOIbWe0YVpgtGiAHC+OH/zgB7qoGK3D8wIvXLBQLrn4ElmxYrlUVlQO7Q4etIGJLx9Nux4N2LT/qaefkocftRYezrSDvqI77gzugIE9jDRgXwzCLvZBORIYm7J2QDfXtQOv+dt5XbeyfNbV3T20OBTtOZmUuwWFRZJXMVmql1wvp+t3SE9/lsjE+dLf0yq9+16R/tajCtJhmVW0eiTi+5tvvkVuvfV2Gd41NPJdxgJYM5Nhdo8E8vqG13XBMRKrhoDiB82PwTeIJBo92jNBLGZHcjASHZtZEx4ouCSTjCnMOpRvkKZTo0cR+g1TBoz57H//7/89JHMwqiBz8D0jDUyaaQIV+853vqOadSQB3by8S5cskbUfXisLFsyX/LyCWOTfRPRXn9d0mna42/LyP/PsM/LQww+dkSANmNFXSktKhqJLnZsGBwFTe9l4gjTX5SVra2/3Jc9BLiAk+YVFUlAzWyoXXSktu96SHrbZLJ8iWbnZIkffFWm34gnCeh347IBxLXbzzR+TW2+9TeWkaAAc36X2uDbD9WIQJRYVX3zpRdm1e5fimdcBrrFhNlGJkFB+jD79wx/+UF1tOZ9ZP1sEwrrx7iC4D7e9MNq0b5BmFEGLBqSNjIHOwuhhvDlMzlUA3JSh4yJx/Mu//EtEBs10t6S0VFYsXyEfu+lmbXxWdpZtjW6sPXr7Yzbd2mLVgPQLL74gD/7mwTH1osbrdVEf1MLCob3kYDSRmLQb8PqRO5zsmPp7yh2DbN7eRsOkIRl+dEvawAwBJp1bXCklsy6QU/W7LYDPzpO8vAHJ72mUrL4OHZzHCkjzDgPSsOn0BWk3idF8Fn2hn2eEu97jTzwuH2z7wFOSRZ5DKUD2ILWFXZ8mIpHcHTxXnu+aNWt0o236KiDN948++qivvuRED1oQ9SAoBH9BVjlh1DCBr33ta7r4QSWQP84++2yVQABYKk9MO1Qfto3fotfB+WWlZXL+eefJrbd8TM/TYyS2OT4Y4k9R6576As4BZkA2bNwo9/7sXpV/zsSDF79iMBBC+1B29kinfa8FvoEBz7JRJQwLpa2uZVtQND62TjbP5/RzdGk/B9dk6sssISs7V7ILKqSrjz06RbJlQIpzOyUvF426Z2gjVD/XTXUZa/u7W+Waa64dei2jsemx9HaautIPiZz+9UO/lvc3ve8ZLQhzPu+88xTvwDpIKYEukNV/+7d/U2mDgR0cQ5tGHkGXJrCF7bdwUw5y+GLSdF5udNNNNynNB5BJzXfXXXcp1edgmxkikABzM7rQaXHNo+KRDjrBeeeukk98/ONSUV4xsmjU3jA2Gfau3bvl+z/4npxMYLLwIB0hFWWZPZnUtW4Lwq7cCJB2emy4OEUqFDvK2tmIvVu5le0fGBjaOCKIbRh87PlqAOucnDzJy8U1L1vrzmISP2PFu4MpPnr0pZdeFgiko766QQwbU9noTNpcnoEZQP3JfT/xlGd5xsgYRF6Cd3ZSumnTJo00hJwywOMFh+zBswakccfDbzrI4Quk0VcQwknkj2sJ4Zjf/va3tTEwBzolPoSG/gPSrHAyYvzzP/+zbN++3bNOebm5ys4/+fFPyISaCe7louJwfFzjghgu1rIsGn397/9WFy6iLaTGeq/M+cm1wJDsUVAwItsaAM1UmJ9YghuS2xqRBQsWyh2336nRxWag8yN7UM/UA7W9xv4sB6DirfZP3/0nOXT4kOtgCjlFmzbZ8mDTLCIih3zve9/T9BiANMoCAS6UAw/Jpvev//qvgZ6/L5CGJbPbNyMHC4EsAH7lK19Rig/AmJ11GVWoLCMLGjZO44B5JMbAIuHtt96mIaee7nWBn3RUVPf3tBJc6gf/+gN59733Ii5UJLgKmcsnyALG28nkLuYdYEHJbOOWoNsm5LJXrLlCbrrpZpk4sVavb2AvmqdH4Nc27rV3Mmj/GjXP6cDBAxp0xqDqJFKAMcrBhz70IXWSMLiHxIHKwCKh2SyAHPu///u/rxIITPs//uM/FMT9kjNfIM1O31B2PDcQxIkYhLabOHXS+uGSAoM2UgcjEfk5SCrkdXDOzTfeJBddeKGOQFGPwE89vcF6/auvyoO/flBOnIwttj+q3TIFUmYBNxfClFUmxI0hW5/85Kdkzeo1Q+9oEDYd+JUNUceRp0RaQAx2cRaL8fhAo3ZzlTXJppA+wD1IKp8hZYF9JHzCb5rIazbkRl3A++PXv/61Olz4nU1FBWkcsm+77TbVo6kIDuAsBDK6oM0wclAJRhLj1cFnpOlD6vDaoBGGccN118tH1q7VJElRj9BPO32BGtnoe//yfX2YY0WfjPqcMgXGlQUWLlwkn/j4J1TyMEd6g3R8zd/W3iY/+o8faWbPzq6RC8i4W5JzGk8PpA4TMs4aG14eGzduVJzkO5j0xRdfrABOKPk3v/lN3zPoqCCN1EGejssvv1z1Z7LcAdLo1Bx8z0gCQBsRnREIx222PPcaLci/ccdtUWQOu71Dg7TXQ4v7BQP3DoAZf+knn35Kp0aZI2OBdLIAROr22+/QpErmfbfXz3DWSG9S+lAkt2VjfwuKuOTd85N7NIOlXaJg7QFp95prrhny8gAH0asJE8fdDh2a2RT4+ed//ufqMYL3xze+8Q11y/PDpqOCNAuGn/rUp1T4xl2MEQIANiHaLPoZjw5D96H00P23337btc8hk7BQeNEFF6rzf8TDuQwfF2xNn4VGthv7+f0/l02bNkt3T+wJwtPpJc/UZWxbYOnSZfLxOz+hi1/OnNF+2DTv+dx5c1SL3bdneOclp1VqJ9VKVXXVsOutiLoo1h+sjxihl1+Qr4AYNp81ZLKpsUl6e0ly5g0sSBa/+vWv5NXfvTrKtx2lAQA2aTBM/nojC6NB44MNmf3617+ua3q883i8Ea0dKXDG2CkiSMOc2RaLRUOkDra6+v73v6+bMjLKAtQEuBhfQUYRI5zffffdnnlUly1dpiBNPg5fR1yA2e1O8b8wHa69rd13+CdsmrDUhx95RPbt3+d7McGX3TKFMhYIaQHe6d/75Kc0dzTeW87Dzku9FhCXLlsiS5ct1VMf+PkDo67Bu8L3/PY6jjUckw2vbRj1PgHMkyZP0hloVKLncvGe7h4hHVd5ZbkcGdxbNRJQ79m7R+69717ht51No9lDYNlCkAVEQ1ipE/mmWURkkOI7mDTrd0ggTzzxhHp5+AloigjSaCn/7b/9N7nqqqt0kfC1116Tb33rW0N5OnC5M1mhTOUwHpsx4rTtRuVp1B/+lz+Q81atUqf/UEf8sXWwGuEvbDocUZOP/vaRQM3CHY9R+plnn9UpVebIWCCVFmCN6NrrrpMr1nxoKCrUrT5ONg1GrDrvXOnu6VFgjQTSgPOSZUuUZRLodqjukLJa/g05rJ1cK9NnTFcplYPr7ds7zMbzcvOksrpSSstK5aKLLwplrqeeeEoz2R08cDDq+cgUD/zyAX1P7fk3TN58dnAxIG0kDzRpwBjmDGjjwow2DXvGQ+6v//qv9btoXh4RQZoFwb/4i79Qf0AuhMxBeLfZMgfRHPc7o0dTSW563333acIRtwNXu89+5jMybeq0qIYZVSA8hga4l38Vjc60+KzFMmfuXCkptXZksDrT3gD3s4oyvaMDvPDii3LsePQHF/gGmRMyFohiAQgW0/dLL7lMbrzxRiktLfOVdVIzCIqotGEA85HfPqr/Nkz6/p8/MEJQ0Hzzy5bIO2+9o6AHyeGHGTr/Pnb0mMZjAPwXXXLRKDZtQBo2be4R9AG/8NwLOkuArRcU5ktLc+SNY4lC/OWDv1Qt2X5ANq+77jqNEzFYCMElepFNAcjXgS5NhCIkl9kzMSb//b//d12QjJa2OSJIk6fjj/7oj5Qt41LHLrgkuKZSANSFF16oLiemYvyNVwdp+7zCwPGJvurKD0ccoSMaOylAbWrgfjNLa5srixYvlrz84V0qerq7hdE5TKYr7ojmT+rEp599Rk4cPy49vb1B+12mfMYCoSyACyzvL3nbb7j+xqFI0EgX4z2ALQMymzdtkRkzpvkGaXNdwPrc8851lTzq6+vlnTctEHce8QPpAjnWcFwqKiuk4ehR221Gv/u8n/f/4n557fXXRqgEDCzIHYAwigI/EFbsArHFDRkmDnATpY1MzLX+8R//UfE0WibMiCCNhkLuaFxLoOewaEYFTTNZXq56NA/WBLFgcHQYvDrcclLQmK9/5Wsye9as8KlHkwrS9q5hmSov31qssB+1jOZLl6qD+sbXNoR6ScxJTIWI0PztIw/L4SOHNZ1ltOlQTDfMnHxGW8BER0K0rr76Grn4okt8L8RNmlQrV639sNrv+edekNLSklAgfeXaK2XH9h3KaFnPYVY6Z94cXQd74dkXkgLSZeVlcvzY8ah94cmnnpTHnnhsBL4xwLFwSGpS6mxiRgBjglqQPHivwcz/+T//p24pyMCDJAxoR/Ps8gRpbvx//s//UT2ai7/88su6aAj4ArY8VPJ4MGKYSqG7cFN2KnACC3R/wfwF8v//+V+MArmolnFiZaAT4l149CgxZ95c7Zxo0WFZtL2W2A47v/Lqennu+ed0pGUlmmlSBrDj/TzPvOvxLgLOus1dZZVccMGFcuWVH9Z3ORpzvv76a3X2+OQTTykOGJB+bhCkLx7Uh93kDq7txrGYlcM6jeQBWPNjPnerUzyZ9OFD1jqQn0yH27Zvk189+CvZsXN4OyyzizqSBwuuhrQSvIIuDXElXgQF4o//+I/lYx/7mII2i4qANrJIpMMTpBkR8IdmyxguTtIQYtIxHD+ERCLqUym0GB4wYELIIzd3HnSMmz96k1x37TVSUmz5WMd0pIxRj+5qgDSLHOtfHt3uWNoIKBP/v/GNjfLGm29qrlu/u9rEct/MuePbAizeszZEJreVK1bKhAkTNbNgtMPJnCkfD5DmOkgn11x/zZAm/fQTT3tmoaP80MJhaalq1mEOS5MuiLJwOBJoANvfPPQbeWndSyNuCSYS9Adu2nVpfKLRpXFLZlAj4dLf/M3faNsIYiMSkQDBUCDNouHf/u3favIjABa/53//939XVs3NcDsxi4Zms1luhusdvoHOg9Hmi1/4gpy1+KzB3YZjRNkYTw/zUN3PyRJAur2tTUf/eB8wZ1gGPwyCB+vqpL6+To4dP67RS4A2fp6+8s3Gu3KZ66W1BXAxM1n5eG8B4xnTp8vMmbN0TSg/P0/Yi3FEitYILQJIb77lo1oCeaOru0euv/4a/ffDv31UZYq1az+sfRUmPW36NLn4kousfQB/++hQKlqvVxcZ8cJLLpT1L6+POiOlzhCjo0eOarg6mOR9jH47AMn+/gH1zz5yGCZt91XxTsoEcWLbO4DavuCHnUnlDHkFpA0mImWgLLCzODiKvzRYCmsnudqf/dmfaZ7pSCzek0mD+LiIIIYz9QagH3roIR3xGIkBb+NyYoJYoPYsLjpXPzEeOvb//da31Y86Kyv6qO1raEkToK6dNCkhAO20AR2EberpHDzUvr5+GchIIGkNlKMrl7hO6wYzIGN2liVtAGZmJuwVnBLNmJxvPDCU0bKRsIj2Se7PxsK00AAYeAEg8u94t1wXOyfU+NbQh9tmRRp2d3VJS8upwWAWZ8u9vbxYOMTLA2cKc2BPwr7N4qGRgJE1WBzE2w2XZAbH5557TqVLAPyrX/2qpi6NJJN6gvTv/d7vKRVH0oAho0dzI3Rn9YdctWpo0RCQRn8hDBJZxF550wiu89UvfTmC43kMjzCGU6N1yujf202Y0opEr2qmRBpYwPny+wtNDlrxMDOrMOe41SvaWxDt+6BtjVzenvku6JXtz2p4CNy+Y7v84le/0OA+c8CSUR+QkMBDQBpGzUBCTn28PCBWDGr8DV7idvvd735Xo7i9chxxfU+Q/sIXviAANZIGm8j+0z/9k/r0wYgsCKTwAAAgAElEQVS5Ad4MJqmIcd5G6mAl021UWH3Z5fKHn/60snDvI+TjC3la0Efmv3zaVch/1TMlk2SBxPQRVzbts0XxAmkDLF4AnphhyU8jY2nh8PMix/RDv31IN6+1gzTbB5LOGYA2IA1zJqHS/fffr7MJQBvnCjw8kC+JKWFvxEi7tXiCNBvHEiEDEEPHQXz8FgFZFguh9XxnEv2jeeH3Rzy6W6QhyZSuv/a6oelRdJP67MQ+i0W/X7xLpG3F4t3QzPXiZoH49plYICmWcyOB9BCoxc1mXhfySlka642zlAE/8dQT8sSTT4wAaXCRXEcAtPGXRmdHc/7Zz36m5BWQxqODpEysJ+H5AW66ScR2W416HlB3AlJIaE1CEPKf4iNN5dCjTJJ/NGkD0tB4XPa88kf/2Wc/JxdecIGPvNEB5APTp1M3NAd44vF9AQPcOFM07S1g78h+IC56g2KZ5HP1WEHaqxWpewvCtmg0HpGylHz6BLbYD4gq4eH2yEPiSIh7gEmzazhrA0Rxk1kUrR5S+z/+x/+IuIu4K5NG0sDRGiEc/fnHP/6xUnKyQcGkZ82aNcL9jhGE72DfpDJ1O77+la/KwgULAgaxBHikAYpG7+KJKJH2FUxEozPX9LSA5yQ2rptOhYGmWCQTe3Mj9fjkvg2xDlkjOS2LfuvWvyJ33X3XiKcLgSXvviGuJvIQlgyekpgOJs3mtF/84hd18RBnC/7G+8PrcO0pMGS0EnJ24CON1IGOAsMGwHEjAaiNjzS/WakkyT95VN2O73zzWzJl8uQQK7E+mUVyn3pI8HGae0xUOmRbM6cFs4BzQTHY2ZFKh4WoMADvrIdXD09dzw/aKrfFQ1E9+gf/+i8jmgs+kjEUpcHs1AKWojfjUIFfNEwazzkkDtxrWeeDWXuldTboN6rWCOAsApJWD1D+X//rf8k999yjnhmA9oIFCzTHrAmBpCLo1XiAED7udvzb93+g0onnPoauZ/kAtdQ97RjeInulx4RWE0NbM6cGt0D8OnVQgLb3xqBw5tbOSCBtr1v8Wuxl7VhbM1L2ePOtN+Wfv/fPo252ww03KIG1b4ICgSUzKIAMSK9YsULxlAOW/ZnPfEb3gw3EpPHcQINmBRIKT1ALzJqVSuQPwsGNHyDUngVERgnyo9rdUuw3/cldd0fx7PDTlSM8ysQ/ZT8V9FnGOTqPqcr7bGOmWHALuE1s49M3wkBUmHP8Mmmf8+PgJvQ8Ix6tGa71u++9K9/5v98ZdTc2ncXd2LjhoTIQdEZAC8nn8KcGxIk54W9Y9p/8yZ9olLZXygdXuYM9u5AuSEWKp8bf/d3fqS8fCUP4wbPD7GkISCOOw6AJePHKfvfzn94bUuqINL4Mfpe4mWIcO0m0cXJMNyIJdjqTbhEfYDYWC8qm7ZaOB7S5tSY1NCVearvI+5s2ybe+861RnRIpA6XBDtJ4dTz55JPqioeSAF4+++yzqk+TspSoQxYQvVKWuoL0mjVrNO8pod9kYfv7v/97dRWBRQPSOG0bzQVGzU3Ron/0ox95xqHff9/P4viWuTz2+PbrONY1yKXGRSOCNDhTNqoFRk6zoxaPUiAo6AYt7wR4ah8JpJPHqOMH0NR50+bN8s1vf3OUtVevXj2kNJiNUHCqIBseSeo4kIxfffVVdUcm//7nP/95jUr02krLFaSh7P/wD/8gixYtUrc7XEQYCbg4kgdyiMn2ZEAa4ZvkSgcOHHDtJvEFafNoBznCuMC2cdGIWDEkc/4oC8S/XwQF3qDlnU2I1IL4t85PF4q1Rd4gzX6HRg42kjAMGZc9wsGRNNCl33rrLQVporO//OUvaxSiV2i4K0iT7B+Ha2g7F+FvRgJAGl/A5cuXD0UbmpBwbgpIk+3J7Yg/SNvukpVlOXam5on76RUxlBmXjYrBHmfCqU727Ozc4Tt7WHgKe555WuMNqL2YNDmlkYNNQAuKA5IxoeFPPfWUut3xb1zuAGl8p9mglkx5XvsduoI0vn7o0IA0wjYgjWaCdwcgzeoki4Umqga544033lA3vZSA9Kg503gCtvhOd88EiBufbYxfnw4KuEHLu9k/fUDa6VMSrnWRQBqZ2ISGA9KwZ6SOxx9/XEEa+YM1PJwy8PwAa/H+YIHRy3ajasluLF/72td0twFc677xjW/oTZw7spjRglweKQdpBWpnVwjPONLvRY/fS5p+bcvUyL8F4tcPgsJT0PL2NqUnSPu3urOkH5A2yf85F+8NPDxg0cga5JkmMBAmDb7iR4207Bukb7/9dk2hR9AKUTJcZN26dUMgjf+02TYLoCY+PaUg7eoYEb/OHP5RJurM8dy2RNlsvFw3PjOrMB4fsYD0qMmu43Ekt0eHaf3ICvsBaaNJcyYZRHG+AKSRNfCCA6Rh0qz/4T3Hxru+QZqwxa985Su+QdpsE5NSucN12HZF7/Hyto5XEX4cPZ9ENMUOZ+FmirGAbSznegFxcgGaZxJLK6xnGi+QJkUpJDgUSMOkccr2w6TTBqRH9d/xDNLJ79qJgJzMNcNawDz/cEBtv2sQyApS1tmy9JA8YmnBcItSDtJ33nmnMmk3kCa0275LOJQ+LUDa3mdHza3GM6CN57aFBbAz7bxgfcDNV8SvxWIVCtxqGqz2fmvqVs7e8tjAOuUgHUnuSEuQthNmT2KRvK4QSzeK/dwzpZ0BLOXqwzR4fqTvzGAf2/scoKJhi8b+zP020W85r5akB5s2tQvfmrQA6TEnd/jqp74KhX1TUnyec0Ep9mlwihuU/Nu7mdDUIhqYJ722zgqFkz+CMuPwsGYZKLVMOqzIM/rhZkA6bIf3hcG+CoWtQZqcN561+JAmdsM0N8SJhH0hb53c04L37zDAGxTc7TZw1jDc8BKrVU2rw42+KQNpEn5cvnqNRsxcduml6lrXcqpFow1ff+01dcImmMXpgpcWmrR9ahqxnwbvxLF2h+Sf76SETgYxTm0Q7X2L9r2d6jnlSz/nJv9BO+4Y+3MNCthBy3ux6UifJ86s4YeasCBNSPjUadPkS1/8kiZYOt1xWtavf1Uz5G3dukWONTSMau6IrkeY4tXXXKsLhueuXKmAzGaJ615ZJxs3bNBkS2kJ0qGJY+ydOnEdKBFXDm2oRFQmvtf0YsDmLm7vo5s53FbVIl3biVIpB/PYn7Ff4PVbzu1Bj3XZIyxIA8xz5s6VP/njP9EcHmzFxUbfmzdvkU3vvyeHDh0axyAd6pWPvUOHum1STxqnbbTPkZ329PrOaQrnjNePqezI5AXIKQdqY5BgJCQM6IY5J/3YdPAXMgPSQWwWaWYf9TrBOnHUy42JAjEZLDUtDAKG0YA41nm1Hdi5VliUSpgl7X062OJx0KaEFwtGLyD6GR/ja7KgrR1595SBNFT84ksukaVLl8maNavV/7mluUXTlL722u90d9vwcsd9g61MEjAGvk3gE+LbZ5J+tfAvc9KraoDVjgpeEoSzjAHSMI83GMalOWD7e2phgDcs3DkfSZhH5K9VkUqFq31YkGY3lslTpsjXv/b1IU365Zdeljffeku2ffCBHD9+LLLcwQWqa2rkmquvlv/62c/KjOnTdeeA733ve/Laa6/pziqxgXQSHkPoW4Q+MfZ+kvIr2PWBMWAHO+1yMls7KAcFWb/Pweu6XnXxe92ElAv+PIPCVtDykcSY4LUNY7TYp0NhQZqMeGTCe/HFFzULXnNLi/zw338ojz/+mBxtaJCuzs7IIG2+TVzujkS9NbZ2xfSUxxhYhemfEc/xoqdxv1H0C/qpir07xaNrxfMaTkqadJ06tr7sF3j9lnN74G6vakyvb/ReZSsRS83TJHdHkARL/rLgGbnDzF0DWdR/4bg85bhcxH+d06qklwwSDwRzNNSNEXu9zW7kJ50fUyTZJTZ8CNFbgim+qZI8gtUyhBlGnWJ/EMFG0bBM2pkFL6YES0FA2p+ftB2kEwDUcZVY7Q8snZEgHh01EirGse1u74ATpCORP+cY4SYtmKbEm2HH08zhcSGGWsT2HP2MKX7KpC+btnc8f2bOgLQ/O3mXiqlP+plnx1rBdD7fa4AKyaSjsWW320WicjE92yTb3W1gcZKJhFcpPOEICrxBy0eiasl9zMHnDikH6UhZ8GJbODQ90jlyxfhIwvdDH69IjHXzcYexUySgLdzGOzetFgN4AZqdMUdiz2PHiCNrGgbZQrc14POz3SdaNaN9H6nKzlqFr2UYw7h1sOjXSTlIJ2bh0Cl3OAE7umEilog0VY7x0uN0h9sQVokwGkaSM+x3ijSzdGPdyX1jQ9gk5Cle5M3NjiFvMfq04C9JEPANzketGro94uQ+9iCttOp8BoF0Ah5FAi453NkTevG4vYqJv1CMkpAXUHtJAXbwTnzjEn8HL+UoHKkLWN/EA3XACmVAOn12ZnFj0gkAvQRc0hrrx+NcO+jr5CzvYmwvoLVTJjdTBjFvSHk81tYm7PzgRC6GqoR7QYJUMUhZr/l0uFqGNUvwGqcFk45/PmkvucNtLhzW2IPnJewJJ+zCMTY41ad7sLMwY9t4A+Agj8be9uC44fNOwfpw0GoELZ9akA5v8DMQpGOcz8Z4us/ePaiencko4mUpx4ufNSAykDU4AbHZy8myh/59hto0kuwRaUbiv8O6lHSCtD/b+wVfv+V8zMlcZZCYmh71ZP+1P0NBOqoF3Qs42Zq/PhfyZl7jfoyXG8unuw6Qtg8HBkSybMDg/DdtT8ozG0NGDk/wojTSuZZg16Ain+ofvqzrBC3vVpNgnD/s8w1n7DMMpJ1veRBx0vFgkvNUE62phO1tqT3PTdrQ/h98oSq1DUmTu4fDjhCV9//S+AVev+XSg00bQwer9ZgD6eBh4T6nzUG7nP/+FvTKqRwNYqxrkk8f9Qyc7M3Oqj38r5Jc5TFzu2A44qNZwRYN/N7eb7n0AGl7LfzXPC1AOvFh4W59KAaUTZouba93DPX18QqlbZEIuOvuBJMlojKHmdRm9I1Az9ZJ9txUi0AXdOvDkZ+Jf/gavnbQc7zepuS9Zf5rnNYgXVFRIStXrpSamhqZMmWKTJ06VfNOb9y4Ue666y45ePCga3e5/75o3h3BRvURN4nh1NB9e1QF4nOlMXMVv2sBQ5KH1wuQkUMCPXP/OBLosiNDStwlxyC3DlI2Eu1JHkBTC/+1TguQTo0LnnlcIWlxcp+orW+l7MYBX8QYitux1P6YnJd0aqm+TeO8gfPESEzvDGLmdvz0jyk+H3z0h+X3ln7LpZfk4b/WGZAeCh6J3mmGHnKAoj57bIBiKb15gHrGqah9DA20zutnnh5pgD6DwDjoo/KPLw5yYT8x8qwm6C2CljdimB/gDmoe/+WdLMP9zAxIj0BeHy9mSjHSDXhSWiH//dFPyZCTGj+X9l8mLSrhv7rJKBl3Ru3fxkHAN0hZrwlact8mfzU+w0E60qqUR+9PC1nTfydPxjucsHskvZluN/QxcCfMAGl6YX/Y4qPykSBxQAYChpiEqZZbDRIP1M5RL/Ks7wwH6YCTHbstE/8ko3TylFfAx0sYY5GUNNHrpgasQwvhMRojhad7NT10lZwa1ujBMSjg2qsYpFqpAWl7DaPX3A9I41gxefJkvfD69evl4YcfljG2M0u0xxYQfZPO8CLVPyVIFs2gsX+fchs7p0yRwDko2w5aPnZzxvUKQRHU8+Zu01KLQWeJ+e3fDyJMtdIDpCM/HT8gjefbpEmT4gfSubm5kpeXJ729vXLLLbdIavykvQwTBfRSDh5u7H+Mv/R2gTDQ4mBcocflYpGnof5yf7s9G7+fUaVozzba9wmwURg0dK2G/V0b3Y4wtwlzjvONTw3t8a55SkAaao4PdHNzs1xxxRXy5S9/WebNmyd1dXXyjW98Q9atWyeFhYUSn51ZwnTSCI8pNU8wQiPSbtQIY3B/eBfuynE4ywus3UDGD2j6KROp2rGeHweTOGfsoS/pxqati0UGXHcbZEA6TnLH6tWrZebMmbJz505ZsGCB/PVf/3UagbRPFPZZLHTfDXViWlbKuyV+sC+UHZJ9kjfQeNckraYMkQ0WaUyILqkGfBij+7Bf4PVbzm0u6uezgA2JUty/4VLCpP/u7/5OAOpf/epX0tnZKZ///OddQTpxEYeRpI4IPTKtMTCtK+evf4+LSYGTXTu1HLdG2gHbq/+5gXqksknsD/7xxqMfOG1itXUYdIMNgkHB2stSybNg5BqnBKR/8cADcvY558g999wjTU1N8ld/9Vcyd+7cUXJHckHa6+WxParkPTV/oDaqVNpXcHS7nFVOs5m8vwfhd0rgBbTcJewIlSYGC4qMrn3Xasuw851lE+vS/vp22Go4r+7vbv56R/RSaQjSDz74oCxatEhBGl0aJp16kPZ4UcK+O9GfTJxLjJmKurfbTd6Ns4XS43J2VmivkR3ovSAiTQA5kiHDouSIbeOsG/hn0sN2CXt7N4snF6hHtthu4pQw6bED0i4vRfKfXEBsSfsKurPpMYA/AR+EjR3bCYATmM3LaR9k7cawawleQG6HJrfnnyTjOqsRFjFdZhXDl4rUluABMOZppB6kvTWjDEhHmHaN+GpMYd8YqOwYqGJsoBztbC+JxA4bbqjnnDH5BWC/5aLVO8r3oYHZed2RA5IRPaLJHt5QF7neqQdp52A9XN+0AOm//Mu/TDPvjsGepv1kLGnSbi94GqGhGy6NcZUmRkjzON0uiUSTR9y+dzs/MTV1vWpooHZ2kOF2hNel/Q9OXm9K8t4g9xlUBqQj9V2zHZP/55zENyHarZLXtaLVRL93zubNZ75OzhQaNqBTOvGjZSfRfk6cCXzrkUBt5e/wknPcX8ywY4TzjUnuG+Rd67QAaa+Fw9QHsxhGndzHFbhfRz0hzeqfYc9RnlgkKcTNeG7IGBS8E8hEwqKmw0ojEy45tfqRhcPcMvWSh3utUw7SkVzwUgfS9k1NoyJgmhZIYyRMszEjTR+gS7XcpiN2iSuNWuK13hmqilaHsXRpLyln5CATBqS9JnfJ7a6ja54WIO0VzJJSkDZz9OQ+oVBd2P2kFOuSzkoFJXZxtMT4uZQbw3YzbCQwS5E1wqKmZ3i4V4caHh3cmXfk9qeeTZv6DRssA9Juz8z+pFg4HLNA7WRZCZzSRur7I+w5WHDM2zRFYOd6W/uAbOeDaQbWoYGaABeLS0cP+rHKhL1V6kDae+qRUpD+8Y9/rMEsXhGHSWfSI4jKeADnNJsKp7ECk06Q678uXvKHF+O2A539LkkYvMOipkKzSV3qhwk4QTpY27y4Q+I5hbOeacak0yMs3NYBhp6I8yVI/KPy/4IGKZmCejvVlmDvSpDGZcoOWSCSHBKpD/hhqHEws/02IS7njvPeHW0k+/Z/Q6elUsMtTGuzZNPmTfLNb39zVAMuvfRSOeuss4Rc0nHPJ20iDg2TTjtNWp8KTDrNpov++5lLyRQAtdfMO6Z2ZE4OZwEv1h3pIcV5ZI0BpIdPdWuHG4y6RR/6G4zcQDqczcOclaYLh2knd4x4SqkZR8M83sjnJLkdSb5d/O01lq/oxqjtYGzaFmcQ9mOymGQP0wYn2o8G7qD7I9qrnlqQNpLU8PNKKZOOlgUv6Zq0sw/ok0sRA/XT4X2Vsb+wKWpLim7ryzzjrpAXQHv15eFpdVJMETNIe9VytDTpvtgYfWBKN106pQuHJgte2oSFe+LZeECZJIK1UyZMytufuYn/mZQdmN0WrBLY391uHRC4/WnT9jhFL2D2Bmw3CyTQKo5HN7JeKWfSeHekHUiPehrJezyJhZoktiOJt0qszcbb1e0Pxg53SdanQgBzpDnC8FOy2mfBXPyy4iW/Ow9LOhkmbZ6uJ/tLcudNGCY4X844dzu3NyjOt0iYacb9haNJIG4regl+eAFB2q6ijwRk54Wcsoflwhf0SC2THlnblDLplHt3+JqWB3/AQTtE8sonYcBJwi2SZ6/xdievkdQNMRPc72MAaX+M2np2wwmavNrjLnmkD0gPSEqZNCDd0tKSHnKHZ59MMANNKg7Yu3eCXsIEXTapZjojbuaEutEM1DJDgh6o07vVh82DevANM2jn4mj0xdL0AGmrxSlh0mxAu3jx4qh7HCbNuyNqP4xawEcXS5ciCaa648lU6fLIEloPL17qBO04kpUQAG10Zn+mGG7TMGF3TpvTHaiHjZQSkL733ntl6dKl8tOf/lSZdFr4SUdk0tHddvx1nnQplQCgjuM7nC5WOnPq4caq7Spwgh9uAIqse3D4kkqsZcORR7B2OCEh+fwjhUwaUL788svl0Ucflb6+PvnCF77guhFtwph0pD7p+mYmANRSjgBx7HLj0Twpfz6xVMApa/lCtcEbRpJB7HWKM3HxWv+z3TJIK4xUY50TnTW7WTs9JA9JjdyxYsUKmTBhghw6dEj4+0tf+lJqts8KhFOBCsfyhiXh3AS0JQGXTIIhMreISErMl25SQYIfuAciByDdQy0bfSln3f0vHnLRBLd81BNJidxRVVUlZWVl0tbWJmvXrpWvfOUryWXSoSyd7EeTSPyIQ1vicIlEtjBzbb8W8K0feCTcjxOj9sGk7QLMqNZFaMZoFzw71EfuyOnAplMC0tnZ2cJPf3+/3HbbbfLVr341NSDtu3+Nx/l8nFA2TpfxCymZcrFawA8ou5Vxsuk4Sx8BKHIQ2cO6rD2/tJf04Z9NJ7vLpwSk7Y/3jjvuUCY9b948qaurk2984xuybt06KSwslIRo0qHwNtmPJdYXMdr5oYww8qLjzSTRTDbuv7f3CTuQ2SExwQ89QUA9rEp71d+brZ2xTDqlIO2U2SK+fM6Om+BOmlQgCNiWSEQqqfXO3CxxFojEoL2Ys+/paLBqu9HlrMElwCBUevCukXXpDEjbYXGUrWDSSZE77P0vID4lf6kgWH8OX9qnIXwWC1+PzJljywIxvUzRmxpFnx7hhuesiueCo9tMgapkNGn7A3EVwyLJHRUVFbJy5UqpqamRKVOm6O4D1dXVsnHjRrnrrrvk4MGDrg/8/vvuc+8IMc3yxyNSBTRIwOLR38ZMifS1gPN1TTAwOw3hIX24+klHkdm9iXekd3qYXada8khrTTohIB3qrRiPAB2dRQyZKgPOoXrN+DjJ2fed6JmAd8MpgzskcrNpkiv4al/1Ru2RuTycXh7puXh45oB0KKBxm0sloFMm/W0OyIrGQ5OTbuPxdEO3/pJgLdrr1RvwwGDTRz3lDqfqau/UkQeescCkURomT56sjVy/fr08/PDDGijY2toqe/bskYKCAmlsbFTHDNJyNDU1uXbQuMgd+Fi/8cYb/uSOUMBsGKbbcD7e0Mresz3aFhDPxxM0ZdriZQEnwAWYlfk1aiRPDxYQnQ4oviUPNxnHS2uxPo/01icDEcIyaVycT506lTiQLioqUhe8uGjSocHaPvr67V1jrVyUbpaMXjjWTHbG19eLtsa5s7gB9eC77D+Hh/WwhimXHQz8+Ux7tSrOrfXsVUFB+tVXXx1i0nEDaTfvjphB2gdJ9PeuuU2L/J2Z3qUijFxxs116WyBTOzcLuOkMkSyVQKjyUFSGANcpKY9EY5dKuyVdik7ExhpII3c88sgjKnfEBaTvvPNO17Dw9ADpmCl4GuNABB0jge9dGhskU7WhyX0kR+Qk6192oB7Uo7OcurQbObbrFIPNGc2mnWJGevpLB2XScQdpLxe8mEHa2D/m9Y3xjFiOto3npnpA8EB/v3Q0H5e2I3uko/mE9PX2SE5enrQfPywT5i+X2nMuzoB3RAskv9OMGkIi+VXbxhSVSDzZdmSt2t7KJA9TgbPgJUTucAsLjwmkf+bhJx3qdYvtkfT39Ur78XrpaDou2bm5kltQJAXlNZJbWCy5eQWSlZMbqlaxn+RD7oj9Jml7hd7Odjl98qg01+2Q/t5uKZk4XfKKy2Wgr0f6uruk4YPXpWrm2TL13A+lbRuSW7HIIGa2fo17nRxMmlU8V57vpV+bCo1i0/aaOvW90czObShK1vCUFkw6oZp0zL0mtkfRc7pV9q77tXSdapTKWYulr6dL+rq7JaegUKpmniUlE6ZKbmGJZGVnx1zT4BdIXyY9MDCgYCkDfcLfWVlZkpNfIFnZsQ9q3e2npPnANjndeEQqpy+S3JIyaTt6QAfTnNx8aTtxSIqraqVs6hyZuOj84GYdt2c4gdqpKcT2rniazWU27CnIeHiFeC80umklo9ehMiDtkgUvvZh0+Leur7tTjmxaLx2NR6VmwUopqpgg2bl5crrpmLQe3S/S3yulk2ZLae0MyS+tiBqm6laTno426W5vkdyCYl3HZiDIL62S3PzC6BXPGvRn4neaHL1dHdLR1CCnjuyV7tZm6evuUHCesGClMl5mIWEOwB4gbj64XfJLKqSoapKcPnlYejtPS1FVrZRPnSs5+YXSsG2DOuMC2BMXnxfmVuPwHC/h1zQ1ef0nkmI+JGe4kOPI57nVf3h0yIB02oJ07B2vv7dXmg9uk1NH9klv12kpqpygL39R9RTJL62Uvq4OOblnk2Tl5CgIARywRj/HQF+vdLWfkhM73paGra9LYeUEBbPO5gapnrdcpq78kOQVleql3K+ZJcIqTNLTmI9uHdpw9+lT0t3WLKcO71UWnVtUIvmFJdI/0Kdg3dPRKsU1U6Rm7nILqH3aydwNyenk3veldOJ0lZnaTxySwvIaBWdrgBPpbm2Sxv0fDLH2CQtW+HkUZ1CZaMwz8aYYoYC4edG5xaYMyR2D9R+hYtozN3nLm863MoJgGFcjjE+5I26atD+wjPREAJ+mAx8oIGRl5UjN3CXKdNuO1Ql6dfnU+ZJfUiaN+7bIQF+fVExfYAF1BPkDRgiYwQi5DoyzpX6XSH+/9Pf3qac/bH3umttVYhno75WcvEJlj/kl5SOrq02MvZ1he+VAf590tbUoc247sl8kJ1v6ujpl4qLzpKC8Svp7ulXu6I/acF0AACAASURBVOvpltMnD0lbQ53kFZVJxYyFUlw9WXV+P0fXqZPSuG+rFFZPkpzsHGk/eVQqps1T0LcfLQd3SE/XaelqbZbyKbOlbMocP5c/g8tE06rjb5qoTJpbOoNdBquhH7upNkPVdL4Lkdl0Mt6eoCB9hi4cxtbRANPOlhOCFlozb7kUT5gigDeMEXCC7ZZMmKaSSPvJw1I+dZ6UT5njuqg4MNAv3W0tcmz7m1K38UllnNk5ucrKAXjYJd/3nD4lHS3HZcL8lVI+bb4AhgB0ae1MyS+rlCzJHs2iFQy7BLmBg+uymWdfZ4eCP9fIzslRwM8rKZPsnLzQhgF0O5uPSUfzMelqbRIkm5zcAqmavVhyC0v12sgcfb3d+lbl5OVLVnaOdJ9u1ZkJQM4CLDJFXkGx5JdXS35xmWt9ejrb5cT2t9Tu3LerrVnXAworakaUx7ZH3n9FB0me2YzzP6LrBZkjmgWSP8hHBWrnBHHohEgb1Nqv6tRLRlOZdGXSZxBIx6/joYMCvl0tJxVYqucuVS8Pjs5TjdJ6ZI/09fRKxbS5cvpkg7SfPCTVc86RkokzRsgUyBvNdTuVmQMeSCUt9bul5fBuqZ55lsy98g4pKK1UkEVnrX/7eelsPi7zrvy45BWXKigqQ5w+X6f5FlvPEjwdWhsOSvepk9Lb1Sl9/b2Sm5uvgNbT1a7M1QJAa//lfgaG3HxtQ2FVrRRX1kp2Xn60N1m/7+/t0cGo+eAO1dHzSsuloLR6iPqUTpyhshALq/191qwAeYjrUx/c46hjW8NBaTt2UArKqqSj8Yjkl9ZI5fT5ynztdYGFn9j5jtafQae98YjaP7/YMaMQ0cXdk3vel8KKCdJ+/JDMuODqwJKKLyOM6UIpWjy02cxjbXDYwcRDwSOUXGs/9D8n5Tb/dn/3vRAhfkjh3jEyTNrzhYnfOAlLbNq7Wfr7B6SrvUkmnXXRMItTL4ZOaa7fqeDDFLv95BEFYKb0gKk5Wup2yrEdb0pRxUSpnHWWAt6R99dJwwcbFHQmnX2RlE+bJxUzFimAttTvlK2P/FAqYOYzFkpJ1SQFuqzcXAUiLXN4r/R2tCpzRadFXigor5a84jLp7WhXIM0vq5LC8iplr2jn6OxIKB0tJ1UnzssvVmBETgE0jVSjbBgmzNsx0C+dp5qkq7VRBnp7pF/w2MjWehSWV0v7iXrV04sqa6W/p0uy8vIVNKlHHrp0X68OWAwY1MEs+KFbo1d3tjZJd1uTasvWADddmTczihO73pOaBSuUTVfPX6H3czsY/KSvT9tVVF0rVbPOHtNwGr/Ku0kabsJvZJCLV32isugIN9JzXf2qB9dnbIzbeZlIYJxIoA4K0mMjmCW0Ju0GzLEvrDGNZnEvp6BE2hr2qyzBYhUgYo7e7k45Vb9b+vt6pGzKbGk5uFPySsq1LAwQoN/57M+U3RVXTVYvBKQJQA+dFn/fxn2bVZeeeNYFUlBWrcCInIIbIAEbaN755VVSOmG6dHe0Sm9Hm1TMXKxSC7IBAJ1XVGLJLLi9Dfpwcx/YrNXB0btzJSs3T0EUFs53zAh62k+pftzdcUoHECaWfd09Kq8AvMgYyBacX1w9RZoObpOulkaZvPxyadz9vi4cojOzkDp79cekhQXXQ3tlwsJzhwYVzidxDJXJKy7WAYPBo/XYQWncs0laj+xVf+cpK9ZI7aLz5NTRA1qX/KISnS1MXnqp6yvMQAnjLoBFHzuorneWt03mcLeAcwExsndE3KxoFgDDoiJ8gcqYtZihTE2DNVRvJ+/Bxu22Yavi1yZjDqR9ZcGLGaSN+eLHpluP7FM9FTZ4uqlBWa/xvNC7DQyoNttyeI+y55z8fA22gAXDZA+8/rgy34kLV6nUgCQAU0UWACgb926W/a89rpJKblGxAjsHZdGikVn4rKPpmC46oo9z3YUf+ZS6/yGl9Ot8MEvLoT1TJjuvYFAaABizNPADjRdQh5UDboAg5/A3gA7Y87uz5bhk5xWqz/GB1x6Tsmnz1C2wpW6XTJi/QjpPnZTju96VmrnL5HTjYek4cUQXOo9u3SBVs89RiQJJIzs7RyYvX6OzBEAaKYd7MjAh9zCAofn3dVmfMyhOP/8jMvuSG+Xk3s1SPGGaXqewrEYqps93fTdOHd4jnU3HpbujTQorqnXtwD6I+n2hzuxy8Xtf/NgxFKMeAmlnKr1BYB4CaVODkSTNzcPDT11jKRMUpOOiSZPdDrAl1+natWvlb/7mb0ZtRJs6P+nRCwaxGNicy8LbsQ82SNmkWQpSgOskR8gx4AJzhP0CVvxdUFYhrUf262LXrEs/Klkw3Lw86e/tUw80JAOU4v7uDp3yDyBFDPSrZg1LbT22X1qPHJDWo/uUIdQsWK6yRMPWDSoZwFLnf/gTKhMgIwCuAz29UlBZo8Dd09UhfR3tMpCVJbn5BXpdQBLvkdz8ImUkLCjqz4CovMDgUlQ9Werfek46mo4qK23c874OTpUzFul8E+09OxcviyPSdapJSiZOk562ZsnJK5D2xqMKzIWVE6WkZop6YjAITF11pRIgZBgW9hjQ+ru7Jbe4RCqmL5KaeUuV/R987XEpqp4k8z50p7SdqJfySbPl5K53pXbJJaO9W0RUfwakGeyYbTATYRDKHH4sMDaA2e7RMRQebgjzUDOjv/uRdOnY59zu9g4K0nGRO5YuXarbYR06dEiWL18uX/ziF9MIpIfmQn56aKAyp08ekZN7NymLrHvjGZm4aJUyRvsB2DXu3aKgiQvarmd/roBXe/aFGgiTW1SqbBZA7TndpqwVPZjPWDRk+g8LBrDRciUbcC2U1oY61a+PvPeKFJRVyoRFq5RZ7v/do1JQWiHLP/kllVA4YKuwZK4JODIQ9PYQ/dcvecUVKpN0Deq/6v2g0gjMu0VB/uDrT+h5SDqdLSfl+I63FPQa92xWcAdAYfhIO8WVk9S/u7enUxckK6YvlJ6OU3Jy7xaVUfAiKSyfIK2H96puT3s50OAJNKk9+yIpqKjRsjkFxdK0b7Nsf+IeqZp9tsy44Brp78MuVXJi93sydfmaUYEwDIjIK9QbH2l8y5F/gvpgB+oIY7ZwJN+16AAXz2aHZdFDYeXDmofl5TTKZc//4mGih6mUgPTnPvc5ueCCC+S5556T3Nxc+au/+qs0AunEmhyvBvRTXMAOvPaoTFm+WqpmLh7hbqfRdof2SOnkWXLo7Rel9qwLpbCyRr02qF1OYbEFwDDo3l49FxmFBbuBfnrbgDJvwDhLshRwAUeACF/hQ289Jz2dp2XWxdcrA9770oO60Dbvqo9LUflEXf1WTVmDRbIsSQUXuYIiZZsFJZVD9eV8GDnJiYprJisDxkMCfblp7wfS231aSifNkpO73lPGC1OumbNUSmqnS3HNVL1OX2e7JjZCtlCJob9fNW9kGgYrNGzuA5gSvs2Cqi4w9nZJc90uHSQIeNGy2TnK4Oes/phUTJuv9eVayDz4XuMd0tfbqwMC/uWth/ZIX1+3DkQkU8JF0W8wUTxBZ+xcyw7Uzr8NNU20SuuRv8PNiCMiX2y7utjHlCGazdTUJnPYgNxcJtriYSLYdEpA+u6779Zk/vfee6/mO/3Lv/zLNAPpxL4yjQe2SU9rs5ROnqmRgsUTpqoMgK8zIKMLjTvfUUDDjS6/qEwX0vCcIAGQZOdI7+lW9V2GyTJFhzEz9Se/BT/o27qoV1CkPtksnOE9wbWROo5t26jsEy8KXOKQNgDThdd8Wv2g6az4YOOrDPjxN2yZ80+fOKzyhLLarCxdQDy+420F64mLz1fgbanboQyautYuWqWucSwK6pGVrZIIjBkfbPy5c/MK9TxmCgBpTm6hdLaeUEaeW1AytIiHC2FX60lpPXpAr9fR2KCeMswCyqctkGPb3pCuluMy6/Kb1Aumt7tD64e2XlQ5UV0S1Sul/ZT09XTqwAbLr56zRAeNzBHEAm5eH0HOD1c2ZhZtH0tGeHO4eaxE1qRNCxJJ7VIC0g8++KAsWrRI7rnnHt1r6/Of//wZBdJ4QBzd8julAzDk5v3bRHJyFCgAktz8YgU8ZI+6N5+W/OIKOfvmz6nrWG9nx1CUHdN7PChYRISJIk8QEJJfWq6Le9IvkldSajHNvl4FVIAVT5KDG57U6X3Tge3qBYEEceidF2TOmlulZv5KZd4wSq4NYvMfDBtg5zw8NrgHniVtR/dpAM3RLa+ptIKEA2umXVVzl8rUlVcoKGqQDYt7PT3qwodkgZ7efqxOdWG+q5y+UEqnzJKcnHwdFDBSR9MJBVSyBjIbQF9vP3FY2TALfQxeaPj4P+9b9xsNBmLhkJkHLoJ4zTBzyM7OkoHePsktqdCFWYAd5myFhVt+65kjVgs4uWYiuGUAJm0jxsMZ9AYh1cuLUAt619tt8dDNqy9WS5rzg4J0XBYOnSCN3DF37lypq6vTjRLXrVsnqVk4TPw0bajPDPQr+2ShrWLaAjlNtOGJegUONFRY9aF3X1SgQyNeeM0fKJj09fRIdi5BKNlWRGBfr3qJIAcActZiHoA6IJ0nGyS32AJpWLnpdr2k4tz8qg4CKo20t8jCtZ+S+jefUbBfeM1/kfySSgVqPQb6lf1auZbzpa/ztOQMLhq2Ht4nO5+5Txc7YdnUp7BqkkxbdZWUTZ6l10CrxgujuHqSArO67uEJwmKnuvG16eIodcRLA68TogiRNfCz7mo5IZWzzpYJC86V3k4iDnfIqSP7ldED2qgytedcomBdt/EpmbzscnW14z7MGJgFoHvDyGHfuBlqiHx5lQ46mSMWC7hp0U6Aiz9QB2XTTjweehmcTXdl1iMLRUOJaN8HtXYGpF0tlrxFEMCp7XidSgqq+Q5mtCNkHA8GDcXOzVf/6GmrPqw+wSb6Tvr7LD0arotui+yBTDGoQStzhmEjVWRnW2X5Te6KY3VS/9bzuvB26O3nVTapPet82f38A7oghyeJAnJ3t3WOsupOXZTkfOPqhvkatrwmx3e+I+3H6/TzgpIKWXDNH6im3NZwwJJkNGinQ+UNJAj0Z2QY3Pb4DsmF9p86tFuqZ5+jWQLLJs/Ue1oLpbkqCWVlWxo7DD4rJ1vvh4YNMLcdq5djW1+TyctXy6SzL9YETVyXc6kLgxkDQeaIlwW8Jvn2Vbh43Wv4OkEB2l6DUeeOqurguz9ip1tLHxnQ+aR3pptESR4pBekf//jH0tLSonJH6pi024p1vMdC744KCJMkCc8PQAugAggPv/uSNO3/QAGGzycuOlcWX//H0tfVpSCni4R9fQqkgLHJbaHueL29g4uKPYNRhOjJlpcGLBL/Z+QPPEwmL71Mw8V3Pn2fzFl9s+rV3O+cm/9UtW1A1IAs5yNx5BUWKThSP/WHbj4prQ37hYhIwLx63jKZeNaFMoD8kl+kLFv9qft6LX/s3h7VzC1/73a9prr1ZeeoLUi037h3qxRVkdUvT2cMpw7vttj7QL818DCDKC5Tl0YCdwh1J0pz13P3y7RVV8r089bq95kj3hYYseLmuHgS35uQzXIF6RGczO4/zU1Gtyna4mHIqnmellKQRpNubm5OMUgb2ySvg416GrBMclqQW+PUSZ36N+4nK16/6s8sjtWedYF6LLAQR/QejBDPCdWLdbGxT1k2OTpgqXg/IAcQtajyB5F53Z0qJTD9JzT70HsvW3ksSsrlvf/8pqbwLJs6T/Nfz7/q48pcdXGRew4M6D0Im1Zmm5sndRueVFc5ZAZLUsmXqjnnqOQCGJN7hCCV5vrdGjCDlAGzJSKQQBwGKGuw6bF8nvt6pRMvjMUXaKBK+eQ5Gj5OThEWPft7OqWztdnyZ9YZBuHtterFgaseNtr93P0aAj79/KutASxzJMECkRh1Yt6rcGzaayNae051e0iiu0wTDaTjLe6kBKR//eCDstC2cHgmatJebw4ATBQeUYFouyyW4U4HgJLnIjsPZmlpxboYiLgGgMKg+/CRzpXe021SUFGti2V0KGWdg0EodCB0bwATVzmi/WDK+Daf2Pm2zLzkBjn01vPqLzxp6aXDckoWMoO14KcDRNdpTfbUsPl30tPRriy2fMZ8jaQkoVTp5DmaU4OBBxDH2wNdGybM/XVBcsDU5Zi0NdTrDAEWXz51jrQe3i/FE6doKDkeGfg98x0DDwCNfo9MoqHsJeVSXDVJpl9wjZyq36l6vmrUmbDuJAC02y0SA8zmTuEA2i6XuM2ebe1ghdzkWXdZQEx3kI5LMIt94TAok05MWHhiO1WQNwWW2PDBRg1MgSH29+MHnWeFkA/qZJSR7GwFS92OC1cyyVZ5Iju/QEEa3RqPBUC153S7tQXVYI5qQLmz+YQ0H/hAQ62J7Gs9elB2PXuvutA1H9iuniYzLrxWA04sv+V8y0ukl1SmncrOAd4Tu99X32VY67Tzr7L8QLKypWTSLF20w1XPZKzDHxwXut72U+rrDatHumDAOFW3SzpbT+qCHi6AnaeOS9nkueqdATOfsHiVzhTw2GBgYQ9CIhQZiMhfgrTBRgf6JLOzVcaBvWeORFnAC+icrDrevHLkbophANs6J5LMaduO3Gws4bhRNKCOp9VTwqTTz7sjfUCaBUN+0FpLJ8+w2CcQnJ2juS6QJtCsiVkBDK0+hBseLNTym+Zz2DMAh6eI5XVhyRSanIgUqfgLD27phYZNZOCOJ3+sMklXW6OUTpmjuS9gvSpL5OSq9IFkQlh6454tsuf5+/U+Vi7r+erNgW4M4ydXCec0121X97vasy/WxEUsWOL2VjZ1rrrdnW46qnIOqVxh47TNijUfkJzCEh2cCMpBRsEPnKRMuABqdOKss6TndIsmazq69TXNA40/dNmkmTJlxRWakztzJMICUZjoCB03/iBt9fhwh/d5RvIYBPChatuiEW3tioYY0b4PUvuUgjQLh4ZJz5s3LwUuePE0ZRCze5UdsEKUu7ukatZZCpAqX/R0afBLXlmlMlaAES8JvBfwcMAlThcYB/pVP9aMdWSjI0ESnhl5+Rbr7rT8qXGDYxPWpv3bpHz6PA27Bki3/vZfNcQaqaW0drrl4UHe6KJSK+td83Fl9bma67lX/aIJ9W47ul+q5pwt5VPmakAICfjJYMeAgD/4tBVXaHkCdHClI5Xo8e1vasQfXi0MSv3dnZpite34QV0cnXTORWokFhebDm7XbceKJ06TzsZj6g3TfapRZwAzLrpO2fTuZ+6TwspaqZixQN0Haxefr7OE8Xzk5eVJVfVw2tX2tjZpb293bXKQssFtFt6v4ZrrrpX8/Hx5+smnpLu7W+bMnStLly2V+rp6eefttyNWJQxQj3LFc7vDEEDbM+JZ4G2+ioYc0b4PYuOUgnT6BLPE06RBzD+yLP7EeEygH5fUzrCS1/f363RfXewG+tW/OJtMdei6hFMTKk7WurwCTYCkSfx7OpWJWv/O1vM0v0a2lUDJ2oV7QCMC2VeR/QIb930gu5+9T4omTFUZoWruMpl96UdV7gBs8VtW97XBABeSIgGWxzb/TiMmydOsm+EWFkkHCZFy86X9WL1k5eWqdLL98bs1LHvaqrVyfNfb0rxvq5ZhoZN2ojczIOF9YmnW+FF36oa6uPadPnFIoxZVe+/pkcLSSimdOkf9rA+88lsdsIiYrJ63VHVqs19k+KeR/mcCaBddfPFQRY8dOyYvPPeca8UpR3lzbHj9ddm3d2+cGhl+4fDcVatk0eJFOrg0NDTIjBkzhAFlw+sbPOsXBpztDY16vmrSg3R9yPPDguczFqRTt3CYHuCs07eBfmk7ckBONx2RsslzVGJAOgAk2RuR0Gfc1QBpDVjJJpglR6UNE0kI2GlWvAErIx0ShuUbTNa8nsEFRlH2yp6LR955SSYvu0zySir031t/8z3JyS9WyWTqijUy86LrtFNSF3MPs0Hs7ufvV5AvqayVwuopyujNnoHN9bskOytbGra8LtPOWyv1bz2r9Zh/5cd1V5lj297U6EkCXdhgAHc8FkknzluukYyWxCM6CFn+14fk1KFdukCIfMNTY7AhnDxrIEsqZi7S9hFmDlMHpMkwON4z2TlBGpv95sEHlZHaj7z8fLnt9ttHfBZfkDaXHuHL5nsAAKhrJ9VKaWmpNDU2yd69eyMOIL7YsMfdR59rR2On0/SgNq0JmKy2+QHp8PMK90qnnEkHXTisrq6WjRs3yl133SUHDx50bdX9gfJJx9ukvvvmiIKEe+NtAZOsnEk6T8CxX+UFvCVgqARrdJ06YbHljnbNG62Rc6WVyoY18lD6Jb+wTOUJDWLJAcTRrnM0kRDMnJ6G+9rRzb+TXHyNa2fK3pcf1I0JCMXmmvOu+qTUzFtm+TXDcrNE2TqZ9xgMtj36I/WLJn8Irm9WnmYrFzUpSbGqyi05uQq0i6//I/UFZw/B0kkzrZwchcXqLshiJTm0SRfKTALPD+pQMmGqugQSBIM0w04zlC+sIHS+UF35WBxFNuk4eUQqZ56liZto4ISF52mE43g+3EAaiWDH9u0jmu1WLjEgzW0TT3xiAWkDtCMQd1QncQK3kT2ig3QiWp9ykCZ3R2qYdCLMGQ4S1LWs8Yh6VbAtluXJ0a9eC7DhthPkO94rPW0tFrMm2f+gK561W3aWatAAPNnsWLgrmzpHmTOJ8xVkBxM34WdNpCKLhU37t+p57ECy4/Efq6sc+aNx95t35Z2qZ0uOFUyioeGIJ/kFCv54dRzdvF4Ky6pl+gVXD26026r1QoIAkLknOUjYCLd28QWy/9VHJKegQLfAAsBZaKyas0RBGI8WvE2KKidp+/lRzxYWEIvKpGbuUt00of34QSmfvlAXPpv3fyAdrY1sqTu4o81c1anJX0JAzZkE0j09PSoTuEkeH77qKqmdNHLAAqSRGIwEcqyhYQR7JbdO5aDevXP7ds2xU1VVLXPmzpFJkyYJ7JzzmxobZcf2HaO0cK47fcZ0zRvfw4JvU5Ns3rR5qFxVVaUsXLxY+xT686H6ev27pKRElixbqn9z3jtvvzPqpYobSEd6XfUmgxhhiz6MxqTtc4l4DVkZkPYM4g8HuGHOYnsrfI5ZsCMQw9oR/JS0HNyuO66Q9hOGC9u0ouiy1N2Ov3VD1aws6WlvUVkAYGcvRTxDCssmaOIhgBRNW/cxRG7TfBqt0rh3k7Qe2qu5odWjZMpsZcrTz/uI1MxfppICkoQGtHBOW5O6x6E5H9v+hvQP9Ev1zLM1eT/3JGQb8O1ubZT2E0e0PejguPLRDjYAIPkSmx4U10yRmvnLNdqwYcvvNB+HvqQTpmlqVBZIYczsNNN28rD6QbNbisoj7S2az8O0F19sthnTfRvzi1QWQQfXIJtxfNgZ8ubNm4U87Rx2yQPQ++jNN+vnaNAGlAHp+vr6IRkEQCR+wRy33n67LuiZz6dNnyEXX3KxDgTOA7B++sknB2WWLLno4otG6N+mPOXWr3tFARt5g8GDA/Desnmz/m0/l/KPPvyIK0iHfaxR9Wgu7Fw4HOHMEj083NQtXnP0oCDtx08aBUOb6tg+bKipxgUv491h6b0AVMuhXVb2OBLXH/hATux409KiSYhPtre2Zs1ZQTIi3dePxEI5OarRor2afQoBVfRlQJcEQ8gkRRW1WgaWaUAeGQOviYZNryqowcI7Go/pZgBENrJIyPWtnB0dKnXgwkdukaObXtWeDCCyswoDAfIE7BZPC5Ig9XZ1SUv9LtXS2SEFz5FJSy/R85r2bZWZF92gDJ4gmtaGA2oH2HLZ5NmD/t/dOngQUk69SB6VV1gsVbOXqByEJMJuK+jfSB+cl19WrTo98g/XChIWrour6uOdPjOsaEBkB2lkjiVLlyqwAthbNm3S0+1lXlm3TlavWaOfG7nDzrKfevJJaVYAnTQEoOjDG19/Xa697jqprLIGPa4P84ZtT59h+aLDeHds3zbifoAxLBtAJu0Dh8X0n3cFaWtAuWmo2YkCaXcHQvunTm3daNMjff+i9ZRo30d7vuZ7PyDNJiqTJ1upgKOB9MMPPyxtbW3S29srzMCMWy7nDlnBHnEIoic/n3S8zOfXzN7lTjcek+M73lSfXjK0kQ+ZHNMAGFngYMYndr6nAStltTOkoHKCarEsEOLZAVjjD02QCACFr7DKJUQIkrxI/aN7FOQASIJeOIeDDHMEvlTOWqSbDLBQuei6P5DS2lmD2eUsGYUgGJMRDze+A68/oZF/SDSkBZ19+c3S0WT5XWu+6ZOHdTGw7fghmbzkUk2UtPfl38icNR+zdjYvKtNkUSd3v686POy9cvZZMv28qzRTHUCpbobdnbqJbsuh3dK4b4vOLoi4BIBhypzL9cgiyCAEiNPhGDDQ0/2CNIuhJILC5thvrBx2AAZ0kRYWLV48QvIwIAzYAqzGG8TyntgzAlQNuFseF5YU8cLzz+t5c+bizjigL3V9XZ1+ZwdzwPidt9+Sa6+7XiqrKvV7WLBxCYTlGxmDz0tKS0YxaScD9wJpZYAxPKTR5zph28GB7VGHtqLRUCTa936b4Aekp06dqjKUH5AmyygH2xeeOHFCurosPBgB0qkNZgm3Au3XoEHKsQh26O0XpLCqVmrmLNHdrPet+7X09fXI5HMu1mRD5E0mwKRm4UrNLkeoNAw7JyfPCq3WcG22fmpWBs3iIpuu6sIiwSDFpfobXdli4B26Uo2coFnnDu/V3BkA27TzP6K5PDSbHjkz2k/pb9g6C4Q5SCa5+XJi17ty4HePSV5puQbdlE2arR4lp08c0fux0Ml2Xfg+swCJ1nzq8D4FYfJY4zkC2NZteErdAWuXXCyVMxZL8QTalm0lkCKCkix8eKX09eluNlyHnB4DfQNSPnW2lE6erawczTs7P18jeWH9bDs2ceF5o7bK8no2rAUc3PiUAju7jJtNfIM8y1SUdYI0oGYkBMAVv2kjdfBvmOowSFsueGjLH73pJmXgRs82rNkCyYdHhOVNoAAAIABJREFUNI3yMGgOWLRqzj098tQTT0p3T/eQfMK5e/cMu/hRDo2agwGivb1tBEhTF1g051FPjuSBtB2ebDq0bkprbc5s315LP/K5RBoPoI43SDMYV1ZWSiPrCTt2qPw0CqSduTuSn/Q/HqaL7bVEE65/82kFJwJK0HcPv/WC1L/1jFTNWapeGI37NmsujGnnXy35JWVWoMpgKDhsU3foZmduEh6xTVZ/j4IbkkTb8XpNso9/cVf7KdVwNZycEuo/LZp0CZe+ypkLZe6H7pCi8gmDm9F2qxsbifG1PMEx/X2DmezYUPd19cLAL5pFz6nnXqmeGATi6I7kgyHnAPbZN/5X2fPSrzQEnIRNx7a+rkEyRA4i88DMyblRNXOR+kAzcADKSDzWy0Fip37NksdAQPg4mxNoG/r7Zd6VH1eN+lTdTimsmijZOfkaUs9gg/dItIOF2LqNT6vswnoA0sxY0bJHaNKbNqmua7RkXsSeri4597zzBsHu4RGs2e7dcfnq1UOyBdryNdddp2YzUofdhnaN23xuGLjbd272dwNpWCCyCN/BqJMC0iOCId1FkKH6j9i9dph1Rutf8dCl4w3S+/fvl2nTpumg/Pbbb8uRI0dGg3T67MySfLBGBoD9dbYc1w1m8ebIJsNbX6/seemX0tF8XMqnzFbviaKKat02C28LKx1poerClmuelRta80vj4YH8wXZZhcXWBgDs7YevNFtH5eap7pudlaOyB+Ctm8Di35yNd0i/TFi4SmUGJAPN/ay7vJCpzloQ1Cx0GlbeJ3te+IUuHDIwENXHfo1lU+ZKy5HdKq1wfTwv0IYXXfsHsu3R/9BdyfOKinWjgSnnfkiZNQEyp48fkikr16jHB77fhAtYO5fnWjvOMFioPp6rmfuoFxsWnNy7WYNbSqqnSNX8ZTrAMVDQduwKu/az2woDV/2bz0nD1tdUm194NXKPxfjS/XADaUtWWKYLft09PcpKDdiiWS9dtmyIzSJ3cNhlC17c2lprp3QjddjtAJOePt3Soe1aMy/7obr6IU3ZyaTt18CTIy8/b4hJG/ZsmPMnfu+TEUE6vlKH11O2YYOC+TCij3UmDXNesGCBLhy//PLLcuDAgXQF6eQCNAt/LKSdOnpAtWVc0UpqZ2mWO2QPFsgObnhc8koqFWjQiOd+6HZNwA+LJAoPLws0WsK0rd1SrDYArl2tLZJXVGRF7w1Yycm5LhJHYUW1/gZ8AXg0bFgo6T2p0+H31snCj/wXvRwLhICjenQQVKKpRHtVRkCzJSPfnucf0HMJAT+x/S0NQGEnFnRdJBJCzPFdLp04Q2Zecr2CNLk08A5pP3ZIas+5UF30iBBEbpkwb5kuarLIaW2kS3Y8K7oRRk+9+Tf1YkAjFH3f+odk9uW36GCTX1QuZVNm6YDEruDlk2dL+fQFg5v1RoZa7H70/fUqNZETG5/vWZfcqPJPuh9uIF1VWSnXXH/9iKqbBcGRID0ccWiXPMyJdqljGJgHlJWjUTPDAmhNkAwv/Pp164aYPIPEU08+NcI1jwHDaNR27w5zTxNlGAmkE+9+Z5ND7dnwqKRjU3E/COKnTLR+Fm8mzYLhihUrZN++ffLYY4/Jrl27IoN08oNZ4mG2aGa1voc1o6GiEaO94oFQPftsZb0s7uE9QYY4Fr3Qn/e9/GsprK7Vna0Ly2pk1qU3aKpOpI6uthad+uMtwSIiWeyYzptNYnFbw7uioLxGc1JzTc0bDeuGoQLwuOmdPKwMlH0TkQ9O7nxPdr9wv8y+7GbNHGd27MZlDx9lk/7UhG4jnwBgMOmDr1v7JE5ZdaXMvvQmzc1BClESIeGZAYOfu+Z22fKb78u08z6s4dzYhAjBTrbb6u9XHR0XPdznGIBY7NOFztMEwuSrvgxI66YAuWxKW6TBMQwcbC224JpPayAOC5HYZ+8rD+lMZPLSyzUZVaTDGgz3ysk97+kghJsgs4fFH/2M6uzpfriBNHW2e2zYwdYLpDnHvljIv+1Shx3EAd8NGzZoZCDh3GaB0QLpV9QN0CwQcm/c63p6uqWqskoWnbVYr/vOW2+P8O7gfnb9ORpIx/JcIiZYsgvPXjexJciz4mIjH+kodxQXF8ull16qevQDDzwgW7awjZ51jHLBS17Sfzf3mmjmje17tF6CRdgVG/9ewqBVc82FIVqM1trT77hqvmS42/PiL1TSwDuCba2mrLxCcnOtBT5lwZrYv0uBSndNUZbZP5hQydqKivNNStKhfNOw00EPDcrow8jJlYZN69WfGS0WOWTq8st1URKfaBgrbJ1FSRYhkTlw02s/eVT2r/+tbnMFsJHUaNrKD+nO57j8kfIUjZ1sdww2sy6+XnY9/59SPWep+muf3LdZpixbrYuL1AXtHA+Q8mlzVXNXGUcjIvOlX/qlr6Nd85SQ1IkuhK81kY644jE7YaNeUgIyu2DbreO739FET5OXXKILppEOHUTrdyjzZ3GWCEz8t8mlPRZ0aS+QZmEPLZrDHoHoJXdQzi558G/Dvs1ru2jRYjn3vFWu5jQLhxZLHtDFSXueEPtJTLVJpuRk0pa0ckyLJhKkuX4wucThaDDIps2nQShfkLJ2mwVl0tE2oq2pqZErr7xSPti6Ve75yU/kvffeSyeQDmum4IDd0XJSjm9/QzePJTWntXVUjzJfdFDkB3boZgrPlBumuH/9w5JXWqHh0dNXXaXM1mS9Q+4w4GolS8rWHVrocKoVkzK0qExBm30JkQGsHb8t9znVmbs6FLg0OGZgQBq2v6GbuwJQB19/XEO7yUTHubpQp8mdClUCGUrMlJWl7P/wuy8qUFfOXKz6N/dGmmk5tMdyDezt0uhBWH/jvq06c8AThAGG5FEALKybBFBo1ZMGN5KlQdwff+uiigmWK57uRMM2YdnStHeLBubgK40tD7/7sg5wKlUsOl8z8rFICdBaaVvdnzltYwec5rpteh2uAUiz7RbeJ9EAPniPiP8ZeFcYTwt7vguY7+rVq/WGJrKQvwFO469sfJ3ttTKLjm5eHYA10YacT+Y9gloox+bROzXisG2Ev4O9LPeAeTcca5Atm6ygFWQZM5DYP+c746HS1t4mG1/f4Gq4YEBrXcL9HCfXdebvMMEtg0KLPdW0Tw8PfW9jePxBQTqan/TEiRNl7dq1yqDvvvtueffdd6ODdPL8pJPkfjcwoMy09eg+zSEB0MFELcCAEcOorW2p8IOGBeItUffG0+orTZ4KAj+mLL3Myh+dm2vJHSJWfo7BHVj6+9h+ivzL1m7egDfgR0Y4828AHNCGicLukSoA7s5TJ6Tl4E6ZeNYFCpywU3I/z7jwukE/aivbnHqRIJV0tlm7u3R1ysENT+heiOR5JoqRQWbSkkt09xT2Jmw9tFuyCwo14X/r0QMqszAY5eYXa7g6yfjxr0YKYjBg04AZF16jIe3IHUgutFPrqz7fVjfXzQHqd2kSJTRsA8DYBtfFqlnnqEcKmw1UzjxbauYv1QVJEzpvf08IMUeewf6EziM3ndz1ntQsWCmzLr1RozvPpKOkpHRo0Y/cH95pQr28INxgaIT7RNzMGYsu7R/cbe20eXYMDC4g6i+f4Bur5JFykGb6k3gXvFjGseB9i2k8gRokQCLQAsBkP0LLEyNf8tmHsPO0uoq1Nx5RkMDjg70FLaDboiybHcLRagEjvBrY8xDNVD0fOjtI9U+AuFYQ+QONFSZNJCBBHQA0sgUuatZGtWTOs8J6WQBsPrBNZRVAGgDEZxv3ON3TUCMa8fwgGx3+2NY92hvqZNvjd+uCHhIKi5ClE6bJrMsHQ4/X/UaDUwBjcnfgpofGTI5n5JHTJ+qlpHamzLnsZvUBhwHzPbMLohBzi4o0PakuYubkW/sp6gJmli5yUhZXPnugCky77s1ntG6ALDo5gTYAbenkWXpvzaBXUq4DJDvVtB7Za+UKqZ4iJbUMJvul5eAOZeBVs8620sSeAQeMeNLkyRqtiC8zB77Rw3mp3YiNF0wmF6jDPp5QQK0bUYxk5LQ2CLKEBeuUg3TiFw7DmiZcFwAkWTQ7vu0t9RRQdzI8JPD17WjX56ybxbbjpWG5y2nu5ROHZf8rD6lkgJcEEYSzLrlBNVItA3DCw/v6Bpl5rwKwleg/e1CHzlL2aU9fqr7Cg3mo1eeDVKZEIQ70y8mdb2uCI8CMRbu6N5+SSWdfbO3mAkiiEePm19tr3QMG3nRMTh3Zo77QaNCAe8X0eVI9d4XKKEfefUkXB5F5kGg6mhsU0IkkBIiRFVj8RN4oqpmqkhDASRa7ipmLZcKilVJQTLpSrYC2lfbjNcIejCzokdjfmkEMvjT9/ToT2bvu15rbg53VmT1wTZ3BiEhuMWlOK1V+IXKRuuKyx6CI2+PB1x7ThdiF1/5/UlxluaCdCYczQ95o32i39RyXlJ6B4Cq8Zf0DrPc9ol8j8mCj5wcIaPHLuL1qnAiQvuqqq2Tr1q3y47vvlneiyR2Jz4KXJIlj0MKwOiLy0IEBAI1Y0o1ire2uzEauutPJoA8zTPl041ENt2ZHFsDi4GtPyIRF58q0VVdKTl6RTtlhtkTx4RWC5wbMFskDJgxL1UAX0pOCb7kF6t/M4qLuJq4sm3wblrYNI2VHclgvATPU7eS+LZobJL+4UqUKjbxT9k1yJutvDUNvP6VyB8DO592nLbZMqlCYNdIJ22ehVZt9GbknYevUC88TFuYmLlqlv/F5pv64HaJxz76UbbuKLHfDYuSdPl2EBPArpi2UoqqJo/ozEgmh49ybgYO6sKEtm+QiabQ11FlpXvE3zy9SfZwFWSv/yCFpPbxXJRRmEkWVo68fHlbS+0x0bYJZWPzbvn277Ni2Tf8efTjfIxftNklNjUXuGMRXW03tJC6KPDMsSwcG6ViAOhEgHUiTTg5IJ69D4aJGPompK64Y2qdPt8Dq7rC8EAqLrGg+gkbYhxCf5PxC6Wo6LoffX6d67JTla+TI+y9L+/HDMnv1LRo910+5olJNV5pfWq7gbLFJq+eoPKE7r3SrJs3OKZTDH1rLEuzSayWDh7mrx0Zvl+Z3ZodwFv5g4XhdIBUgraCHI7ugYzPo0A58kRv3bFK3NwYH9HSAm7/xqoCBE2ZdUEwejIkWIx6MjqQscgs2YrZAAMyU5av1msc/2KAsG4a7YO3va85p2DtSEG1qOrDNymcydd6QDOPEBM0bcuKIugfiXYI7Iswa10fkDDLlMRDQJiSl3o5W1czJJFh79oW6qwuzCJOnJEmYM8ZuE2SCn5imRWfCke8b2Q3PwHiEdtr2AghijbB0MVEgvXVw4dAXk06sJh3EjLF3qqObX1UQrJm/QkEY1mti/4mm498wQzRp8leoy1lWtubeOLn3fTn8zou6CFdQVi1ci+n6jAuuVd9fFtNYjMTPGZDlXFg37BkAhaWTlY6FOVz1snLYwDZfujvI8wyzRrJAW8tSnVr6euXIlldl6sorh9gjXg/oyEbO6Os+rfclgo+BhXM6Wk7oriykLAXsAE+kA92dnJX8vVt0MPp/7L0JdBzneSX6Nbob+w6CWLivICVxF7VQ1mJRux3biS05tsfJJHEmmfdO5nnsOU5izzsn52lyTpLJzOS9yeSMI8txosiJJTmWFFuLRVkiZUkkJVISF3HfAHABiB1obN1Av3PvX9WoLlSjq7qru6uBLh+ZJFDLX39V3frqfve7X8WipTEahgaPRX5yyShkQXQL7hfVlDCSAh+P6BvcMdQhy3Y+IOWNy9hsAP4dMFlCcwK06pprwfhBN6GBAb5oQBs1rt9Gtzz4oVw/fUiCpZX0AmEj36IiqVy0lDpunGNhMc6AEVaMsaA54sxMgjDRtXAfpM2UjjGos1Z76HUuqaCL022cgnQyCR7UHTrdYUvdkdlI2ul0pPeIQlZ36d2f0kgI0bFqZTWtudWBpkBPP6Xdxbr4nC+pqaeHBoAc0eXZ1/+ZRv9Lt++WomBAOt/fQ4AFd9x0w620LoViAdElcxmRcIyKoHscDImKAoitWb2HT3r8jInHSJjjYsk4Uo6BYrnwy+eZPKxdtj7u5EGPgIJgEq6/m6oR7AfHZ29CRNCTY9J79ghd/CBZq2xcQoUGQJXueb4iGeu7yt/hZYOvAKg8dKvVhjUw8h/hsRE5X3r7RaloWi6Tg30SHh+Wtod/m2Ma6rpEPxLIBSnFS7Locw5A7j39AakSHBd+2VCfIGpG4Q+8PpZs382XC6Jp+oYUlgQzYKYF0vmAT2+S3Qdp/VxM4Kz3OjQG1wYJHr9KHZ6KbUQyvDecgrQdCd6CBWlUFnadOCgrbv806QeoPCBjA68KPhaaXyQNaVqERKAeaWtWiABFKCy6T+wnLQDwBO8MQyNwqiUVdVK1ZDWjZ1h1ovQZCzw74K0BmR2i87GBXtXXEFRHeJIeGeg4Dt0xjsFilyI/pW/o5g0eGMUfVguLaFAWHh4nlQAdMl4uiM5BpYwP9zFpB1c+uPkhyofdJ14sUGYgYgb4gX8HFzw+0E0w95dWMmLH/vCzNbu/xJcAGgIgokVfxKU7H5SqpuUydPUCI24kI2PdMmw8HNClU/lx4BWZmpqSJVvvloGOM7Jo/VaZDkdIFUFTnU8e0jZO26VVrKR22U3CZyeSTpQk1I9ulTjVhB4ourI527bB2bw/n8iRI0fkz/7iz2YdCVWDGzduFNiUGq1KXY2kM2v6bz25Nuc0pdUuH/6FMpxfu0V5ObPLdplSXMDBTvejQPRLeZryRwb9ATBhZ+5wWK4cfkNGejslECwlrwo/5onBPulr/5iSaGh6AfaI/nA8VaUH7hn+HKozOKLpqMZB+0vKlY+FD+20qlUPRfDXE2NUe6DCEWXhcy+okoxSHYH9T01FZLyviy8VJD2h2EBCEFE2eOCymkZqsVF+jvGhshIviLE+FO6EZDI0IOHxMU0DPsCvCZR2ozM4CmoA4NBxN23exSpINJZlt/IUFnqYTEVo9aqMo1AYo3ll55HJfwqn7sImVsBsRW9kh/JIN4rWJ8R6P0YoneN8HJaGp/zNoU2900jaDkjff999cuz4cXvFLJnVSaf8/nJ8c6PIo+PAS2w9BU4UnVK40G1zWiUJWaQBb4pJVvGBUkAUB74WyT1EvKp11iDN/wc7TjHhBboAUXKwFJ/kpTGFBQCT4hHYiKL6ECCvJQmxPjsuMHEI+kF9s9HLQ+tOTqMmOuaNshksFB2QDII3Bq3A46LMHMoOvRAHnO9gDxUZkONB8YGKRTQOAJiCM4a2G4m7wStnKTWsX3Wj9Jw7ItHwpHSffI+/R4k5gBOJQzQLaN//MoEZLbMwDtAToe5OKmTW3vfled/52/ENl/ENzM9Obnhoq6Omc+pzg7P5t7O/JtA2I7Y4kOElDRmtPly0Ax05dkT+7M9zFEnDuyMznPRThiLQ7AA1Ci0g/4JZEMAGn/bTU7DZLKXnBj7lGUmDDYb1p08pM+DtAS00FgAt5GMAMIDf5BC6m3SS6sD+waMCvJSvdDHVF+BX0eQVgIoCFfQEBDWhvR3UewJtsKB5punTABu6gk9Gcc3Y4HUaMoECgXUpneY0i1Ka7k+OC3oIqggdOm1QNlWMliENBKBCxQGOHDQHNMzTkNNdvUgOGKoMaJtV+68J6Tr2Ds+jfu0WVcJdWSOVLauk/Z2fMhGJ9l14EeFLo6p1LSNweJ8guVigJeLhacnSpTEfaJjmK3e6mUU1dVXWpFjQBsv+YieCzp5qSoUY6S9pKzv0cWg7wizZQZiUGH09ks4lSIPuGBwczED7LB2k7Uxf+hcee+h47+dUSNSv2aKq5MD7InnGTttRBX560gvURCRCdzvolKGZVib7MyAOaoHFJH7lGY0EGzw9UJINIAZXjGpGlI/juJCvKQc7pRQBYOIFUFxVw+INRMKlKOMOlhAYwaZBDQKqBZF/58Gfk1oByCpjJeUHAnDFOhg7xqM8PMYkWFHD6kcUpIB/x+/QWQVJQyhPVGJxUibHhpicQ3UjVCg9Zz+gBK9xwy2kPeDr0bL1Lrn+8UE64uHYrdt3c9zNN+xi6fho/zVp3XKPLRN/d65mfuxlLlc7nIHZ6Oifnn46hRMzKjxs0gEpHMXuJukCdXKaI/lIYvtwEEmb9xqbVShUk5xUJugOR4nDzPQ4BEhnc4nKuTefozkPdL3geaFBRjIvKlMSjUwp6R08O1BYgi4q4XGletDLnskjYztNrUESRHl89F08QSN6JMDQHgugD9+MJTffr9QXvVepjdZtSfEzlELDMc7nR9FMr3rf+3zksNmstrudPQhZDTk9TYUIOGMkECsWtcj48KBMh1UZOwAaahBE0RwVjPW1lwBld1HVRQZUDqJvbINxIyJGc132EITkraiIYA1KBUlGnGv/hY8ZcePvSCDCShWRetNNd0hN61oJFJewk3pV84qCRM50S88F0lZdUqxB2gjC+gHMUbROOmSHd7Z6co1HTgeo7YO01RHVXGnMoXqkNKC2izZxMztXbtaww5zSHZlLHGY3kkZ0efWjt6Rx/Q4JVlQShFGVR400vDTw+R6AZwYarKI11JhyrCN/gGScpnNGuTbd64pjgIiEn+oZ2C6XD/2CBReIRKF8gMoCfC7AHeoJLDrY4nh0shNhYhANZwGm0EQ3b9olPac/kMHO0yxaQaVe3cqNLOxAxWPz5k/IYOdZTY1SxUgZHDsiXVAqiNQb1m5m0Qo9nssq2TpLNZGNUpkCygYJS/pQg+opKWMXFnxZ1CxZw68HlI+PD/TSMQ/abpwLxgoqqKJ5BfXLmNPeC0cI4nAFxPmB9uDc2vrQtPv45N96c4E0ehvqvQL1M7MC6SBos+KgTE6G6fs8s6T2Faofc3JyMkHlYvw8G/sZJrsC6YCzvu/Z+7D6Upj7ZZQOSGMcc86smbyOimQikrZdcaiD9De+8Q1aIML28PHHHxd0sy0rK5Pq6mrZtm2bwP8ULcshM6mvr5cDBw7IE088Ie3t7ZbX9YdPZTeSBhhClQA5F5Jo6m2rDPORmNMLVhDJklNGJD0VZlEF1uTP6GKnfD2UMmSKiT9I9xDpnnjxu+SB1eKj2gEFGwBe8NgAQxgTocwaRSEohgG4AhwB8nSyGx1iIk75gyi/ZyT4oDLBiwPHAYAjCgd1wiSmZpCElwUsSkGr4HyhxMCXAcYMsyL4agCs4Y+htNnKGEm3S4VkD57a2De01vDVJnfPZgU95OXBu2MbeJrg6wAOeEgkokAHLzOMG/MzPTXNLwvV/suuCCoZBOTf7xOBtNmPwwqk4R8Ng378qS9onbX/nXdornTrbbfL6jWr55wUo1E/jokmALpJEzYETw7Tf6tuLOjHiDZd+vH1BgHYBovRbxr7gLUqlrq6WkGjXCwY757X9nBdfL5jMa6LF8BnP/dZ/hz7f/75F0znk8IXg67s0J9Eh5G0DtKxlwWicQUYBsf9eCQnSDtIHNrRSdtWd2SWk87eQwdAY2EKQBRRHmkLGCChFDvMyQdggxqYGh8jMGF9qBwUoisKAaAMugCl0SxSgQIkOk3Z2pnXnmbRByJcUBK4pqAKYM0JPw4AJCV/5ZUsCWczgOJSiUyE6PqmN7EFuNWu2CCjPVdYjg0aAn4avWc/IFAC/JXHCKJ61TYL/hawKgWgI/pFIhGWpvARwRjBlWN7+EeDH0cEzUrIiTGCPfYBuoIFPkV+VRofUUoUHANcPI7RdfxdRuAAcaVC8SkHPpBGkbAsWreNLx/4g2A/FQ2tLH5ZqAlFK5AGMO2+/35G0cbO27jN9Ei6rq5eHnrkYcsHRG97hX3bBWljNxbzTjGG11/bw7FYtcwyr6+b/5tBGqCOex5gjN/ZAWnjujpIW4sozJTP3F8RtiNpi4PFfmTFRSeg/52CtC0JnhM/6cypO7IJ0sNMtKHzCMBMmeSPU+HB0nBUAmoATP+MSERFm/CFDgRVRxVEukguamXiylApyEo7tIsCgKGYAyXXq+/9dek5c0jGeq6x1yAAju2yIpOMlmEUJPDeQKstaLTZ73CUVAoAGNQGkoVQeqCsG3RM6PplAiuAkHQL/gf9Nopf/H7KAseHe2W0+7KM9nexp6HyBonST5oeGBXV5Mbx8gHvPNR5lvssgYa6drGERwdlKqyaEeDrgQ1zx0KU6KHXITy44ciH7ZFURPSOyJtFMaFBadlyJ6Nn7AMKkaErp2lNWlqtveyyd8k9cSSrTivGZKGx87cRpI1UyL69+2Sgv49fsroS5NTJU3Lh3DkJlqjqTkTHaK+FxdhcgM1uJ8NxzWfRZAA/R7NavY0WIl4AtRF4AZp219WjY4xR7ySeDKTN6yaOpPVLaZ9vN1ImCTnpOSR1/JUGyLH+tkahjCmqzgQnbZvuyKwEL3vPEdQMkL1B7UDDfS3JRge6gF/ZbcLHOKRc48RfpDWgDTGKBQjpFAEibP0THpEnALjz0B5W9aGar//8UTZg7f54v3LFi4QJwmUNzfxkQmEJ/C+grgiWwwcDwB/U3OB6WRKO9lV4eYBjhnIkEplghF/e0ETJXNPG2xj9qkShUM2B0nBQL/C9BrhXNi2j9A8AjnVBsdCbAxF0eELG+q/zxVHZvJLOemwoC601O52Dq1f+1Iz2x0fZKKC4epGU1zdJsBTOdGgzr7qRw0dkcqhXWrbezX/rhlJoOgvKqH71TXHWpdm78rk9khmku7uuCQBYB1NI7r70la/EBolIGr0GH/qUogvMtqToiFJRWUlZLPoVap95ca21AJiIavVFUSu38Z96I1n9d6rXoop6f/zsc1JbVxvruqKOPdN15TOf+2yMQzevqx/TuE4ykAbNYeTkAdIvPP+ChYzPWRTNNJIh0LYE6WQArU1QwnjdxMI4jaTt0B221R3zh5MOKQtSeEf7/ZTV6dWFNPHx+RiJsuqtqo5/gi+GGoKVb3TDQ7m2j8UjWNjCKjwhxaWVcvGXL8po72WCLyoxT0ImAAAgAElEQVQPl+x8QK68v0eCldXkouH1UeTz0S0PUTf6DgLsoKpAxIxjoPBEabXLWECCFwO267/0MSPmkspqtrVCZA3/Dao0UOGn8c7oBYhofwQyuelpqV22jt2+IfMDNUFeHUnE4nIqW9BBpbJ1Nbul0CI0iuYBI8riMQDVC5QmNXyJ4AWErwS8VGCidOWjfZQCglqpXbZBJkf6WF6+aP0OdnShJ/b0FH/fd+4jPnhwHeQLcAEtZrpj0+bNMZrj9ddeI8VgBmndmhTTpMDviGnGZn9zW1EP+ka33nZbjBYx9inE77fv2B5rVIvO4UhQ6q2xzCBt3M+Lz78gFZUVsXV1Xhsvg4H+AYL9XCCN88a6RrpnNkhbZOhiM5GIq9ZeW6ZIN2lWxAzaht3HIulE920KiUM7IJ00kn7u2WdlfVubZFbdkb2nFZ/muG4AWyWrg9ez3hCWJYcqyUaE0i4pzfr9TPopC09NtaCZ2bMnIRJ//oCc/cWPWH1HpUh5laz8xGel48DLlNMBdJEAjE6rRCTka6ATek6+L8HKWvLHsBCl1A6a6NAAi0NAbwDIocpQvhollMvRjhSJyECAGmhQKPAGgdYa+4Cz3Uj3JdIg4IdRiILzA+VBI6fJcTrWYR6QRKxYvJRcNuYDyUJ0Q6cXyDiMltDaa0J1n6HXdFDGerukuLo25o0NH4/p6Qj9nhtWb2JXFyRj8QIZG+xm2Tm64ODfcLtbSIsRpEEpIBGHxdh8Nh6kf8g+haBEFEgfiYuKE+kO7II0wHWmo4uw28umzZt4LAA4llRBGvw4ImOA/cMan54ocaivu2fPnlhC0ZruwIiMgGzkHBLfSUadNNayBOlE0bQpCsf2uqNeItmHJyJp961Ks63uUCANgEJ0yG4mNOeHzKxPzT1sQoHR/gCBFMAIrTOSZ7qNqH5b6JQHO2ZPReTc6/9MK9DrZz9gN5a2h/6tdL7/mjKwDxarVloAffYjBOVSqZJ26EvIMnQFnuByMbbWLXdRqQFPEXhosHBlcpyyvovvvCj+ooD0t58kjYDIVSk6xujPoRrgTkoRqAqWtsNtD51b1AsHrngwdyLwFgX45QA/Z6o8/H4CNfh6UCT4D18UKEvHC2d6ckwmQ8OyYtenWCYOqgRUC7quw9N6xSc+S79nxZpMkQ+n5rv3KlthLd54K2mehbIYQVo/Z3MT2bnoDnDPxl6GFRXlBC0ln4McTyHKXCBtjJbf2rdPOjvQXFgtaCawdNlS/j1ZJG2kRsyRtB4RI/oGpfLlr3yZ+7QC6UTrzh1J6yM2EhCJOeo4GZ8dkyWrSFp/PWg7i6M+TDyIU5B2JXH4ox/9iO5N84aTRqQ5Nqzkd5pdKLjhykUtMo2IeHxMASiKQrSIGWAEJQboEIApEm2gJnxSJCXV6DXnY9IQ0fT5vf+iIk0AYf912fiZ35XOQ68TaBet26o6gcP0n2ZJV5n4A7hRGdLbxcQdeHHQMbAOBWhCyQGjJoL8xJjUrryRETFKteG9zK7dkQlSKHUrb1I6b3g7a85+jPLxM63rTDg0IINXz6ukYXG5jHRdJJfM+83no6eH/nWhuplP0uypvAE/L2EjAZg+ofkuOpfXrrxBtRW7fllCXZfYpQY+21SFQPmCIhskV31+tr9CtF7e0EyqZqEsViCNZCE4ZX0xgzQ6iX/ms5+VYjTsZULvNd5r6HUIznfm5yryTQbSRgCHfA4gikWpTO6L0S8AXuO6nZ2dMd5bFd7MSOXM6+rjwM9HQqE5QVpfF/wzgFkH9NmRtJnSsH/XOAJpM/Ecl3XUqg219omJOGqnIG2H7kjKSf/N3/yN7Ny5U5566imWhed1JO0D1xoiUKDjBxNi4HIx4zA40igOmt7jwwhNZdmNpUxJ8yIRlj1X0L9DXSZqpvGnFpGf+fnTlKABhHrPHJbNj35DBi6foa4YyTmA3UhXp6CTMc2btIQiXhpsfQUP6ZFBSvsQBS9at4XFJIis8QJBJxYAOIAWNEUQXwNRn/Se+UB5eixqVUZQ06pbC7tva7ruKGz5okItNkAfvtAoD0fEi/NBtSP8R3BO+BqgRJHdWkC/qAYCMjUl1cvWSd3yjXL29X/iNoiakZAdud6hdNnbd/Nlo+R2uKuntRfgKF80iPzhOAgHvYWymEF6dn9CmcVJY+6M0S8qfvv6+qjg0DXOUF1cOH8hJt6dK5LGXEPOp28L4B8ZGZFly5YR+LFA43zsyNFZEjx93aampliS79SpU3L4/UOz1tWjaOxvrkgav7daNzFIJ4qi+QRa3kpmkNbuyNnrzkV5aIE6vq5jSo8EN25OQPq3fuu3BF6ob7zxhvj9fkExy5o1a/K2mAWRMKJR0AEoDCEvTY8LlIargg5YcRaVlJDyAM2gc9eIoLHotAE7i4+PalWKxdxf17F3mSTD/ntOH2Y5OPhkVAri54ikwf/iOLrdKYALybXR3i7VSRy9EMsrVWNbmCVBElhcSrkeFCTwhYasjc1lh3sZsYNqga4ax4MHNOiLRMvw1YvSdfxtxW+XVYpvGvAdlbLaRRpgK6qHPRFDQ3iDUWIXLK/hmIevnOOLC4lM8OhIOCKRCJ138023M0lJVQdfQkrCx3OMwphqUgbaTxK40TcRUfZCWIwgrfTIKlloXMyRNH6HaBr0grHwRN/GGA3rP0sG0sao2TzvOuji58b9oI+iDuL6NvgCgFQPvzNrqvXI2A5IW607twTPvvyOz6rxJJPRHbPzsJa3puXrQBtWTkBaN6ru6uqSzZs3yx/+4R/mZ8WhNrOgJcCr4lOffsVsCAuKQ3lIq8q8KCNucqnw0CiHuVJIAqWlBHPaloK6hkKELa6UyRGAFG2guo/vl8Ubd9IUHy52q+/5Aos6oC9WbnY99EvGTsAf46WByBtKE0S24HSxX7TAYsOBSJjmSeHJcalfsVGOPvv/sqFs5eIVrEpE4Q300ODHV9z2CJUfiRacH6L6rmO/JB1SUlmvKh17rrCPIF4e+DfAGZpoSPjYENfn4xcIPEagEmGisXEptd6I8kH7LLvlQalqWROzVyWtU+RXlZhRZUKFFxt4c1AmGCeKYaCKwdfCfC50QbWeShb6pL+/Ty53zvDB+rW6adOMC55ScsyEd5DP1dbVkeIAD43tu7u6Z11mgDDWxdLd3WW5Dn6HpKReQWi1PyPwItqFa5++/kB/v5w/dz5WSm48JgAW6+sLimew6D/HutBFG39mXndSa7Q7c3Kp0R2zysrnMlkyU9w4eAJOw5y+NK7mFKRd4aTLy8tZ3j06OiqQgnz729/OT5DWJp3gGwkzYQfgo8kSO3TD7U652zHiY0dvVSjCBBqKWOAPPTnBi4eINqYCwbao+gtPsioQibTmLXdKODRCu09wtKw8nIqwCISdu5HIi0Ri4FRe36wa3oYnqY9GhA7vDSgxwOECIBHJozv3xy9+l2CKhgD1q0GHBGTgwseMZBvbdlKlAXAET03Pan+A3VhwLjivvrNHZPDKGdWJpqySLwVI7hAd42UBjr7v3FEmVicGelgpiI7dOG+MCRWQ/CKAux4qEEsrpG7VjUqLrTWzxXFp+6oVAalCIXh4qKpNlJljLrA+EpFQfoAisdNyK+EbKG9+kUjnpSODiQyNnZezKDKd6TCDtFEnbd6vuUo6nePORL+JoNDZHNimO+YAZXXPxoN2otdGTkDaOOGPPfYYQTov6Q49kmankSEVrULqRotSPwETII0CF3brZsZc9f4DiMOECWXQqus3knLw2gBoj1GTDNBlq6rQoJx6+QeyaP12VhgOXjotw10X2fcQkSmibdAZ2K/ij0X6L54gyLPp61Af98OxlFYSBJHYwzih/gDYX/lwr3bscSmva+Kx9cRi/erNVKIgYmWjAUj5hvopwZscged1hzrX6LQUIRGKrwh+PKiXlOK5q2Ws5yrHA64cNAsAGy8hvCwQISsOXxgJwza1se1mJjk5Z5gjUEdFqvO6aryr3Pu4LaLqAOihAV4LvDRRpQj/j5qla1UOoLAYZsDmd7iLc+YEpPXDzopcUxiP2sdcBLH9ndqOpM3Ta/M9YBVoOwVpO4nDpDrpeQHShtlEJA0ABiBEQFEEg4oXVe1QYl1NkCQEsOiud2idBRmZAm2YL42TZiDvStc8BXQoOgEXjWpAuMJBFw1pH+47ONKBYkEEC2nfuvu+TGvPzoMvs2Qa/C0q/dgHEe50oB3GRljcUlxVK6GuDlm04WbVZXzREjYuaNy4k1wxQbq4mNGsHwUoWi9GJCDPvPoPpHfKFy3hy4ke1VHICctkdKCbLwW8hFAEAzoGLnqU/U2MSu2yNka64MfhgIfycbyYYH8K+gbAi3NZfvunSH/AwwMvPUTSpHPGQhIoQ8l9VPmhoNSeMnSAvE9RTXDZozdJB+ezYfXmBdLPMBE6GGPTRDoCm0hiH9Pi1nQK0m4AtDXYJzv/uefBcSRt3l0SObZ5dHZAGgZ0zc3NPF1bdEey9lnpgDSSHQcPHsydC57FNwmLWeBgV1ZBugP8K4CXTnCM+OiJR96ZLbIAzCKqlFzzX7a67+kDUhSgsgP7urD3XxQ1gjLwukZ+9vdfOMYSbAAlaAUAGwpdUOCx4o7PEPgArkNXzhIsQbGAK4bSAq59/ReOyuIbd5H+gEqksmWlNG28ldRIf8cpGibVrdigSQJDLCVHL0e43iGZt+quXyPYqiSeuhvZETw8Qe4c53zply+wCAeJSUTLVa1rqMFGhIvUNiLxa0feIv2B6kNGxhKVtQ98NdZqSy+1p5PgWEhx0pA1an7ZLOLxB5UiRptX5AkiY6MyNtAloZ6rUrt0HTu8zP/FGDVmP2JONL9GnnlgoD9OU23cxkzMuAHW8dG0+SG2/3KyHUkbg/dE74Q5bsR0OGk7kXRSCV46IO0Zq1JjJD2milkA0ijsUPI0yOFQPIIEl2oOizJvGB/BBQ7JRYAY6A1EikgCgnqgb4dWSo7Im6222LR2kMAJD2gUjOBlAJUI+GBE8eCSQW+goOPSO/9Kr4sSRrqtPCYiUVAW+OzHtjg2fDb620/IonXb6Q2NRN2qO3+NUTGaxA5dPkvgB5UBGR0At+/8URlAGfey9Sx13/Dpr5G+gO6ZnWjYcLdMFc9MjtFj+syepzl+cO44P6hUWrffq+xUOUciHftfoUQQwIqIGMnPtk/9tpRVL2LFIdz0WJVZFGDzXljDXj/5PnXUkBGiZL6qdZU0rN0qpVV1fGFgPsibR6Nsw6X8RQJsOTa/eGpzhsoKFewDkVdeYu7w0qqH6GwfUON8WIW61sjqCKTNQJ0ggrbKJhivgZ1I2mm38PlPd5iuHyLp8eF+CaBTdm0jk3mkK9jBGxakEdXrUFNwEITJXavPcxr/45OdDWUV1QEABFgCzEGDAKzVp/yEFAX8MoGWWNFpaorRFBa8NKgP9BxElAt1ROOGHTTxB3VRjMKZIoCcolUuv/8aE3YAP/g8D10+x4gYTV8BajDfRzNc2JCW1TXzd0jIXf3gDUrsVt75OTn54neltK6JTnc0UIqEGcmDO6fZP/y0fUXSfeKAXP1wL7n5IiheSkpl5Z2/xq4rrKqMhLlO14kDLG3H3OCFtOHTv6vRRcIEJ+YFNMrlQ3uk7+xHEiirkorGVn4BQLY3cq2dunEoX+BDTbqIumz1tOCFhqQrdOkrdv0Kvz7mx5IiAerxk3cjgramO1IPc63GNMtkaS6phs05z3Qk7Rikv/Od7+SHuiPBZwvkbohEK5uXU0amotQKRoZQHxCc/AFKy8g5T0/TEY+UBZ3yVLSHd76u0QGVwaga646NiB/ueqA9kJxD0hHeGRU1bCTbfeJ9AjbM90urG2X46jlqjDf8yu9qlYiqQwyiaRr6o6NLfxebv0K6Bn+M6yffk7rVm6Ttwa+Sux5sPyUX3/oJO34ryZtWcTgxJqvu/rxUL2uTI//0F0wiEgWjUalsXiFrd39JyhuXsBpxcli9aIauXpCO/T8lYCPhiGrCNfc+pjw/+rrowz1y7ZKc+Ne/JVUETfZoX5dsevT/4njRIAERMcAc3PzFt59Xsj5+FQzyhYAEI15Q4L0BvstvfZi8tuo1OU2JIoAbQN196n0Z670qy257hNdrfi0pfFt7aALcAmarOHlm36nPkS2Q1ufT6gPH5gdNxkE6k5x0zuiOOa4rIsZL7/xMlu68j0oGfmqjDRY4Up+PBScAX1TrIZIFACNiBt0A0EKRCf5EJR8q9RBxq+YB/pjOF5/qoB6MKgXojRFBgsdFMhF+zWX1zWzq2rrtk9K86Q4pRldv+ENDzgeQBwVAH42AnH3thwTh6ubVcvWjvdKy+U5l5g/r0qmIXNj3L9QeI0FYv+om6pnhz7Huwd+kJ0fv2Q+5H6gzBi+dZBS9+IZbYi8pentEp2kOdWbPDzUlR7csu+UhWbL9XtXzUUtIgkYB1w1ApYKl46xs/MzvS1XT8th84Nhn9/yQChFl/Tpk8CwpZpl9eX0rv1yW7XxQqpeuZeMFZQOL5gKllAKW1Sxi5A7ZH7q7A8zzZ7H6OLZKCibJTqnvjMTC3RxOiDtAPRPOKrrDjJxz0R3WJ59oXEn7HDp8J6SSOHRMd8w7kLYxyRfefoFlzdAmA3wRoRZX1asIFmCrtXlC5Mfy6spa9RmOBCN6HAbhtzHBSA+/gM80dMYwDCoqRqdupa6gcgFRpfYnIvSu4/tlYqRPomHl/3zto32y9oGvkGuGPhpUgaJWlAJC7xrT/t7P5fL7r5MWgU81Eo3gayOTEzI53MfGt1BboCFt3apNtDhFBSIAHNEqXk79l47LuT0/oqRw6Y57GZUDFGHej84v6Ijevv8lRsysZhzokRWf+Iy0bLmb4EtzJimib8npV/6eShb0T8SLB9QL9seP0yK/XP94v3Qe/oWsvOMzlPAB2AG6YyiaCY9L7YobpOvo2+T2V931OWnceCu5cQA1PVOg80bjAxRC9F6Tka5LfLmhmUBJlTKPyr/FnCS04l+tzmo+A/TM+aqzVN+o8YvVi23uq28bpG3ghd37DLtyyknbSRzOP7rDxqSDFwY/3HTjLjIWiF6ZPINOuFi1iwIogY8FXQGgA41RUl4tE6ND5FV1nbTyycAtoW4L+oKA64ZvM8yYkKCcwt9HVaR6vZPSOWq1K2ul+/g7suqex6Rh7Ral18a+EJ1TZ6wsS8FPd338Lh32wDePD/XI8l2fkbrlG2IdXFBAA68QnAcSc2vv/ZI0rNtK5Qo5dYnyC+D6iYP0ziB/XbNIWrbeI01IzrHkfZoe1RfefE6kCE0KJmTpLQ9Iy6Y7NS9tRPjK2/rcmz8iYEOB0XvuQ2nefBeVJqq57qic3/tjjqV5y13SfewduX7mMOcSxTNQcUCxAn03IurlqJJctCTW+QZJ1iAa5cJ3BL0bR1UicqD9BF8m9Stv4AsWYJ4/y1xctDdBeK65dSdROPsISktlXNKbGzNYW3LS7h1Ojmaix2Gy9lnG8aOYxfOctA2QRuHElcNvyrJbHmBJNvhifHazBBsdwiegU4YpPsqhQWMAN1GAouxFAeLYjsb1seNpSUVosNGgNjyh6BRUI06FlXeTzyfD3R1y/dT7jMIBUFc/fEvW3v8laVi7jaCmVBUq6aj6LQKk/bT3PP3y31PrHOq9LCt2fZrRN8B8enJCOg6+SroDx4XyA8C3aM0W8WMM0HyLqvKDwX/3x+/K2GAfzfvR+QU8M0vfx0P01bjw1k+kpKJOIhMjKrnYtlNVYDJ5CE1zr1zY9zzldfC17r90jNQNaAs4DILzv3bkl2yAC3oCyUMkO/ny075WkDREWfiitVtZCEPnQHx1oMMM7FrRRKGqToH0yCC/UqC4Af8O3XnDms1MhHq/lNxHbwvdF9rOS0W1yZpxx7OzTbbXcYfmMI7aqOxw52wsx2jXvyPFIeQcpL/4xS96uyzcmKlNMsnQJ9eu2MjOKIhYEf0RFYv8LHQBUKKnn94wFruDmT66Y4M6YJ9DSNB8Psr5kODjuqUVLHZBBKyqCyMyERqKycgQUUOOBpkcgBH9EFfd/QVpXLdNKS+m8ZIYV94dsCwNBklpQGN98mdPsqtJz5nDbEK7aO02ekVjGew4JQPtp+j/AemfojuWkc6Apnmg4xSjd0j1QB2grReqIKEFn0ZhSwA2qONy7cheufTOS0wowgFw+a5PS8Oqm3huKukonKtzb/yIlA5eBDCPQnIT84nO5ki6ApzRPgua58FLJ1Q3GHyVaF3R61feSGkfImIoVtgEmA15lfQPLwB/qao8xN+pZcfLzufjOSCihjIFfLvuRJjic+XyZrPlAnaauhoHYe6a4vIAXdmdl0F6zrFZgbSNwM7upGUCpJPqpAEW/KSPRuXRRx/1XiSdooQGJkPQ7YLjRdIM4Kgkc0HV/ZrFFwFGl9T8aq5wLABBRaBPOeYp72ZVFMIyaEScmpk/FSIw9Yfm2od2W0qid+3oL0l5IDnZc+YjWXrzfdK06RMs+uB8gxcn9aHGgboTANPxn/wvWXrLg+Ry4R2N4hQk6KCGGOuD8dFV8utoNFu1eBl/jn1u+NTvsLgGUj3w6QDaVfd8gQlGUgaU3/kIlCisOfeLH7GzSngixKRh7fKNSksOCihYwkj6+PN/Q0qiZetd0nvuI/LFSFrS68RfzKIXFMTgHGpXbqRTX6j3Cl9WlY3LKAusYScXVSLPcaBcPIgELvhmcPpK4ogvG36V0A9E6djBgyOixjzo3uB2H6TsraduzoqKypjpkX5svQsKGsGePHkqbkhwtzM75GVvzPaP5CZQx+/LQbQ1x3AdRdLuHNIx3WGn4lAH6Se/9z05/MEHsTOOZTjKysqktraWN83DDz/szUg6hTchwLTz4KvSdNPtlMBRUaGbAWnAgSSe3imb1p/RKfo9gxZRP4cHRUADknHlUYFkFwyNAGbD/aqLCaJEdmYp4af7tWNvkxMGyPVdPC6tW+6W1m33cPIZfWvpE7wYFVArD+ijz/1/XA92qCh8QRfwqfAYuWHQAcPXLsrlD95Qbb5Kyrh/yP6W7nyAzXBRkIIFVqdLtn2Syg2CJDuUo7FBDV8gVw6/ITXL1lJ6uPTWB6WqaaXq8jI1Ra00KiJRao4vjbZHfkt1Pod6IxKhdepQ5zkmCTFHcOkDII/1XpMLv3yejQIw9kVtO2Kl4foLj1HzhJpH6MsxV6h+xFcK1Taadze714Qn+HJAYhWeKHhB5H4x8s7m0cRrvHRbUtWd5QXLoSMCB8BjCYVGZjnawT60rh5e4GpBT0E42hkXVA6iB6G+mJ3zsI+m5iYJBovZ4aW/rz/uBWE8RmgkFPud/nOdMe43HBu/g0c1Fjja9ff1zfHS0cWsuq7DJbQ025TqE2COpFPAjrnuM6eRtBOQ/t73vicfWIH0jTfeSC9bWJXefPPNtCr1pMFSCpONtlbsfIJOJJC+IZJDd2ztywE0CDuTTEdIC8BHg9VvBE9ElYryQOQLqkIZMynVBxQVjM4BOoGA4lrhCx0slmtH3yHlgITY4GVQE3fL8lsfYiTOkj5y0RF6haA6EC8IAO+RH/03qhtghwqABNXQ0LaDJdQ4PmiHjv0vcx91KzeSOri478fquCVlsmb3r/NP9CCEphkSPEwb+XV0oinyy7k9P5S+88epI8e5r939mFauDiYI4BlgFHvujWf48qlqWRmrRkQDXkTylY3LqehAZxkkJuH/Ab4dumiWemu0CW52VYo/xUdKFctMal8p8LIekeLyCkb4NGjCl4vfr7y/QX9MR0jxsOvN2i1s4eWNxaziMCCElsT4ktZWygqkAax33n3XLA9p5UO9JwZ4xu7fOMLhQ4fl1MmTcVNgbHWFX/zT0z+M/R7b77h5xyyvaN34Hysm6jBu7AZuNO6HNemGjRtm7RNe1YfeP5Tw8qiEYXpJQvPObUXSiS5VCjdSKuoOOyCdVN3xO7/zO7Jr1y55/fXXJRAIyDe/+U1vFbOkAM6xyKP9tIxcu8AEF1tpaRKzWFStUQOQnsWkcbAxnRyjWgOAp4AjoApdmEhEd2xI1RCdQt1RqcAW/4OhU6CYPDSAElwzuGIcH91MoK5Q7bQmYr7WukUqosmP/vkvWdAB1znw2exqPq0kdkj+QR4I4GzefKeU1i3mfjr2/4xJPDTEbd60i8U50Qi+CEoYbbMAR7MpxZfC6Vf+gR7Suk3r2vu+Qqc71Um9iHQEKggh1aPvBxruFiuevqKhVWpWbpC6FTdoPt2oviyKSQAxX5wbn1Z+jy8GjWbRQVpp1ftUw19WXWI+IUVUihtdgYNxkP6YjpD37jr+jjSs207lhzcWqxtzBoQSgbTZlB/ADA9p3XQf/37lpZcZMZtBWrXYmmmlZWx1pc+JDtJ1dbXy0COPxKbK2K0bPzx06JCcPnlqFkgDkOEHjQ7fWLDdHu3FYfw5mgF0dHSIsZML9olejfGLnjDUf5rGA23YcUIqxmORtB0JXlJO+oknnpAtW7awfdbQ0JD32melcU0BBpcPv0FOGAuiXigYqNNFRC0+8suQriERpprXghpRJv9YuL6viEk5ABt7+vFPRNEhAhRAD6ACKgNROLTSSLSh1Hvg0gkWaWAMuuOe3tWEqlG2zppgiTSkbGUNLUxsQqFCP2p/EVURWAdJQ4BYdctKCVbUUrUCMMYLAQUz8Aeha5+mRWbpO84Vqj/+PShnXvkB14GxE15A6x74KqsD0WcZFMTU+Lhc/ehN6Xjv54z2UdBTs7xNKhe1sh0W6B1djsjoPIp+kUFGwygtVwlIxTnr9IWuC9cbLgB8sS1eckjEIonL3+EFo3mO8KUKzTpealB9dJ6R4WsX2F1dWaZmczGHY8mLUxKBtLFdljGi3b5jh7RtUO3G9J+bQRq/QxNZXRnS1tYm22/eETcROkgbI2yAPjqtANTRXgsvBT3CN0fSnR0d8vCnHom10EKfRN3k/6677uxfznwAACAASURBVIrRLzpwY5+f1XoiolcilCszkig1T4n10eldQ9uRdHqHidvaKd1hB6STRtLPPPOMbNiwIdaI1kmPw4y64KUBzvqsIhK8+tE+Rn4EItAYWtk0QIB+yuykjUSe0uzqftKsVKTtpvpM15fw2BBpBh04AczkuhE9yrRMDPbK1SNvKd00TJAuHKfKonXrXaQgmDzkf2hfFeR6oDHwEkAjW1IsoyPkfAHwiKYpjeMx/TJw8bhEJic1AylVDQkFBEAP4M5u5/4go+Py2sVShga84UnVXHe4XzoOvsJIF62xJoZRrLKVSpGKRUu1Zrx+UjX4fXl9i1Q1r1DtxVAOjsgckYqWfIWUDhQRTJTwUkF7Lvwe5w2b2AD8uCfG+ZhCp80XHxUepYywWQlKCgggraJpRTXhiwMFQ4qCoaXKFCLqKzLQfprSyswviT7P7X2yJwLphx95RGrrVPn7j599LsYxB4uDsaa06HX48s9emhVJGwEcfzdSEvp86CCtH98cfRs7tsDo3wjSeDkUB4PStgFOiyJzURgAZ33RQVrvGG6+NjNg6sJDnYiL1g9qjKSNKQR3Du04cegKSD/37LOyvq1NnnzySTai/frXv+4dTjrNiUXSCREYKuhQvYfkF8AQIANZHQAFAMRmrrj4UxGCI6JFUB5IOGJhV+6Ioh1m1g2zUg5AhpZdRSWl1F0DbLpPvi8X9/0Lq+2gXYbmd/U9j8Y58gHAMJbuk++RM27dejfBdtYNPhWJKTpQZNJ/8Ti1zkgkouIQ3DAi9gii7PCkkrrhS2ByjMlCRL/rH/wqi2TgU43yc5Rgo/0XknZQwCDJiZfF4o23SPOmO/lCw8sCUTsUHNBIk8rBz0C5hMNaRxvw3KqhL75IUKRC9z0/ouRhVRQUQRMAzLPWisx4gjSzUklCRNRTdO9TlZiKHy/mFwCLfqan6SECo6lVd34u8xhteQT7T30ikP78o1+Ii2SNh9FB1yrKRUIQiUaoRZ579rlY30H8G1279R6JAGkjDaIa4qqu4VaLVbSO9UC3oD8haA3jkoiTxjpWIK0AOr0XXmLQtzgjYwutNPHDar4yEUknpTueffZZwWfT97//fcEbfD6BNAADER78kVF9CJ5X8crq8x8RH7qXjPV1qy4q+OzWknnUTKPdFTumIGpQvQ6V9an+JytYCO4o8igqUh7KAx0n2f8Q3tKISmGHuu7+f8PjI5qOTI7KyLUOqhdQNYjEG46VbAGYwcEOihFE7KGeTjr6rbnvK0ysITKFYgNjQLINkTJeGHgprX/wNynRAyeNQpPKpmWKVyb4ogPNKLXdeCFVLFrGJrJomcVuLnqDXi3xysIUeGuTp4cqRClUlNvgTKSpd8bBedF3OhBQ7ctQdYkm5XDDw4tlckyjUVTrLb4YtQQj6ROJSnhiVKbGRxlJL9lxb7Kpcun35qfcXhSNg6cD0joQx0W5R46SDgFVAZ01+GH8HiBcWVFJ0MbiFkhjX3v27IlTnICqwVc3Abmrm2IDLLrcMBFI4zpjSVwO7uxy2dZJF0C6lb0RDxw4kBnTf5cmGJpn0A8orihvXBqzLEWrKTi6lVbUERAQuQFMUYGoLwAsndcF1QDFBbxA2LS2rEJVEJaiK4nS90KlAR4VHhvXTx0i5zo51E87zrZHfpvFJ1j32rF3CMqLN+yUsvomR3do75kP2bIK5wW+ne21AopjX3zD7WwygA4qPWc+lLplbTRIgjwPMr3S6kVy8pW/I8VRXFbFMaPFFbhjqFj8fIGhyGeEhT11q2+Upg23sHkuSrxV13ONN2ZhENQxqr3YFIp7NGUM1C/QPpfUoBlCWKsahD5cJScRtbOYp6SULz/FY6uISyVlkeSd0VeDTsLLgvMWLKZaJrOLcw7aPJ5kdAeA+MUXXoyjO77w6KPcjRXdcfTIUU7RTZs3kZNG01os4Kh37NgRB9KgTsz70seHZrkVlUr2B7228UUAwEcErQMxInrsX5f9fdmgWEGUrS/6z61B2qUH2TDBjkDa/nvV1i2ViUg6KSdtjqTBSeMtjczt448/Lnv37hVoqaurq2Xbtm3S0NAgaA8Dp6d8AGnQFPCEgFUpmriqZFQw1qOPRR4TYwQQcMEADkR7+KQnBwtPDPhTl5RrSUQfVRtMIqKkG0AH4yRQHVpfwOFr7bQWBQi23HSHXD36loz2XGWLLPhB1y7fQHkc6ROH/hSIvpGoRIUi/gNQsvoxWMwCFnaMQRdvyAUnx0h3oOimonGZrLrrVykLpC0pClGiUxIGVTIxQSUH1kencETFiPihwcafiParGpcpm9dgsXLuK1IvNeieUTVJHpmR+bhqgKtJFmkRKz6+LGYSiUgq4n2pvkj4MqSKBF3MB7ke/En4gqQUb0omh/ul+8R+ad36ySw45aWv20oE0qALALRYwPke1mRrcT8/eUoOHzoUzxcfOSqXOzrkoU/FKzagwTYmCZMlDnfffx/pkESJQwA1Pr/1yFyX3wH4Ueymv0Re+tlL/DtolocfeVhF193dVILoi6oHwBOUPNFqCyGT8dFauI5jxr0aXHxP5BykkQF2kjh0HaRdnEzjRYfrG5JztSva6AinqgpHVUJMa85K2gIJr/GQstOE4b8WWap9qSgPAA59L5QMABhGl1MRdi+J4hMe9MlAt5x59Sk6zUEqFywtk/DYKCv5aORUs0iqm1dK7bL1Utmyit7KiNA1R/w571dw2CgLh1Nekb9YqlpWcbNrx98lpdNz6jCjY7yIGtZvIy2CDucrP/F5WXrzvap4xq+6y+AlQWc6TeHSdWK/dB/bL0iOgk+vX7uF1X4ocy+prImVjkMOWNm0XGpXbGASMBAs5YsA0kEAKikL7TiQBPLFqMkX1UsJXWPQ0kw1ZIDBFfy5SaNoVq56dahyy5ukdWpVy2qaTmV2MfOnqYViiUAaYIfkoZ540zlfowRP10qb6Y5jR4/GATKUF4iGrUDaXKpulvpZKUh0JQe2BVDry759+9heywje2B8ibJ0Lx7r42QvPvxgHpbMNldK/eskiaYJ0hrDEKUi7opM2RtIA6W984xu5i6QT5RfSvK6I5vD5D8kaTIcEFYOIBvGZr7XKohwMXsYAGE15gGQck1dRFdEhYkVlHMvEx0McFdUYYyo6ZTXh9DSTbed+8QwTXXgJwGgJCblIeExC3ZfZPgqghqVyMcBuI8EWLxAkDynlS7CARoG3B3TVME+CBwfaV5144X9LRdNKGeu9ovyxyypo+g+dNnw/bvzVP6D6gl8B8PGgvSpAMciWXgOdp6n8gJwPL5/y+iZqmVEgA1N+RNhIOEIDDoBFUnXZrQ9K0w2o6KxUChJQQCzuCbIRgt4Wi+oXgC0BXPHO8EjRX36qRHycx8UXCftI6l88Wuf2jvdekeW3PsKEaeYW927AZMUsekRrPBfwvPvffdeymAV0B0DaKLtDFA1gtAJp7HfJ0qUsZjEqMfDzuYpZdLkddNL4osYCMAbtgeU+LRLXx40xQ60CrhzrKQoHyUbEz+7Np368pKXqeuLQ/UNzCAWQztDbT6c8AIyL1t9MFQL4V+UjATmc6lKCziUsNNEiPQAurU0RKU+MqkQbqg0raxgFRqcR/QXp/wF1AoBKV1jARxoSP3gwA9ipw0Yn8ckJem6M93VRSYJmsgAtcNNQigAcIdmDcgP7ZhGIX/MQEaG5PygGAC4iV2x75YM32SEFdqBoYzU+0E1zIrwYUASCopbW7Z+k7hpqEL4gyA2HOC6cH1Qe6MjCXo1QhoyOUPVRt+oGaVi9RTrf+zm7vXQde5vHx4JkJQyaUOSC8yYvrxf7sP+hanAwUxYeJRVCTbVmNgXw1r1jVEIWBTDKS5qNEabCLGZBG7LVd38+JpHMLlA7j6Z1ugDcM0qqrRZjWfhAf9+s9Ywl33rJNiJxRK/G/dbV1kqwRMlEzWXh+JnxONBBGxUbxmOgZBxl3lhwnPq6uhhRYSwZx/6QrBzRStlhK1FcoozAsA+Un/PLM+6knc9homucLJKe5UTuIq5kAqQdqztyxkm7OJFWFxca277zR6S6dQ3BTAcGgABoD1AE8L5AJIgqO9IPulLBJ5S4+QA6GsAoakRFo9T8gpPVvD0mx0JsEFvRtEyqmlcpFYPmZ00gj0xStoeCF9iPDl45zwgcMjmqJqB2YKPaEolGolLe2CzNN95BIIfuGtE5InB2N/cH5PiL/1smBnooMwR1ohzkthHQwKejirG4qkajILTWYfAzQWGORunQtwMFPlHhSweRLDyu+y8cZ9IRNqp1azYxgg+TN/bzZYXuMTVL18QqKFVPyAHOKbvBaOoMzo9mLBWLiqLTWssvFOzg2DPKDsr6SI34BOX9OC+ck7uLkXvGnjN8E7o7+LT3ZoTNpBFqCkebkd+lsHGCTZKO02MSPDt0hyOQzindkeHnA5EwuFUAY/XSdQQZKg+KilQpdlW9iirZhFZ5asDWlJ/xpeUEWbjPgarAz/BAowCkYnGramwbRZWiUjKAe0ZiDpyt6ttnOjm29AKPHSKgQveMSBUR9/LbPqV8oa9ekGnos5E0GxlkohE+GYjO4YhXs2wDuW6AKxz0CNiBYiXlI13RrIpF+KWAQhs0BehT58jSbVWSTf8S8MGQyeELA4U7Wi/CS+/+lOfcsGYrGwXUrdxA4Icjnq6EWXnHrzCix396d5upsVHNYhVfAfDuUL0hWaaO2UCpvda5ndI8dDU3SBCRL+AYyGsH5PrJg+IPlEjjxp3uPe2xPRm/i92L9jIw0IztMinw2TqyniJUvVdyAtAYpxGkM/DezUQknVTdoRezQCeddZDOMDAb7y3KzYb6ZGJkMNasFT8DeOPTHoBZgugV/szNqwlg4K0BtlBUoKMJEpBYD9sxMbdmq6x/6DdUQQZM/FFZF1Rl2kAsUB06MCX8dItOy+XDr8vFfc8T1NG0Fa2+Qt3tcl4zTwLogaZYedevMsKH6VA1ko6LWtlFhTpmn7AdFgpxyAUjutfd+TTfa/yMkfN0lF1RVJWf8iGh9C40QK4ZNAvm5cSL31X0h/YyQbcVvZyeFAwUJXf+KnXX7FQzMcqIFyAbLCtXJeoAfSRlWeIOIyqVkFWd2Itjry881oy62ZYM0kZw1spkKdTdwS+IzBWxGG/EAlDbwuSEK1m1x0pvj3HPcbJdeSySdqXiMB0Jnmtl4VkCa907Ql1nzVeAUTOi2hHahQLoUDiBFldIfg11nlVrT0Vk5PplRsoASkS49Ws2y5p7v6h5ISPZFSYwIbkHwIWvcrIWUHC8u/jLF9hdHBE5yrD1XoJoeItqQpZhT0XoL4194qUB5QWiZfpbQw4IkISLH3TbsLMEt6v5YTO2gdxuVPVpRISNCFYBoY8UBuiGIhhKQRKH4pzhAfnomb/kemgXhiQo1qloWsHoG/x148Zb2NkFpfXUSQfQP1JFznohCyN09IpEtAyvDy26oaJD9/WmQ6Hq+wiAx4sQkTfkf/i66L90kn0eW7a6rY/OUHYpGZB45Pep0x1mmig+ZHUnMreepKT7NiYOMzDPTiNp10HaaSSdbyA91zWjtzPtRqcYPfafPyb96DiCwo6xEYIvfJfhkww64uJbz5MjXXPvr9NjGkA0dOUCq/oQbUL1oCiAxG8ggOPpV/9eBtvPSM2KNoLWaM9lAiHsQsFRozIQ9p+X399Dj42aJetoZQoJHKRw1GdrRlDggkvRxBXWqdPqywEGTMESdEPx86sAETAUJNAz61pvaJDxBQE+HkoN0CW9545I97G3+cLAueH49Ws2SVXrajYlwLL89k9LzbJ1lOth7ugICAcTflmMU+KHBX/XC1lUGXkROWw2VxAfVSF8EYKT1sAa1EwRaaQptudqvnEXq0LdXbIUHbg7aNf2lhTwHB0p/mskXnrnzteJrfF6LJK2w0knpTvMErys6aQ9+nwAKCChA0+MriAANgAy6Azwwk033iad7++RvnNHpXb5emndsVsCwTJqkeEJDdAqb2i11fIJST04u5XXNdP97tLbL8j1U4cZPaKDSml1nSy5+QEmBGHWj0pC6KtRFo7OKij4gBICyoyyukbSB4i8EcmW1jQopQptQOFZDdmckhiqiLuC4IuIFZGyepkoyoFYiSq/qQhbbHWfeI/gDFrj8qHXqTCBNA9tt4xfCtgf1C8BTZKHqF15SasO43oXHFBCsQXjmRxjApHcf3iS48U64NqhfoFHyvoHfyPNfocFSsOMubZAzxZQ63Ory+5sbeRoJR3mk47ZY5F0foN0/BeSowuWyZUBtOB8UcKNiBmf+YggEYHCZ3mku4MmR+BjIXNbevP9WjKvSyqalktV0/KUVAIAzg9/+BeM4lE0A7BFtNz24G9SjRLqu0o5IMDs+ulD9NagxzRL2tHiC5x0r5TVL6aNKiNXrWwbFASoDiT7AJxIVlK94vdrxkwTWvUjkqmQG45zPb2VFYt2AgFy71R2oE9kRQ1/r7qd+5noi4QGWahDoAdlgmpDmnr46Vuiy+tApSBRCBpHdWOHj4pyIGQCFl8yFz8m/QQFCZrZUm6Y1uJOkUpaQ/DQxknBztFYZ5KGhrdvSs9BosPaHq85knYniI8NyyndkRGQzloxiwcjafhXQHLGggkkGkeHWBVoBAi0sDr+k7/hOivu+DR508GOk1K7/AaCqm516ugeFyGPff7NZxkBN0Hf/NFeadl+r+q0baBMRro72UZLjaue4xxDwrCiWiXitIQhvavhWscu4GUEaCbkUE2J6HpSNRAAuM80PFA6Z3TthpqCwItEKRvzIlFYorTPoIXo+6y8OKiJjWqGVX50XFEVi6Q2tCga9AptTsGfhyeVxakGvNgfm9NOjHFMoHzGh/vZiJf0S1qLkT/14E2X1rmlvrFt0Jt1CGvZou1IN8Uh2x7vQqA7sgLSHn1WBjrOMFIsb2xlwhD9+8y99RDdnX71KQIekmaIZKtb10p5Q7PBktH5ZwL4b9AfMIJCwg+tqsA/mxcoR+C/AeoBUSamEpTDaN9VGigpVzvlpYGx4eYGCANg0e4KCg12K/f7ZRqa8KmwUnRAbkhaRBX3hEMjGshqRkjg7LXKS8j+SEnA5xpRtOa/oTTjqlci9kHFh2amBMUITZVwbpTwldPKFAlYSA1B3WBOsT5eQmU1jSyecXdZ2IlC41zaBj3LC5D4xael412NojEE2+OdjyCddQmeRwEavCh8L9DTb7S3S8rrGqVisWq2qS8AQHCykOp1vrdHmm66jV1CapbqYJp5EEDxCyJXcMREaPQ3ZOOBMCNY6L0ZIcu00ntTLqhV/iHy1TxIplgxCY/sWpkOA7RhGKX5lYCTZqQMG1Y4/KlHhOqMWM9CdSFVL0hURvpI0QRKVKcVXdp3/fT7tGstrV1M5Qcd+3xFnDe8ZNhyC2Xj/iDHjSgezQ4qGlpYKp/+YoeLdvmbOP1Bu7YHqzOzDXgJR5H4IU5/34lP3da+C2XhabrgZR7DUr65wYGyz1+Rj5EquqSYqQuAB4pJoFnG3xdt2MlE3oybS2ZPEGDWdeKglNct5gsEoAaAputdkZ9qDr0gB/8meIPvhdwNKgrYrMKMH010abYPUFbSOFA9AHVQHGysi/Jg0smqOawO1nrTXWX0r6xLsbBoBRx1rLNKkJWT7e++xErP2pU3cn1UdrLCc2RAaxK8hJQGkqKgYNDoFl7YoI6QF0htsf4kT21f82srW0CX9JTnjrTcOUb8IGzvcyEkDrNCd2D+PRRRo0y76+g70rB2C5UT9StuUHyvYUESsevYu/SygKNe47odJi/ozAI0hsKqydOHpapphZRW1xNA0WxAr3jUeyKCbgCtoMqvVFRL75DxMUryQCvg35AOIlGozP8nZnyx4WvCJB4KS8Y4C+CYKY8DvYE4na2v/DE1CBKLNFASFMyojuzgs9HvcbD9FItsFAUSpZpk8PJZzXyqhpJAvBTB8wOgoThBshb9Fd1ZPHSzuXNCKe3FNtDF7d1KE21cQRWvJFsrpQGbNrI1fg+ANKycm5tBf4q4opM20x0Zk+B5+DmBhA0RMsyNQn1dsrhtR5zXIXjSnrNw0atliyeAD3S78X6ImT9BcNZ9F45Kdctqgh6iV6hB2IiALn7KgxlRMkYDxzu44VGtUa4kdzCCQscY+IDQ0xlqjkkViauuKdNKeocGB/B0Zrn7JPcHakJPBrJfIakOZdmqrF/LlMkd6AtG2RGlN794Qoa7L9HTuhoUhk9k6PI5JjuxPdQ0sEKtbMbvVAcctPJCxJ3aUoikrebNFsglnfAZud3MqtkB6qTj11bALcRRZoDFcqrucAWks6aTzjyGJb29Eq0ATTJAD/I7fGYj0tMXRJg9pw9TcwwNdO+5o5S/zayT+QhaHwuSlkgw1q+6icoI+JDAqpR9GStqxM9y7rFY41ZooRklj4eYOAQA+4uLZRyOf2WV1C1DGseIWXOxA/DrXDTAW5VwT6j1NLMkzIWuCKGfNpOKqnEvXhioJoxO4VglMnDpY4IwzKiCVdXSuHY7bUrH+6+TeoGqBc8SO6ST0y4n9bG47WaaTNlfzNchA0+o/cF4ak13I934pKFxlpOCaBqzYnvfeiPaDOFNJkH6ye99Tw5/8EFslmIznZVIOns4ltJtgPZaNa1rlJnQ2s2xCA6JOHQ/mRwdZpn3YMdp2nLWrtxoKFaxk5hKaVizNkJTXUT8aGxLNQQKR0orJNR7hSoU5cKnEn2IbGHFqheO6BV+2AZaZlIVlNIpHllVH6KsHSZRReSz9cayqIykQ2AEHWngmT2lfKi1RUn7UIgyTrkfwBoUC/Y53HWRkTQqZMLjI1K7tE3qV9/EaJ0dwK9f5tcBy8b9Qb6EoAJBCTwqLZ0vHr/ZnJ9Q2lvYBjhbR5qNfu7uf/YgHO3fA3QHulY1Nam2eMkiaXS62r17t3z88cfy/SeflA8+/HA2SGclks7QW83WPWVjpfb9L0nj+h3S3/6xNN10B/lceHh0nzqkPsMXL5OBSydpHlS3aqMyDZo1lZk/yYGO0/SKhjQQwAqHPdXyq4RVghOhASkurSS3iyiZ4g8UoIzDfwPqCtWRBV3CI2PDBFYa8iMaprOfqETk5Dgb+AKsoavGv5Eshb55xpcDHVc0X2hNuodoHV7VKLoBfw7eezI0LF3H32bSEPMGy9gVuz6tpH7krUclPDkmQ5fPxzrX9J0/Kktvvk9at9/roL1Y5uffxq3k2VUcAV3cWVhRR/FfKanv2950Odp/noF0ZWWl3HnnnXLy5El5+umn2ZBBX2Izn3GQ/sen7F2JHK7VeWgPi0a6j++XxTfeRrN7dCGpbl3HaBQRNPhqSO1YWj3rJs7O4KlAKSpidxmAaGlVPfsdqq7mMFhCt5goo2vdJxr+1OKDmb6ffQL96NXIqBmKD6GigpWAUHDQhQ6ctFaYEihWntDRac0bWrXGAievGtOWyMRIH13zcDxVBo7twywECpagPVmYjXDxb0jq+s4fl8U37KQnCCslQbVMjLGDDBKyKK+HVA/zDYc90FD2lkIEnWieHIHcrJ3E0xtWx0hv/3NfXcf7zjOQRqCyc+dOOXv2rPzkJz8hWM8J0uhSnBHTf48HOVc/eovmPfBPrqhvkpLaxVJeu5hdvpEca1i3nZ1Q4iUpyW9ee+Bify243wHYAHaQwuHv4HbRPBeWpXih6F3AEWmD48VXgbIfVf0D0bwAnDApjMoa0gzgsWmQhEQdky5FlMLpfQ3BfbNZ7bhqE4bIHFQQKBaAPdz4xBclFYRqRvhcs4/kBBriioz2d8nVj/aqjjbhMB321tz3Jb4QwIWjKw6sWUPdnbQmXbThZnqGQMONF6ORWrH+ginwz5kBaDNcZJ/qwAgcAXWegfTo6KigCfHFixfl1VdflXPnzuUApPMgkj6/9zkZvnJBs8L0USmB5Bm6qsCJTu/VN/tByO7bBwlMNB1Ax3FEmADJaDQi4wN9MtJ9iVQCgK+yaQW5aUS0SPqBHy5vaGJyER1d6EoXCLLiEOCKllvIzwPEAcB4KhCd4yUQCY+zx+EVNIJdsk78qCpkv0LdnwN9IFEkg8ayYVqlVi1eIUUlpVJWXc8oG9F158FXZGKkX4qr6piI3fCpr0kgUEKKCZRNzfI2lsSHUVIOX5CpMBOOMLmCRM967vXHN7vXwf5rNXdrOgK2OYdp/EKZ/TJ07ziJB+HoGB5LHCbz7rh+/bqsXbtWLl++TP66vb29ANJWtwJAY6SrQ0qq6xhNVjQuUdFhwiU3n9bo0ALXPETB7KYSKzKZYmKvuLyGETC0zYHSSkbCOl0BoyjQHTTeB0gHi0mP4GWEakCcc6nWBBeJUkTIATQwuHaJydPGtp1SszxxIg8aaQAsXhSQCgJkAeaYR0TyKPUeunxGNanVOrLDVhVl6rUrb1Dl5SIy3HWJLxFowbtPHORXA9udaT4g8ZG0/q9CJG2+VR0B22xYMOwueWI8tWPZe4E53bdPi6QzVYfhtroDEfSSJUukq6tLDh06JNeuXSuAtL1bI9lauQFp46gQfZL3LS3XvDdmtd+cdRKIqqEOCaNlld9PGR+KYeDsBxe+4so6gmpxpep/ONzdwW40SJw2rN2abFLifo+oGm2+Rvuva23KfNJ75kNWGsKWFUUraGQLKgk0CBKUSFTSebD3GiWOQ9cucZx1K5CsnVGTqAMVoudEF8T4feEU5OL3mTiKTm+/9m8lp8fJN5A+duyYoJFvT08P+ejBwcG5QRqm/64Xs+QB3WHvlsk9MNsbp/O1EJWP93fLYOdprXVVBYE1PDZKz+zaZW3Od6ptoduboi8iouTBSyfoJ7Jk+33Ub+P3KAtHQjaIpGZZBbu+4IsG0TO4b+jCFeVkBo0CWFtF0GY9RmoXz/wSzD7V4RSgeTd4LJJORnfs27ePlwf5QAC1sZO7pbojI4nDAkin9ozkYCvooqFqQZEJ+GnQDKgKJrDP8gAAIABJREFUdGtBdI0IeujKWXLTaOSLBdEzqJKYBwlkfCVldMlDUhPFQ5AGziyFKDpZFD33NbMD43PTHKkAqNP7yOkxsH6RckLI2OI23fH888/LyMiIRCIRmZycjJmZ6eEH58AswXPdu2NegXTGrv2C2jFomtD1K6RZisvKmcxE6y2UkatyczS1HZfukwdJgaz8xGdj/RgzUus7j2bfKbDNdt3QEW5unt/5cZxPstNjoFaApJ9eFu78kEm3cBukgb8IjvWqXeMAEuqkCyBtNU0ZfDUnvS3m5wpITEITjWQo+hkCfIvQaAA9EsMTAtMrSPOgl27efCcrGQtL8hlwCmzx3L6ZzY6/753vO/l451rDyfG4rgbS+RRJP/PMMwKa2WqZBdJPPvkkEb3ASSe6bQpAnd4jN3trFMmgihH6a/hbc6EPiLI/RVFLcWkFKyQLS/IZsAdqVsnARFFz9nlo/SztnYtpTjKskcbR3I6kHYH097//fSJ6AaQTvdOSPySFNdyegcKL0c6MJgY0u9zzXNTGzO9SAk47J5BgHSfH4ygNScNM3TmeAOkC3VGgO9J4rjK0aaYeuQwNN4u7TQ5kZqCeS6U0Nw+tMQpZObvk52X1ZaY46XlLdxQi6UIEnZWnz9FBCuCcbLqcgZkRsJ3MbVSibLymMVLJBuXC752dl1Y67kFOOpkEzxHdUeCkzRG0C3daYRdpzIATEEnjMPNk03hQS6QnNyYGnZ+4U+B0foSZLZweK0Z3ZFDZgdE5pTtcBWk9ki7QHbgUBYBI5wFLf9v5WziU/tzE78EZmFlRH+YRxVMezvbvztmlckwjJ+0lusNVkEYkjZJE113w8konbU8j6s6tWNiL9QwUXpBO7owZQLOKnvWAQwfe5Jyz1bFTAU0n52BcN5Vjxb4PPKjucBWkEUlDgvf1r39d1qxZIx0dHfL444/L3r17paysTKqrq2XbthS6hecNSBeit1QfLPe2KwC03blUcAvvQruwlt7c2j2K3fHPtV4qx1oQdEeBky7QHG48YKntIz0ASe2Y+bqVCiacA5nzr0Tnx0h/TlM5JrcxRNGZvJtyzkkvXO+OTF7W9G/c+b2Hwtw7ub5m4iIxqKU3r6mApZPzcDOSjqM7PJY4TNbjsKDusH3XFKgO21Pl+orpgYnrw8mDHSo5nJLFze5bkp4OWj/9XIB0qsec/5H0M89I24YNsnB10gWAzg0uGcE5tYRWbsad26MqIMscOOcSpDXWwtEEG4EdDniZNFfCwHJCd/zt3/4tGyH+4Ac/YOJwYUnwClGcoyfC1ZULc29vOmcAOT5yTrUwJflRU41ok+85+RpOjx1bPwsOeKmAtCt0x9e+9jW57bbb5I033mD/um9+85uyevXqBaLuKABF8sfG7TUKcz73jM6W0s3w0KrqbyZtmJmvQKdA6dYdkspxFwRIo1MtQLmzs1Pa2trkW9/61gKQ4GXm5nbrZp2/+ynMe/y1taIt9DVm4Fj9zTx3iSii9KijVIDSjfs1leMaARpjyLSXdM4i6ZqaGqmrq5NQKCS7d++WP/qjP1ogIO3GrVXYh/MZWMiRtDlKNlMWMZ2ClhBUc2UPwNIDZ+N1tHc851d+ri1SOWbcNqA7tFsrk3dYTjhp48Q99thj8p3vfGcB0B2ZvIzu3rzzZ28Ldc7nipaNUbP+9xmgVrCr/79ZfGe+M9IH6VSA0o37M9XjWkXSmSwJz1kkvXBAuvCp7cYDlfo+FipIY8aszt0IulZgbTeCTv2KGF8Ldl4l6R/Jeg+pgLQ5isb4OcvzUSdtBulvf/vb85DuWMgAkalHy+5+F+LcmyHPik+2Bub4eHqu6Dj9yDnXFIf528HuHRW3nYbWBGkP0h2uqDvmfyS9EEHC6e2e6fUXwjVIBMyJImn8PB5oZ4iN7H31WcXzmb4b0n05zIq8TcZKmbzbCpx0Ru6O7N3wGRl+Xu40k4+JlyfECqidjzeVz3/nR1FbzDeQzvSd5wmQzn+6w3iZ3P0kTPVBWJjbZfpx8cKsJmJyE6k4ks+JWd/h9llaPRHZfCmYzyeVY1tF0tmQ32HsTkE6I3RH/oP03Fyf2zd9YX+JZiA5IM3fuXP+9ZZpcE4016mApFvXLZVjWwE0xuMlkG5paZHm5mZOU85BGvrqgwcPyhNPPCHt7e2W1+6HWfWTNkY2Cxkk3HqMnO5noc25VcRsFSvam5dUQMvpFdLXz+axrMaY7vHN6g4vgXRra6s0NTUVQNr65rT3MKR6Yxe2SzYDC2H+nUfJyWYtF8CZLkjaPae51kt1DGZ9tNciaU+BdH19vRw4cMAjkXTmHh43bsj5v4+FANBGKs29fEeqYJXqPZXt47kZSZsj6Ch00VmqNsR5eIKTzs+KwwLNkeoD68528x2grXTO7pxzLgAzF8d0A6hnKVGMGmkcIMOFLAWQTgstClF0WtOX8sYLYd6zoxbKBnBm4xh2bqV0xjErktaShtkoZEkFpF1pRGucVHh35J+6w52Ixs7NVVjHagYWwvxn7mWUDmClcj9m+3iJxpjKOKyUHfgZkoZeBemMqDvyj+5YCCCRyuOY6W0WwrxnPopOBaycXtlZNIHTHbi4fjrnmwik/RrVYfjDxRHH76rASTua2oUAEo4mJEsrz+d5z1zEbL446YBVKhc628eba4ypjiVO1eETiWo/8DJIu053fPGLXyTd4f3OLPMZKFJ5BLO9zXye/+ycW6pAlcqVzuaxko0vnajeio/G1dI10oVIurpatm3bJg0NDYKKGmgBcyPBy85DlOxmW3i/z16Umbu5zbxKKB2QSnVevALS6YwjLorWJkKfSy+DtOuRtLdN/wvgnOpD6s52833+s3d+6YCVk2uZixdCsvGlcu5W2+hUh9cj6YyAtDfVHdl7gJLdZAv39/PpGmRO95zs/kgFpJLtMxP8bzrHTLRtOudujKSN+zEqO7xIdxRAOhN3UmGfphmYT+CsP8bGGDO755cOUDm5NbN1HLtjSmc85oQh/FX1n2VTfodz9YS6w3uRdHYfIrs33cJZbz7Nf/bPJVeUQzqgmKl7O9UxWSUM9TEalR1ejKQzopP2Fkhn/6HK1A2af/udL3Ovn4cOl9m/EtkE6lSBMNOzks647IJ0Nu7YvIukM29Vmo1pz/TtmY/7n6/znpvzSgegUrl7sn28ZGNMdzxmZYf+b3PSsBBJZ02Cl5sHKdmNtrB+P9+uQfbPJ11gSuV+y8Ux7YwznXGZARrHSwTS2bjKeRdJu6+TzsY027mtFvo6+X4djOPPLc2RjTspHRDM9PjSHdtcVEe2lR2eSBzmpuJwIRRJZPpRcGP/+Q7M2fjYtTfP6QKTvaPMXitXx51rvOmMada2BlUHjmkG6WzcAQswkp4PwJDqI+W17fL1WmS+StDOlTLG6+kAk51jWa2Ti2PaGWs644qjOgxeHfpxzcoOL4J0RnTS2XfBy1dwsHOLen2d+fQV4437KB1QSuVuyfbxnIwxnbGZaQ4jFz0XSGcaqJ1G0vMApL3xYDm58ebfuvl6DbwxbqO8zhjTZ+s+SQcIMz3GdMZm3lYvA9fHbKXsyDRAp8JJ5ylIz6foLdO3eab37w2gc36W3ryH0gEl53Mwo3JIZdtMb5POXFhtawnSpts3G3fFAomkszGVmb4F833/+QjO3r1v0gEkJ3eSWaeSreM6GaO+bjpjs0N1WCUNC5G0azrpfASIVG5Tr26Tj/PvTYBOB4jSvTtyeexkY093bHPJ7pLx0UY6JNk4nfxef0E6jaQzUhae+cRhPoKEk8vp5XW9CXbJZ8yb90y6YJT8vOPXyPbxnI4vI1G0haoDx7FSduiRtPmLI9XzsNou70DaXln4P5pqhNycssK+nM2AN8Fu9jl4e5y5ktsZk5TOrnt2107nZTJrW5M2Wgdio9G/8ewyeedgbMeOHpE/+/M/mzWhd9xxh2zcuJHNUPBfU1MT18lI4jBzBkuZnL7s3oT5dbR8jZ71x9Fbs51LoEwH/LI1i+mOMZmqA+eRiI82R9J2Imo76xjn7sjRI/Ln8xOkCwCdrYck/jj5NO/5NNbsKStyFbWner+6CdJmRYc+pmQgbTV28zw6uduM2zqlOzISSbvPSYPuKCy5mwEnt2MuRqmPz2lMk92xpgs+qY42V8dNZbzpjNUOzaGPKREfbTeSTqaSMX57Gr+c8HNPRNIFkE7l9vTiNl4H52wxielfm1xEs+kAXvpnnPoeUh23XZBOVMSij9juXW8nJNDHZCxSQiSdc7qjANKp36De2DJfOGi7j5M3ZjVV8Eln9Lk4ZqrjTXesjkDaxq3j5CkwHtscRRujc/y9ANKp3iGF7bQZcHJr5nrSbDxpORpiLiLnRDxqjqbA8WFdA2ltR4n2NxcfbYymzTSFVVRsJNoSfdeZAbxAdzi+NQobxM+Ad4Fv9pXKn7GmC0Cp3qW5Oq7d8br1MrM6z0RJw7n4aKtxG6kKPSrW15trfo3bGf9uR4LX0tIizc3NPExGilncl+AVEod2b/r01vMq6Jlv9/TOMhtb5wocjdFfNs7TjWO4MVdx+7DQRRvHaRekzeDsxrmmQncUQNqtmZ83+/EqUBs/RL072W4ATjpnl+vjOx27G+O1y0XrUXBRjm9xp5x0AaSd3lXzdv0c37lzzquXxzYzcDcAJ53bK9fHT3Xs6Y7bHEVjHOnw0ameh93tCiBtd6YK65lmwOtA6PXxZa84JdGta5XY8upt7iYt44TqsJM0zPScFUA60zM87/bvdfDz+vjUDZFuNJjubZXr46cyfrfGHNtPElUHxmiXj07lfOxu4wmQLuik7V6uXK2XD8Dn/TG6BTJu3gVeHJPV+bkVSTuJolnE4oHbqgDSbt7x835fHrhjE86x98ZmlIvpw/YCKHphDE4fFTfG7CRhiPHlK0gXvDuc3l3zYn3vAeDMtHp3bG4ASyZuH6+OK9m5pjtuJzQH1g3oSJ1sYBn+vdNIugDSGb4g3tu9d0FQzZV3x5cuqLh9L3htPHbPz61xO6E6vMJHYxxOQbogwbN7Z+X9et4FPy9H0W4Bitu3j1ucrtvjsrO/dOfUiubAcRPtFz9HwtDnkUegANJ27pIFuY5H7lDLuffW2IxStrke/lzdRumCXK7G7dZcOuGi9XXzGaQLdEcu79isHNtbAGh9yrkfo1Vkmqmy4HQuez5H0DpIpzuvZpojWRSN43lBeqdfd09E0gUJXjqPoVvb6o+C8U+39u3WfnIPzsYz8ToA5nMEnYsoWj8mClgS9TN06052sh9PgHTBYMnJJcvkut4CwcRnmrtxGoEv3Qgvk1dS33c+A7UbY893qgPXsQDS2XhSPH+M3IGevanJ3fj0aNmtyM7e+bqzlhsg585InO/FjbGnkjDESL0ivSvQHc7vm3m6Re4A0N6E5n58VoDh9Sja61RMsmufLkg7BWgj/+0lPtozkXSBk052y2bq9/YB8MRwsZwcCcqvtoQyNRjTfrPPjRuBzXz0dEEjS5PGw+TTWK3mxa3x200YGtfzkqoj1Ug6I+qOAiedzUdYP5Z9gMYW7w+U8L/fXzmU4cHq4zISDRk+pLZ7t8AhO6O1PkrhHNS82AVo87peozpSiaQzAtKFSDrbj7UzgM4eSGc/etZnPt8SgokiUK/TMHPd6W69YFJJFmJclN45fzQy/vA6TRwWQDrjlyTTB0jtLtzfXyrvDZTIH6wazNAAUxtXOoPJd97WfO5ugVw6c5rOtm6N3xxFz7Vf/Xf4E1SHF1zvzHOYc5D+4he/KH/8x38sa9askY6ODnn88cdl7969UlZWJtXV1bJt2zZpaGgQNFpsbW2V+vp6OXDggDzxxBPS3t5ueU/88B8LPQ4TPyzOwXBy2id/fbFGzoaC8v+09cqi4ul0nkWLbTOv0TbzzbM+iV0+o1zszi2Qy+expxpF45y9yEd7hu4ocNLZeizmBujrk34JT8evE4mK7Ostk59fL5NI1Ccbqybl11tHpMIf/zgEi6JSH5xy4XPR+UvEKqI0w77VDOczNTCfomj9Tkr3ejgBaONLGtuheMVrqg79Guc8kn7sscdkPoL0VFTk2kRAzo8GZdpGiFMVmJZ1FWHBn+4viYEvNOWT9wZK5Y2eUjk3WmxrrInGt6Q0IrfXTciu+jFpLpmyeRqpgbKZQ0a0fy4UELxobEy3NJVMyerysARZWpa/i51z9fLZuU052aU6jDSHHkV7qcrQeM2cgnTBBS/BHQ8g7g/75cJoQE6MFMvZUDEBAyBoZ8ENUu6PyuqKSdlUOSmrysOyrDwipUVuPIbxY8ALpHMsIIcGS+WdvlLpnixilOzGgr1UBqZlY+Wk3F4/LjdWTUqlKepWx3F+PONMIMK/Mh6Qs6GAnA8FOedDEZ+EbZ5HcVFU6vBirAzLhsqwrCyLSGtpxJOcpNV1cSv6dOOap7MPN+5uY1RsHEt0jp0bQRp3ohdVHalG0gWQtrgjAcR/fbFWLowGZSTik2mbQJHo5sZNAxCpDkzL51tH5K76sTSeg9mKiVe7y+VfrlXISKTIVtSZ6sEDRVFZVRaR/7h6QGqDib4QZsBaj6riHjQNzo3P24nhoPx9R5UMThW5M98+kbKiaWkonpZ/v3JIVpRFUj3lrG/nFshlfeCmA7pxHqlG0V6mOjBNTiPpgrrD4m4eCBfJH59YJIMR97+dP98yIvgvtcU6Wv3x1Qr58dXK1HbpcKtFxVPyf6/vl8ZiM/0RD876bs28pBVPua+3VL7fUTWLP3c4NMvV//O6AfLuXl/cADWvnKMb52IXoI1Rt74NomiveEdbXROnIJ2RSDrfddKZBOlbasdle82Eq8/TR0Ml8m5/qav7TLSzcv+0fKZ5VGoDAOnEUbMTbvLUSFB+2VfqGkVjHHsBpLNyW8QO4gZAz6I7onMb+hvX9zrVkUokXQDpLEfS2X1kCkfzOki7BWpeuNJunYsTVQfWNa7vVW208fp4IpLOd3VHJiNpLzxMC2kMXgZpt0DNK9fTjfOx2keihKFZ0YF58DrVkUokXeCkC5G0V57xjIzD6yCdrpY4I5OWwk7dAOhZNIf2A0vg1sYY+11UVRd6VRudTiRdAOkCSKfwSObPJl4H6fyZycQjzRVAm0GdVAd+6FwNmtXLUKA7XJjuAt3hwiR6ZBdeBWm3gC3X0+zmeZgVHZaRtYGDjtEdWhTtZW10OpF0RhKHBU46149O4fj6DHgNpN0ENS9cZbfOxypZ6ASkAz5vmilZXSNPRNIFCZ4XHp/CGDADXgPpRMCTr1crIyDtQHKHpCKLV3ze1kanE0lnhJNeCJH02oqwtJbkTyWbcxDwOLEnIuPTPvlgsHjO0nGvgLRbYOb8OmZmCzfPx67kbpaaQwNzRtF5wEXrV8ITkfRCAOnfWzEodzekU96t31V62UdmHqa59spq9+hMniX+YbEAaY9JEZA7+PaJ+jkrQwsgnbn7yg2gThegWbySR1E0rkYBpF24J+0kDt0B6dy8/gHOxFvjE6JjctzPLIBa/70HALsA0i7c7Cnswg1w1g9rThYm2rc5itbvXdAciKK9XAZunmI7IA2//ebmZm6a88RhXV2dHDx40FOm/9kB6ezTCXrkrBDaIFWaFcz75v69vr7xzxQe9nQ3yReQdhPU0p0zt7Z345zsRtE6j29Uc+jhDaPo3MQ6KU+lHZBGQ5SmpiZvgLQXO7PkLUgbwdcCSGNmfubfGcOaRHd8IlbGGFknum3deKIt9p1NkA4EAlJSUsJRhMOTMjkZtjxbv9/P9Xw+n0QiERmfcNenJWVkcGlDNy+leV9WlYWJeGj8XOei8ymK9gzdsRDUHenQHaGpItqfwqcZXtCDYb/UBKdlKIyfRWlriht2KFIksAc1d02ZmPbJ5fGANJdE6FmNZXzKJ53jAWkpjXD9kaki7htNB/B3/B74i+Ng3+NRH61TYa4fihRJOdaLqHFhKfIpa1X8rCwQjflgD4aLaKwPoyUswxG174AvquxLfSIjYXyARqUqEJWBSJEEfeoc4MeN8cBTG1vDr7tW7/6SwtNPkD5ZLxhTosUtTnr16lVy2+238TBHjxyVo0ePWR6ytbVFdt2xS4qLi6Wz87Ls3bvPJXj0xm5SuEyWA7cD0HoEHfenlizEFc/HKNoTII0eh0gcrl69Om97HGYmkp4Jcw8MlMgr3RXy9VUDcnwkKK9dL5dvrRmQPz1TJ19oCcnWmgm5Mu6XJ9qr2RHl91YMxW70sSmffPdStZwMFbMTCRrJnhgulp9cVX7SJf6o/Ke1/fKL6+XSE/bL15YPyT9frpT3B0qkwj8tv7dqWIbDPnniUrX8h9WDBOkfX6mQz7WMyovXyqVnkoW17Hv460tG5OnOCnlw8ZjcUjdBMP6vZ2tlaVlEfnPZMMtwn+qolPf6SwTYfkfdhHy+NST/fLlCpsUnv7l0WP7yXA0bBTzcNCb/55FFdAD8N0tH2L7r3b5S+ebaAfo+c7FCACuuXJsNvACYOJwLpNcPsGFBuksBpBM70Tmd23RoDm4bFQkU5R8Xrc+TU7qjIMGzuMMyB9LqYNj/Nz9eJH+wakDe6SuTxcUR+UJrSP7DsUXyG0uH5ebaCXmzt0z+sbOKd+Rf3dQT64YCQPqT0/Wysjws9zSMy03VE/I/ztXK2FSRfHnpEOVobRVheaqjSq5M+OUbawbl++1V7HryiYZx2Vk7Lu1jAfnzM3WyvjIsuxvH5Pmr5fIf1wyx1dZr18s4RgAzouX/eqZWHmoalbsaxuXoULH81fkaqQtOy79bMcTtv3uxWq5N+GnWj24wf3FDH4+Hh+n3Vw7JfzldR5AEeH/l0GLu86HFY7K3t1Smoj75kzbNm9pM0Zs5c6vrBJD+OIm6owDSTjE04fqZiqJxs1jtO47q0NahLtqXv1F0KpF0RkC6QHdY3efxKARgRSQIV+bfWTYkq8ojMZDeVD0p//18LekJUBifbRqR+xuV3A+NZV++Xi4vd5fL8rIwQf2vL9QKfKo/1xqK2Rb8fXuVXDWA9IH+UllcEmGnEjQzeOJijVQGpyQU8Qv6uXynbYBG/oiqsQBUQxGf/OnpOoL0nfXj8udna2V0qkhAtyDa/9KSEYL0+wPFfEnct3hUvrIkJH/XXkkABkjj68AI0rfUTlDbfEfDuHw4WKJAeq7+iYmi66hw/rwWSbe0tsgd84zucAucLT+W7AC0pkQiZ60BdL4pOoyI4DSSzoi6owDS+iWZ3epK/817AyXyvy7WMOr9xpoBKSmKxkC6oXhK/tv5Ogn6phmd1gen5Q/X9pN/RqSMTiy9Yb+83Vsqf7WpR57uqGSTXLTmQq/DhxaPyrOXK+NAGpE0dN2bayZJpfxDR5X8HyuH5E9O1TEy/s9JQBp9A791vF7qS6YlPOUjb/6nG/vY9qo/XMRoemNlWH53xZA8d7VCDvSVsDnAT7vK5e6Gcfl08ygj6W+tHeCLZ0NVWP772ZrkIG28u00Jz1ji0AndYU6uYv825IR26A4MD5z0fAPpRExUKiF6HOBr/0gURRvVHDrNoUfRvGzZF0ilcsqztimAtAvT6D7dMftuQkT8vfZqRqS3141z1P/zQo080DhKoAWf/GjLiCDJCIrhq8uGZWV5RMBJ/6C9Wk6MBGVz9aR8ZekwE4M/vlIpJ0eCTCb+2+XDcmSwRHrCRfJoS0he6i6XI4PFPMavtIRInYAT/vcrh+Vgfwn56i8vHWHiD62ssIDeQEXfU+2VcmvdBJOY50YD8qUlIdI1z12pkIebRkmBYFlbEZGXusrk11pCUl88LU9eUhTL+spJeaw1JHXF0/JfTtXKV5eNyIryCPfxd+1V8lvLh+fol2ghFdRBVaONUo6kE3HdCQDbDZCG4qOhoYFAXlFRznkbHR1jgrG3t5f/rqmp5jpYoA5pb++Iu6OrqqqksXERfzY+Pi6h0Kg0NNRr+xqVa9e6+HeoUXAc/In1rly5yp/r20ejUenp6ZHh4ZlWbmVlZdLSorS5/f390t8/QBqiyOeT+oZ6aWlulorKCipXJiYmOLaeHjVu81JdXS11dbUCtYtx6e3rk4GBQf7Ijk+0vg6oOIByUJPc5StA47wLIG15yzj7oXsgnTiStj0ii12k9/npwphsD97hiolkfnyiZ+u6HUXSVtrwRMOzAGojSF+/fl16rvfEtjZej8rKSlmypJXgZFZ3bNmyWW666cZZR52enpYDBw7K+fMXBJLU3bs/SXUIQPq1116Xvr6+2Da33HKzrFu3jv8+cuQoQfr222/lv43Hq6iokPvv3y34s6urW/bseZ3r4Dxuv/02mZqakoMH3+Mx9WXx4sXcRgHJUTlyRClYbtp0o2zZvNlytg4cfE/OnDkb+x1eAlu3bpYVy5dbrv/Bhx/KseMneD2T8tBGmkPz56BHB/acp1F0AaQdYkKi1dMHaRfuoAS7SA+g9TN2YXwuzXU6u3EM0mawNx5cn1gbkbTdMZtBevny5bJr120yMjIi4+MTEgj4pbZWRZuILl955RWZno7KPffczSgYy4kTJ+Xw4Q/4dwA3ABxAjuWnP32JUTRANxMg/ZEG0kuWLJG77vyEjIwMM4IOBoOMyBGlj42NyU+ef1HwooE+fNftt/ElxamORmVsfJznV1KsvrgI0sdO2AdoDahjyUIdpO1eBA+u5zSSzkjicGF7d6QJgHNsnh5AeziCTvFBsg3Serdwi2g8dmgj320xHmMkjSgUoGS1gAoAeJlBUwdZgNvQ0JCEw2EpKSmWW2+9RZYtW0bwe/PNvaQPVq5cKYiYAYaTk5Pyr//6M1IWjY2Ncu+993D/iK5ffvnVWGTsNkgfOXpUjh45RjAF+NbW1pD+wHgCgaBs2XKTbNywQb0sfvayDAwMkIa5/77dUlRUxPG+f+iw9Pb2yapVK2XzpptiIH1Ui6TN84djxe7xqFBLr9Md0OYzWYiN0nzEUrzdXNusANIuTGXKjStmAAAgAElEQVTqkXSad4/F5ukBs3Ey4ncOjm9s2idlRVFKmvJxsQ3S0EkbOWir83UQSV+8cFEuXryookXTxIFPvvHGGyzpDoBbZWU5wRbANzQ0LNXVlbJlyxZWMO7bt4/UBED47rvvkuZmVRb83nvvy+nTZ2Tr1i3cNyLUDz74kFH2ihXLmajEy2FwENH4z0mTgNv+5CfvSUh3YB+XL1+Wvr6B2BlUVVUSULGA7tAjaewbL5empsVSUlwioVBISkqL5eYdO7juG2/ulcuXr/D3AGks+Pdbv3ybY9mwoU1u3rF9BqSPnZh1u8UBtAjloDpA617R4KHz9FaNO98CSLuANlkH6YyCsx56zISRSAK+2l0up4YDsrIiIg8vHp0pKHFh/rK1C9sgrUfSRlQ1z7kZbU2JxUSJQ/NmidQdADqA1ebNm2KRNoaDiByRpxGk8fM1a1YzysZ2iK737XtL7rvvXkFCbnR0VF599TX+CWD8xCfukNJSlfDt6OgkWMMTB0lA7NuKk052jXSQxvHXr18nWzZvIt2iL/ia0JOCe/e9xePW19fJvZ+8h2NBxH3o8IfS1d0lq1etio+kTSAdp4c28NCIpMFB56OJ0lzz6xSkMyLBW3h0R4rv9wQMRDrR8+iUKvMuLkIJOFTY8WND0QmqBs+GgrH7qKV0Sv54HSr/sH7+LCmBtPn05kpWGkB99ZpVcttt8WXhVtcpEUgvXbqEES+iZCT7Tp06RQBesWIFwc0M0oi0Ab56NI2oed26tdweUTWiaywASnDSiKgTLamANOgOJA5ramrk4Yce4HHxUjiNJGE0Ss4ciUYsOkjjfNrWr5MdO7bz3KyWwx9oiUPDL41RNKJn/JtqDhFaEOhF//ms6DDORd6BdH674EE6l+wpTwJ62r2cDjDjhr4wGpSfd5fLx8PF5PKwoHz7wcZR2VozGaM0To0E5S/O1rLE27j8pzWDsq023gwI+wXoQ5/tRUokJZB2erm09RlJ6yBtUD6Yr24ikIaqA+oO0AwHDhyQ8+cVXbJhwwbZvn3rLJDG73QlBv4OzhrAjYTj/v37SSfoS3l5mWzbto2cMEAbUa4uzcO/E6k7oA65dKk9tp/Fixtl167b+W8dpP9/9t4EvI3zOhc+IACCAElwFylKlERSlETtu2Rt1mY7ju04bVK5rXt729y/e3Pbe/t0cZLmttdpk6btTZqkbRJ3T5zFadIojrN40Urt+0qJEndJ3BcQ3LH9z3uAgYbDATAABsAAnM+PHkvkN99827xz5v3OeQ/kHXYEvEdu3LxJ167d4N+DR39yz64ZII1/AMy3bN7EXwIo4N/N2dlkDVj6UpAOBdC4Fu522HfYqZkC0BhXtCCtHxzKYKgyumNEuei/2GMgAV4bZwdz6PWHeTQY0N0QDwlBMs/NG6cPLRjjH8OChr8ygmKEYiAf/VGdg/2uhQJNj9cf5NGlYQuVZnvoozUOzVEiMYG0zHrL/khykCimOwBu4QSW5IJZwCWDU0bp7e3j6202G61Zs4rgtie1pFEPtAFc4kBxCAX+zqA+AMTiAssVdAT+jxeB4AkSqwueANKLFlWxZwdK/8AAg7TVmsPUTXFR0SyQhsTm7l07+NATh4YNp8/QkkVV/IJCEYO0HEALljR46KC73RwHaZ3uSBZIhwCHeCxoNImAkS+2FLAeR6gChbo/qHVwtCGCYb7UWkDXHNnBQ6/FNhf/HpGNTWNmqsxxU9NoNn2p1c4CTCjPlY9zwIuWSlQgLfXeUMJQiQ4T47WkwR3v3r0rKHcqzGMoThq/B+CuWbOa/6AAfEFziP2SQ61HtH7SGGq5yE9aAGm8QNjf2uYPvhEK+iJQGgLdAQ+QXTt3sicIvFdOnDzFQTT1ODjc7D84FEB6Bg8tojjwc8HdLtNoDmHuorWkkwLSOLWGVQCLAJ9lOAFH5gG8ddNXT1qhJZ3gQ8E3HuXRD7pyZf1OxQ8V9ED+YKmDZUOhdHe030r3xky0yOqmvaWTZM3y0rE+KxVke+lg2QRB6+OLLfZgu0+VjdOvLBpl7RCAvhY+P6MC6XjeLj6ihVULaevWLdzK7duN1HjnzswWA6gDMEY9WLIAqDNnznI9ANrChQsZcEFPoIDjbW/vpJoav0fF2bPnqE8UJIOfgeL44Ac/wDQC/KuPHTvBB4ORCqIH9+zZxVY62oT1jVIVGAcscXiISOkOvEhQML5btxqDvPnqVfWENjHM8bExDpzBgSLK6bNnqburhzasXxf0DrndeIfu3L1LHreXli6tpQ3r/Zb0jZu36PadJv47T5lIOAn0GgDaKHG3U/I+jTQfWvq9JkH6+PHjvMBzDqQTcDAo3Wyfbiqim87Hp+6hNiPkQD9VP8ga0dLi8hIr18Fq/u3qEf7MBAD+U3s+XXFYWPf6j+uGqcbm5rBxAPW+0omU89RJA+kA1yqI/sNzgUX/ZQJfpKL/4JLFBWAL9ziApMMxwiAoeGagrpTGEIN0a2sbgz6s2EgF7eKZw//RJvyWUcTJC3A/uMgJgGlC0EmAO552TZNLlNgA40K/vR4vOUdH2SsFdA2K0G/cT3h74wXk8/oYiM1mE7vucV3MncsVfPkzvQGf6EDYt+DNIQCzFoyBSHMd7e81DdI4KV6/fn1mWNJLRujJYplEtEkAZvGmgBQo9KQjFYj9/2X94CydDDwch7tsdHY4h36reoSWWGdmQB92Qajfw8CN8i/teazlAK3pnEDCgUj3TtTvkwnSs2Axgl91vGOGxwcAFFw2Du8AtG+//Q4NDg7F27Ts9ZFhP/JtpW2EyrQSpDpkABqWdDCFQ4b4RUtnLlqQxsHh4cOHeT/gILa5uZm/sBDQ9Oqrr9Ibb7zBWityRcaOIDp06BBJVfAEuiOjQHpxCLpD8m2mxuYP93h8obWQFecilQU5bvqzFUPUNWkkS5bf8wPl7KCFvtphZzEnaEjjIQFwN4+Z6PywhdrGzUyPQHyp2uaizYXTTJHAuk51SThIi4A4uI5icBYmQOVFRqj4rl072MLGARx8naGxATpEiRUd7bqo0X25l9gs0BYF/4gt6KD8qODJgQEEnqNMozowtFhB2v/15UgcSAt0R0Zb0qIdpcbGj/ywGehofw7LjgoHfKGugSveoYVj9Fp7Po1MZ9Ef1PmzskA032jw0ceXDdM8i4eV7/7zYR6dHLSwv7V0HLDIIXl6oGySvT5SWRIO0oHBzQBo6ZeS9EBShQmB5YywcCFYBFbSyZMNMxTrVLgNN6HWPp3Rjox4kvSgEK94GAMoYooj+AhlqBWtg7RKOzcqFzxRZBq82mQ/L1ToF4T2B6aRt9DA4GhlBUgfp8z6cpudro5kk0/kVie+JYJU/jSgF900ambfZ/hOI+UWJEdxUAh5UzcAuiuXftg98yRf2n3whLuKJukji52sK52qkmiQlh2ZAMriQcsBdRwbAZ+yCH4pLS1lL4n795v5MzcRRY3Vi4rmCGhyMED7AoeEAYpjLgC0DtIq7WLwsK80lnAGk1DlN8BJl8zkpNXY8KHuh0wrR/qtHKgC/elfX+LkRJwoSAYLbeZzQ7NpjwVWN/3OEgctts20et0+oo9eL6Vxr4E+tWKIqqz+Q8Gvtj326Ag3nUiQ+2uLnJySK1UlkSCteC3hkZCVxdGAcI0LJbykxhxB8S4ry0iQSo23KB5fhBvJURpS8zyAxwzKgmgSfsaeHAHDRsxD45aZSHMIU6nTHXHtXr/5oxSk95RMJMxyFg+jZczMqatgNaMg2/bv1ozQhoLHngOwTHCAeNmRzSmu4Gq3PN9Fmwqngpm+xW2+22dlYK/LddGf1A0zzfF3LXb2j1ZaYKF/bvVA8FBR6XVq1UsESM8yiuUsZyIO5a4oL6fikhIqLSlhIaMLFy7RvXv3/LxxHJa0MD+gO4Twa9wPljVEmXDGIxbrj2U+EwHSYQ8KAxQIMtijiAGaIwpFyJzJAJ2WlrS2wsL928NPd0S2pJMF0q0BkIbFLID0b1UjYe1sK9brM5DwIJhDUBEA5M83F3BWFSFIJVS4eCQA+MzKAaqypoabTgRIC+MNBWL5eXm0bv06qiivoOxs8wyNCsh1vvfeUZqcmnysFhADGsIyr66upmXLlrLbqiB9ir6JFfAirU2o38fQJdmmlPDQQS464GbHiWSzHlvQQYDWQZp27txJ9fX1HD+CP+XlfhVEwbtDPzjk6YgepGN9UKK5DsD7WoedPTFw2LctQHfAosamB1+Nwz+I0aDAqoZ/8096bTToyqKFOW56Zt44Z/cGRYJ8hB9vLGb9jj9ZOkxrCqY5X+I/tD0OP1bav9+vddAWieaH0mvjrac2SEcCrwK7nXbv3s3+wkJhH+SpKXKOjHBwyCBcoSI1FGHg0Pmor18xQ3UO3DQkQuEr3dzcwr7JsRS1zjkj8dBBiiOgasfSo7Cg8UcUrCLmoUU4HcvQ0uYaTdAdUhU8fJ5p07tD3qk5Gks6GTsDB4LgjjsnTLzJF9ncQQrj9KAfjMstHvr/Fjs5oS245X9qtwctavTRbvZy9u519mmONkSgCkb/1fV9LKB0asBC/9BWEPVwfq/GQVuLYgOMqG8muUBtkGZLNUSnTEYTp6lCdhUUAHNnZydBW3p0dIyDRby+gFtiHCANN1WEYQuBM/CFvXOniXMgTk5OkMvljssNL46uzZiZYDshPDlkLeiAYJIgmhQEZRG/kelUB8asg3TUT/7sbcEgfaeEHGGyUOPgEHRH4ovfq+POaDZV5bhpXo5nBsf8V/cK6fpINuUavfR/VgxzROGf3Snk7OHSsso+Tb9f7WCrHAlo4fv892v9ufqax8z0F/cKaUqijhdpfJlCd0QCr7LSUk5rhXBvWLTHj5+goeHh2SKIooYMWQbCfyjSA0VEAgraF6AwBP/nzZs30fLly7g+fKMvXbpEbndkOgkUSbgSvL/BwMFIbOmK7itcK+6X3CEofm8GzQNzwUDkcXs4glAobKkHxoa/z7CgRYEqPF6Buw98w8InXHA7xJjd7sftCu0L45T2Xdxv6XzjGrQtiE95PG5Fcxpp78f6e02AtFwwi/Ys6dDv7GF3gJMOA9K/LuPdEeuiyV8308oHbfHD7lwams6ifWUTtCp/mg/s3um10ve7bbTY6qH/WeugljETfa65kN3spKXI7GU1O/hVt42baGmui/58hT9SCe3+XUsB3RPpTEcaT6YcHEYCaMwDVN82bfSLBF24eImt6Mr58/kLEXn+ent7/Yd5IpdMaFYImb0vX746g6JAHkDoaAA4urq6qa2tndv+8Id/lq1ohIzjRQDFOSF7OAIZcB8paAPYEJkoZCCXWzfcH9Z/ri2XVq2uZzCEpgfc+4SCzDFr1qwMhqlL+4wXVN3SpaxxjazhKDjI7Oh8wBogAGuMBzKl8wIZzQV6ZQb3HLju1q3bPF/oCxLXQnEPVJI/y8wItbS0sEaI+GUhJN1F2DmuF+YCmih5wT6NsO4ISmlpCacjw8ErwtjxJQK/c+h5Q6UvFUUHacWzLgExESYG6Y6Ug/TswQCE/7nDTnCh+28LnbQi388zCwV+0H/bXBD0BBG3UJbtZSW7/+jMpSGXkamPP6p7nD7pxICVvtqWr4hShQveryx00r4yfOYT9UwZ2Ye73OIOcuOKlyLGimrRHUpAetfOHSzQjwKFuNWrVrHrnbhA4e1eU1MQOLY/sY1qa/y6yt///g/YAkeBJ8izzz4TpDQAGBcvXmaAev7557hOd3c3+0hDt1lcAF6nT5+ZkUEcoI6sLYhUDFVw/9GxMc7Y8tTB/fxF0NzSQmfOnONLMBbw4BBJEgoSzHKfDURFhUW0d++eWWp4Ql30690jx2h8cpKe2LqZlgb0pEP1BxrX77z7Hh+K7tu7J3hIJq0Pbxkk4hXA+OWXf4GrIN/iu+++y6CLQ1YBvPGihL4J3BTR9oc+9DMzDl6F9icmJtlLBllvkl10kFY04+GZr9Rb0jP7B7oD4dx4WubnuDmABOmv4Dddn+ei5yvGWHMDQSY4RPzMvUICWEvLvpIJ2lI8xZ4dOIDcXTLJPLVQIJz03a5cejNCMAsOKXcUTdGvLnayqx+U+BD5CLBele8iUEHWJOh6qAHSSgAaq3HgwP4gkIjlRZHxWwBr/ByHh3fu3OUplQPpnBwLS5YKWU1QTwBpnOYDbFHQlkCHTE1Nc9Ja4d8AxCNHjrKKngD6uA6Kd7gOAlAoAGKhb5FAGtbvxg3rZ0ipCiANmVJQPUVF/pcAEgr0Dw7y+QjGgb6hdD58RA2nz9HaNSupJvBCw/yAakCB9gRAFaV/oJ8aGk7T+nVr+eWA0tXVxckM2LJevIgVMjGea9eus/IgihSkUQcZbPCiwrjPn79AHR2dQfpo06YNZLcXUF9fL2EeMcdCFhvQSYJKoSLYUKmSDtJhJzIEOAd+LDyw/oc/PCedOLpjZh/BHQM4B6ezGIQRbbi/ZJJ2l04yr/xmj42mPX5VugNlE5Rn8tHlYQt962EePZo0BvPG4LARh3w4fPxcs/+AcE/JJAOquMA971sP8ujicDZb29JiNSIsfJJ+pnKM8ow+ejhppP97tyhouduMXg60SYbHR7wgrdTTgQX09+9j0EDBIeHNmzfZCsu2WDiH35IlfisbdMSpU2cYQLdv3xbMUAKQBC2yevVKWr169QzXPQGk0QYSBqCAc0VygNu3b/P94CMNSgOf7PAogfh+Y6MfuPCZf/DgQaY7+vv76fx5f2ot5FNE5CKKALhyljS8VgB0AggLay5cA4pj2za/TOuI00nnzl2gnt4+DqypqCijnTueIEt2NoNww5kL1N3bRzmWbPaFXrRwAa1ft4avRbBPU9N9tsxR1+v10PuffR8DLKgX0DvwWsHLCC8cfG0A4GEVHz9+kn8nBmnUh8YJ5kZwTbx7t2kGPQI6yv9y8PPbaO/FF1/ge2Ku3n33PfJ4kqtDowmQ1q53hwxIi2iO1IL07L7ddprpb+4XsnUsLvkmL31kkZO9KpBp5Wud+dQxkUUr8twc3g1Pj55JI90fN1HPlIkW5bip3j5NuUYfvdtrpX/tzJcFaSGvHLZs87iZbo5k0/URMw1Nm6jQ7KHleS6CLjWAHiHkz5aPs4X/6XuFhOS2/BBk+ejXF4/QjuLEe3xEC9LC+kYbZwKhIyRYBcChIAt2R8fjtFPIpH3wwP4ggMJXGsAiBWlEDCI9FSxFgDjahaUrgLQ4XRZA69ix40GrGPcVUnDh79CqPnr0GPcHNAc8QvAyEVuHyH2INlFCWdIXLlymPXt20vyKCgY6WKOCdCqD9PgYg3D1Er/m9ekz5+h+c0twO2JOAcLrAokJbty6QxcuXWE3O8xzXU017djhzw2JjDbImyjw9rBod+/ayb/DfA0Pz9TJBmePvkBHGyANP3QBpJ1OJ78k8WIDqMN6PnXq9KwDWswN5gBz7/X6WEUQCXrxQhIoE5adTWJRAtLQ26+oqOBeJcRPWnsgHQKcQ7hcpc6SftxPaDzDTa5h0C8QLy1IdQWNZxT091/b8+miw0JlFg+Ha8OTQ65891Eufa/Lf+izo3iSfqfab0kDkE8O5rCg/8sLRslmkicCEPQCUEa9P1rqoKV5Ls4MA6seBYeRf1g3zFZ2oku0II3+xNIrgCpAGBYbyvcPP+aX8W9wn9u3bQ1y1rDOwLmKQRpW39q1axkcAISITtyyZRMDqwDSCxYsYN4XRe5THJb8008fZJAX5y1EbkLQMQB8HKZdvXqNx7lDBNKhLOnhIQdt2LCOr21uaSWb1coghoJrJiYnae+eXRxcgfL2O+9Rd08v/13wha5evJj27HqCwfJ+cyudPHOWqRDs5qVSkL5xM7gtAJ7oY6Ti96Y5yQd+AkjjhQIqRPAGOXLkGNMl4oJDW8EjR+4eWgbpORTMIuMHLYPX0gc3+SA9u1Njbn+aK7jXyRXQHn+3ZoABGpGIcKf7UoudEwCAcni5apRpCRS08eMeG/1c5RidHsyhn/T6gb8+b5o+sXyY+qez6C+aiqh3yk9vbA8Ey8DnWlqGXFn0lYC+x+9UO8hu8rFV3Thq4nB0vBySAdDoV7QgHQtAC+NHWiiBy2w4dZra2/3eGEAqcLIAA4A4gOPd945QX2/fDE4aAkmIHsSnNxTtQFns2bN7Bkjj9y+84D84hH80LHKBX8bPAOJPPrmbwVBsSYM+WRegFM6dOx/02BBb0nIgDctV8KaAh8mZs+do+7YtQUD2W9LjhEPTJYFs5A2nzlBLa1sQoOEavmb1Stq80X/gePvOXbpw8XLQySUcSC9ZvJjpChQArODhIt1zmAP0D3MmgDSsavxM4LPxZfLee0fY20Qo4P7hMYLrwGn39PQwzYFs5qCN5jRIa8OSlvHeEK1+uAc2OSAt8wIR9Q+W9N+3FtCFYXmtaGRJebV+kD7RWEQPJk30u9UjtL5giv76XiHdhv6Gz0fPlk/Qh+aPMT/9dp+VfrlqlFrHTXRyIIfvVJ3rYnGl9nETIXmA4LZXYfHQ/1kxNCuLC+gQ6Jo4Je59RSYvB8skuygBaUiwrsyfjsmCFo8HHgSC1cfh30eOMldsRAh3TTVt27qVq+N3sPrwiS4+OMTvAOBNTffo0qXLhDRbUpBGneeffz8hoAWWIvjoq1evc7twxUN9gX9FIlv8AdWCNFmCZ8ePfvQTtjiVWNLC+NDXEycb2O0NGcAFqxkgDY8QpMnatmVz4OUxRCdOnaZhxwgfFMO6f/6ZA/w1gRfQ6bPng2CLHV4bxpK25+fTc889y9Yw5u3o0ePBw1DczGjMouxsC3P5QhFz0keOHKFNmzYFzwO6u3uooeFU0NURLzy8+HD922+/y2uCLwZw3ZgvHaRra9mXFJkDUhNxKA/SSqyp5IF0eFhrGMihr7Tlk1eiCYaR/eJCJ72/fIK+0FLA7m/gqGtzXeQMWOC3Ahb4hyrHWKkO3h44zEOaLAGkoQ39D2v7adRtoM/eK2QemoGifJwOLRhlP+xRj4F9qvGyuOmwEA4OYcVX57qp1ubmv5dZvByWnuyiBKQ/sWyYVuRPx613hAMoUB5C5m5worDkkHQVQCXoa1y+coW9O5A6Skx3YG7g8wtLF+AeCqThZYGAFrQHoIbFDJABBQHXPRRYi/DuAEDjHsiZCOsatMDhw2+SN6B0BEsaIIkiZ0nj57gHvgzA6QLApCDtHBuj/Nw8OnhgL98P9ZEC6+HDLuYzFi6o5ENDlIePuuhkw2m2/oWnLxRI4/cYI6xa+JOjXbwkmpvv08jIKOXn5zGXjJ/BY0NI8yX17sC64NAToIs24Ft96dIVPig8ePAAz7Mw9zgohHcH/LwxX3MapFMbzCIC54CxGkJmOSSmJB6kw1vRQQvHbeCQb1jB4wEBfuh1IIPKB+aPceQhANblMzDdIYwcgkxfbstnCxuRiM9XjNMHKvzuWtCeFkAa//7qun7KNXn5ABB8s9lAtKloirOKQ8+jYTCHDwVX5E3T7uJJqrJ5qMDk5QNClL7pLHowYaLibA9V5XiSmvdQCUirZUljbkvLymjL5s2zvCAEKxmeBXAX83g9TIOIQRpWHKw8IYAiFEgDuDZsWM8AJRZWEvYELM6LFy8xJw36Y+fOJ9hjAZ/08CqBYSS8LpWA9N2mJubH/ZarcQZIfw+W9OgYA1pZWRlTIQX2/BmeKQz0Ab9l0CXC+IIgXfv4C4QPDgOctPB7fCGAlsCLTuCXxQ8mQBpGnkBjyPlJ41pw+ThkxDzAg+Tq1atMT23btnVWu3iJ4CxAB+mamhRY0jOtZxbhR/RpCM+7UCidHJBWZneCRIBVDGsWGh6LbS5ame8KgqS4FXx+esjAvstXHdkcQQh/6GyDjyCEtK5gehZI/98VQ2yBCwW+0peGs+mtXhv1TJpoed40va98nOrzXY9zzwUq435/fqeIWibM7P3xJ0sdBP3qZBWlIF2fL3+IGm0/sY0Ki4pYOxoypQBHUBgAYETd3b93PwjQaHv1mlXsNYECAO/sfBD034WnCHhktIGfC77VqAtwhmcDKBZwxrBwYRnCJQ/iSoKeNKgPZHBBoAd+3traSh7vY9qpfsVyznKOAo+UyYlJsuXm0pbNOLA0My1w9uz5IO+N+yCYpbjE72p4ssHvSigcEMKSXrliOVWUl/kTyxoMrCfy4MEjam1rY6sXRXjc4DKKlxFcAVFamls5gEZcB3+HNYwvCGRTF6ImYTnDewMRkRivEHUILxYUfDXg5SK41lVXL+E28EKBPzRAGoEtoGoA1uCg8UWCLxPUQb+kbUS7H2Ktr8S7I0MPDmfTG7F+gCcWpKN8YyjcCeCTYXWj7zgwXGJzcZCJkGUFXh8fqxtmzw6xJf2ri5ycmQUFbbzVY6MfdOcyfQHa48WKcdkXAuo/mjTRH97yP9AooFzgq52skmyQFo9LyMYNMOHDvVj9+yJMFkAcVh+DZYQs4bHud6EL4uuFWwkAjX9DAhf/NmYZKNeaw2AM4BPvaDFAyw0t0u4X3BLRbqTxJmufqX0fHaTx+RVpJ0SYdfVBOs4OhemvEJCBw0EhUhCaGq/WD3FkIg4SQWOgwOUOlrL4MBJ8NQJaQFn8c3s++13Dq+Oj1Q5aaXfRHaeZ9TxAecy3uGltgYuQ1BYFoemfbCymjgn4UXvpD5cO02Jb5lrSYbeN0sgYtZ/4QHvxAjSaEdqQAjS+mIR8hIKCHaxk7GpZgEZjIbZ84p6EBE1sAprVBEgnx7tDfrnjBWisifogLax07FsUDwm46SP9NrZothdN0c/O9x/u4eECwEKCFAUg+zerB6jY7GX/ZbjmgQbBzyFLCjc6odTluegXKp30rUf5dC8A5gBtZHX55oM8uuU0B/lwWNf5Jh99cP4YRzhCMwQh6x3jJirJ9lKl1cP+08kqqbSkZ40xecNW/dbhLGim0AKJZhigReAcjQUd/xOQrF2V+PvMIZCeuey80WLHwBkro62OzGAAACAASURBVB5Iiw8IBVMrtk3QOm6mP79byJYwCsDwf9Y4aGOhn28FB/31zjwa9WRxJOKvVDn5EG/EZWBBpkshXPkQvQh1PEQRoocbC6eYtvhKq51ujZoJCQekxWby0gcrxjmri3hU8Y0wunnBvSAl+7HG4rCSsjg4VIuTlu1hii1osQUc3Qw+ri1nQQvWs/A7RRZ0hOdPpccz1mFq5jpNgHTivTtmL7caFrSwiuqBdPxvDuEhAY+MIBJxef+8cfrFqlH+ER6qgWkjh5BDhAkWtlCaxsz06p2iiL7C+WYvfbxumK45stm3OpxxWJ7joT9dNsQALwBFMh9CzYG0eGGSaFXHc6tQFrRgPQtDAkDjj7Cb5SxoGEjh1j+Ze0MzaByiI3MApP3LHfTciB8HZ02leiAd+9aUPnzghj97v5C9NYQCS1ppVpQ/bSwiWOPhyv7SCfrIYicLJsmp6ImvhQve79X4A2iE7wVhKcR9F39LhLq3+MxNDvCl1rpwH83QHSm0ptUAadbfD3DSYv5ZoDbiBegEPKJax+Gw/ctwkPZnlBALq6tFcYhnNX6Qjh+cxcAnWMrgpI/22chDfqnQn6306xOjIKT7Jz02PiQc8xioIsdDG+zT9GTZBPtTnxrMoa+2zUypJR4zIgb/Z80I+0P//o0S6p+erYAn3XlQAoSSXqglUZv+kAKSZugO8cRIFy7BcBILSEstaAGgIQaH7yIMQcw/C+sr3dX87wgWtDD82J+IBE9gCprXBEgn5uDQv/t9YlRO0MqnCqRjeeCwx644sllgaVBGWnRFnot+t8bBL7c/bSzmQ1G5sjLPL4wEC/mVWyXUyfrVoQse4t9eMkLbix+DtNgiFhuX0mUKBd5KQF1cJ6WWtLSzsS5ejCARz+3EHDQDdOBwUClAB9dTB+iYVk8TIK0+J/36bH40QQCNWY8NpGPrULxfyoPTRtaHhiZHqLKzeJJ+s3qE/vZ+IR8wyhUcAv7CQj+/jQPId2Cxh0ECHDgi9dY8S+T8e1LjUkqBSOkOcf/CgRHWCVnPw+WiTPjBITob7yLG8KjHCtJSgBb4Z/xcejiohgUt/sqKYZgZeUlGgvTrX3/dv1ix4WDUC51okJbjWKPuZOACqNt982GurBeG0Cas479dPUgNAxb6TogDQUiWPhGwiqEFAk0QCC/JFXiWHJw3SS8vdCpaEjkGIBxXLcW8UAyCJkA6yQAdKzgL7xL+f4CDxktY8H8OutaJrGPMeyiKQ+njmKRHNtbHJyXXaQKk1aY7Xn89ANJJmtLoQDq2bRjPwyaehtfa8un4gLzmtLjeHy0d5ifuC80FhOwr4gL/6T+pGyZkb3F7iXJNPtaX/vfO/EDarse1IYO6sWCKXq4aI1jTahTpwaNS4zSZII1QbTktDfQVehGuJArHx7J3BN4ZVj9WLRz/HNKCFm0bJbteSR019k+6taGDtAorFh1IK7MpYnmwlAzlK635dDJEYgDx9f+rdpgWWT301/cLOa2WuCDo5X8sHqGf9lqZ1/7ksiEW/ccB5JmBHD6MnPYZ2N0O3hzIYygILCnpo9I60Z65JROk55WVsdqaXLlz9y7dDmSnVjrWWOtFu4+C9EbAgha714WynuV2NOoKRSn4Kq0X61yk63WaAGm1OWntWtL+Q7NwJdqHKlJ70t9/T5RpJdy1SBAA9bq/lElSC10PaHj8a0c++1p/YU0/h3lrvSQTpKFtnJPj/2KBkPzCBQvo3PnznB/PNT1NyUjBFO1eCsU/MwhLogfFwDyL4ogBoJWZLlrfYYnpnyZAOt3pDsh//tndYuqaDH0Y509Em3qQhizp51vsDK5yBc8X8hLCcwN//1JLAZ0NpLoS6oPm+FjdEI93wmug1fnTSZUcjfVRSCZIi/sIGVFkFTl+4iR53B5WqYPONLJ+jDhHaGJ8IpBMNZcV2YTsKhBLgjSnILsJ4SSk04JIE7KkgDaBOh6yuCBJK/SjwR9Drc2cnU2FBQVcxzEywtfgvlCmw/8hRgQ1PrfHTYX2ArLkWPg+Y+MTTG8I/s+C9Sy4zgn4K8c/85glHLXStdKt6NAzpYO00l0Uph4+8z911y8cFKqEA+loLZ54uoyHDymxvv0wb4Ymh9BmXa6LkOaq1OK3jF9/kMeptMQFIP0JUBxJyEsYz1il16YEpH1ENbUBkD5+krWKIVxfUlLCsplZWQa6ffsOPXjwgLWeDYYs1pGG1ObKlSs4DyKypwCckZQWBSALHebTp8/QoUMfprfe+jFnZ4GuNATvXW4XPbF9GyMm2oci3rnzFxmY9+190p8N2+3iLC61NTVUWTmfhfnNJhPdarxDjU3N/qmTsZ6VWtDRWMY6QIff5TpIq4ACikB6sZOeLJ0ty5lMgBaGCqC+M2qm7z3Ko4eTRoJTnDWLaLV9mn6ucnQGdSFHj6QzSL9yu4Sz0YQqqrrgBTw5gpb08ZOsVQy95GPHTtDExDjV1NRwOif8e/v2rZzu6s6dJkJWECSeBbC++eZbnAoL1jI0kZEjEbQJLGaI2iP91vLldfTw4SPWod61exf5vF66cOEi60+vW7eWE8RCgxrgffHyZRobHePsJHuf3M3JYscmJqiqqorqVyyjn7zjT/UlZz3Lgm9Ah11w7YgWdKOtr8Ijm1ZN6CCtwnIBpP+yqZiF9kOVQwvG6MWKxxF/qJcKgJb2r2/KyN4biCAEBy0tmQTS/VNG+v2bJWFXHIegy/IfJzVQYXtw1hSmO46fpFWrVjLlcOrUaW4atAfAGXkMAd4QrgdoQ5j/0aNHnAbrJz95m1588QUGaPxMXADSfX395PN56cSJBpqcmqIXP/A8Xbp8hdNvodTVQci+is6cOUfbtm6hc+cvMMCvWLGCkDn86PGTTG/k5efTkzu308Ur16in15/hW0xvhLSOJUEq0YJutPXVWJN0akMHaRVWCyJFCPy45ZQP/MAtXpw/Tocq/cEfWgBnpcPOJJCGRCpU8MKVz60ZoLLsyAE3SucPix2kO06cpJrqaqqtraWjR49xppNFixbRypX1THHAcm5v72B6Ij/fTgMDA5xJBSD99NMHOQUWUkqhIHOIYEmfOHGSAR7X3rh5iw4e2EcDA0N09do1pleQWQUUydVr14MgjYSxVQsX0ubNG+m/fvhjmpp20eKqBbR14wZ65+gxGnX696ocUEt/IQbZaAA3mrqK5zsDK2oCpNPdu8PtNdDnWwroikM+Uzf2ze6AWH667SE5kC63eOgTyx8r2qXLmCC/imjLUAWaJZ9dNUDF2ep6qogtaZPJSFu3bmVOGgd+xcVFdOvWbc4KjizeANqWllbuIg4Ft23bwiBdUVFBW7du8dMQ5OMDwffeO8p0x/e//wOy5OTQ7l07qbHxDg07hhmMcQiJjDDwNAF/Pe1yB0HaOTrGNNe+PbuorLSEBoeGqcBup+aWVroWyCsYEqBDeG9EC7rR1k+XfaZ2P3WQVmlGv9JWQCcGckK2ts4+Rb9XO8LZT9KpyIE0Mn5/fPmwuhZnEiYFqcEgqRqqVFg89MkVQ2RXKehGuI81J4eyLRZyDDv4R0ajiXMRms0mtoYnJ6fI43GT3V5A09NTNDHh9wKC9YsDQxwSAmxhPfszgCNTtpOmpvxZxJHLEBm/8/LyKCfHwvVzbTbOTwgaBMlhkV4KVjWolhHnKE253Uxx4LCwqLCATEYjUyXw+MALIFqAFtdXupQ6SCubKR2klc1TxFrfeZRP3++a6QUhvqg610V/vNRBeSoDQMSOxVlBDqShI/2JZcPBtFhx3iJpl7/Wbqfj/aFfpEie+79rh8mqttdKAt/L0TSNuuxaF/i/EHAidacLSV8EfiEHrtECbrT1k7ZJNHgjTYB0uvtJY12P9Fvpn9tniuyL1xvA9pn6QSpIg6APcb+/8SCPfiRxwbMYvfTJZcnNTxjvs4MMNZ+9V0iNgZRfcu3tKpmgjywaVfdrJxoUjWGQSpsXwDkY7i1zKCi1hhlIhbBOlSgOYYg6SCtfbB2klc+VbE1IoWLDQWT/1aaisK19qn6Is3KnU0F2F3G2cKHvH182RLA806UMurLoM01Fs0Lcxf3/uQWjnO1ctaIUQWO8oZLmGZQF61l0n1DBKLN+HgKcpYAezRB0gI5mtog0AdLpenAoADSmvH86i/7oVgmnowpVfn7hKD1friIIRLfWMdX+2/vyB6JiFbyYGk7yRYi0/IumwlliUeJu/K9aB20qnFKnZ0oQNM47RbqFmN4Q6kpd6qSWbXD3ymxj6Y9iBdtYr4tzutL2ck2AdHrSHf6tJmz+MbeB/up+EbWMhfaV3lyIw0OHIrlOLewol5fo0/fkU2P94sJRen8avXBOD1roH1sLwro//r/VA4r0rhWvTSQUVdzQ7IqRmk40QMdqSesAHf2i6yAd/ZzNzPYSuB6c57935tGx/tAyoBC8/+TyobQQI+KvgykjffZ+AT2S0SR5dt44vRxIahvDFCb9kn/ryKd3+0KvTa7RR/+4rk89DZJIKBrHDERqWgBosbe3HL0x64AwBILqFnQci6XCpZoA6fSiO2Za0OI1AED/U3t+yGWBXOefLB2m5WnC5SJ0/IvNBeRwz06hha+C36/1u5RpveArB5Kr98dCJ9ZVdTyRUDTOCQvXfFAcKXCPSPQGh34HwtfluqWGJ4eUUolz+HPuck2AdDrQHf4HI/zHGnSX//hWSdhP6qfnjdMvp4kFeqw/h2CBupFqXVKW5rrolWXDhAQAWi/XHNmEA9ARmZeNsKofWTxC+0ojqxQqGmtgSgoLC6i42B/hiMCSnp4e9o+GPgf8nhHiLSjc5eTkUEVFOfs6Dw8Pk8MxwtoafX19HMACn+mqqoX08FEX2e35LKgkFATAQJipuKSYSktLWMmuvfMBizQtmD+fxZSKCwtZXe/Bw0cc6YhSXFTIYedul5u6e3rYB9tme/y1gVXv7umlstJSDohBGRoaoqGhYb/fdq6NFi6o5Hs/eviIRpxOslqt3D9ER6KUz5vHuiHwv16E/j98xAJPuFdeXi7XQ1sIT8dcQcK1u7ub/ccxJxB/QsFY2B8cY1qwgPVLent72Scc+iaZXHSQVrC6SgBaaOb3bpSElAFFHWTl/sv6QXXdvBSMIZYq/9Kez66FcqXK6iZkbylSOTovln5GuuY7j3LpcBeCQOQLssfghVNtc0dqStnvA5ixYsVyqq2tocHBQQ71hsbGli2bA9KiXiopKSWEdDscDtqxYzvreAAEKyrm08WLl6i+fjndu3eP7t9v4YjDjRs30HvvHaG169YGogSHaFFVFf3wrR+zYQAhpbHxcVqyqIpa2zvo1q1GeuapAwFA66PioiJCOPips+eoqKCAnty9i3r7ehlYvR4Pdff2UcW8eRzwMjk5wYDZePcubVi/jgESoA2BqJ++/TYZDEbauWM73w/ACVlUREDm2+1UvWQxnT5zludqxxPb+Z73mu7Rc889y9GTAGAE4SCU/d13jzDoQr8EgA05Vrwojh07zsE7u3fvpq6uR9wXaJGsWbOK28V8lpeX0+3bjRxlmclFB+kwq+vPNB7mW1DmWjm/YnE1RBz+4VIH1edPa3pfwUvlY7eLCfkL5Qr8veENAYtay2XaS/TJO8X0IIyMLCINP71yML7sMcI2Ef0fIA096CtXrvEUHTiwn63pmzdv8b83b95E2dlmDgUHeL/99rsMPkKBGBNA8cc//imHhEN06eKlS7RzxxOs63HnbhO98MJz9O6RYwyEAMi83FwqKSpiED9z7gI9uWcn3WIp1IesX/38c++jCxcv0YplddTb10/XAlogwj0Rlbh962YODwdowuLdt3cPXb50hSMSIXWKF0XdsqVs6V+6dIUv3bhxPQM5BKKgyHftml9jZP26NTQ4OMRh7wBpiDwh+hGRlHiBnThxig4c2EdXr17jLwt8Mezdu4f6+wepp6ebNm3aRO+++x5/BdTXQ7p1EQM9CsAd2iaQchW+DrS8F2PtmxKQnj9/Pr/IURoaGujw4cN+LXGHg5qbm3ntYSy8+uqr9MYbb7AxIFcExJvxu0OHDlE0dAf0DM6fP0+vvfYadXR0yN4onswsMz+coj+Lvj6SLZsXUNxReEXAO0LL5cxgDn25zR4yAzhm5lcWOelA2Wz5VS2N6/yQhf6xzU442A1VDpZN8FjiLpKvbilIv/DC83T16lXq7HzAt1q+fBk/WACnpUtrGYzFBRYuAAuiSVu3bOakARD7B1DebWqi9o5O+sDzz9E7R44xhbJmVT119fRwmLfX46XTZ8/Tk7t30s1bt5kmMWQRfeD9z1Lj3SaqW1pLt243chvigvDwbSKQBujv37+X+vv6+aEHPXLiZAMtX76cXwRdXV18uclspq5HXQF9kM3UPzDAPy8tKaXW1tYgSAPEEQIPKgM0x8mTp+h973uarXCn078G+GLA7wEuYpBes2Y1UymnTp3hegUFhbRnz05WF4QOSqYWJSBdWVnJXxaaAGnwVufOnUsYSGOQ0dAb0o3hdCFLSxH1TIV2xVuY46aPLx+ifJM2ubQJj4H+/G5RWOsT40b+wmfmTVC1zcXJaKN/pSX+sfp8cwFdHA4tfJWT5aXfrh6hjYVxfNmIrWjRkKQgvX37NracYUkD8LZv386WNUB7584drHAHDhp7HIAFKwhADosTeh4A6Xnz5rFa3sVLl2l0bJz2PbmbTpw+Q5XzyqmifB6dOneBVixbymJJp8+eo717dlFbewc9fPSIKsrLae3qVSxNuqyulmy2XLp85RrTFWXzSqmjvYP5XYA0RJ7ARwOkn3xyNycIABDCqsZLA7QEEgaAlgHnDIsb1hmEo5bW1nCqMJQtmzczHy1Y0gDj8fExKisrY/U/yKtu27aV9UUAymgXXw2gMMbGRmeANNKQIWECgB0aJ9DiRjtHjhwN6o0kfkcl/w46SIsIjceQGR/chONyscSgPBDY8rQGrVCED/9XVy7/iVSgQb29cIrujZloR8kkbSucJpvJSyBI4GUw7jGwu2F8sxmpF6F/PzSdRf/7VklYKxp0zR/XqaDXIY4WCfwd1jE+M6FyhwLrECCDw0NYkfj8vHz5CvOt1dVLGLRwqAbKAdbi0PAw88PPPH2QKYqe7l566qkDLMzkcvsd7ABqAPTrt26zJW3MyuKML+CKAcAH9u5hhbypySlu9/rNm2w9g+/dsmkj2fP9glODQ0PB7C0bN6xjCgYcOqz5Pbt3Mg3h9foI/zWcPEUut5vWrlnNh50AeZfLzRY2VP1AQ0AfG2Xzpo0sIAUABq1x9OhxpnTwIvInPzhOubk2TtrrV+wzUldXN9MfJSXFtG7dOubtQXcggUFd3VLW58bLBC+68+cv8jxmctEESKfSBS+0LRs7tFxxZNPftxSEjW6bn+Ohv17l/yTUUoGc59+32Dnbd6SCGivyXZwlHFrNOUYfLbS6yZblI7ePCFnF//sip/qCRZE6FhAQeqsnl779MPzL5oPzx+jDlTOTMShoXr6KZDMBcJC+CgAmFAARgBviRoLanfA7AC68KFAfYI3mAOgHDxygwz94k0wmE9MfZ89dpNGJcX755VhyaMumDUxt+FNgGfn/oC1wL2ReweHawOBgsF1x523WHAZZvCjYS8JAlG02cy5G/BxtoF8YB37tl0r1F/HvAKLIFuMfs/9Fgf6hz6iH8WDc4I5xH/+1ZvZ6QcE1+Dd+J/4ZXkjBvgXuK8wTwD/TPTswZE2AdDSctFp0x+wv1MigpPThRaaTv71XQI2joZMAoK2P1ozQtiKV3L6Udi5MvSvD2fTltgIG3WjKE8WT1OjMJuQQRCk0e2hH8RSDX6qkWXunjEzZOAJ9khsPDj//YOkw1cTr1RGC7ohmDsV10RxAC2L9OBC6cfMm3W9uYVe3gsJCGnb4k9AK4AZqA9a0x/s4fAUrCLAFqIOTfvTIzx2LS6hVjm715UepRhuxzl+mXTenQXr2Yqq3teBjDFW8cKzzYpuLXqlLvXwpPDmO9OfQdx/mhbX+w23+D1WO0e7iCTJlAaTVFc2P9qHz+Ii++yiPftAdWjoWbe4txYHhKJk4miPGkgCAFnoCqzonx8qeG6ChQvVSkBzFdTN2sIHIZrUxVQBLVijhdrlaT4Ba7cS4Khl1mSZAOpl0h/xGV39LQXDp882FYfMe4uH6jcUjtLNkMiW8LcD5tjOb3uy20b0xfGrGvrcRTbmxYJpeqBinhVYXmdSfUsWdQ2ThF1vsYf3VDQYffaJOhejPOOZMOiC5pvAzvPJmrY0kr+AsgA4zW4m0oKPph+IFneMV5wxIhwbn6Pygle4XWD7v9Fnpa52hw8TRFg6ufqt6hJCSSu3SOm4meGogWEN4MMEV902ZqG3CRLecZvbgkHNPsxl9BB9jcbQhAlhAX7SNm0O65sGKXmJz07qCKVpkdZM1y8dRibjvtC+LJj3EY1U7RZUwdxgLQvNPDYYW90fdulwXe9jE/TJR0ZKW7lEGaKkFHVhIKdAqfScmGqB1kFb7KdYIJ51ISzq8oaN0a8c28X3TWfQXd4uof1o+IERoFX7TyCYe12e3TBeRCfzHPVa6O5bN3CzmYspjCEtpAISX57k46wqiDacD/sVZBh/9bvUILctz0Y97bPw7AG44xzuMB8JFcM9DOyUWD+0rmaBNRVMM3okoN0ey6e9b7eQMEQLuBxEf/U7NCG0vilOWVKUhhLSgAdBCdEGc4BwJPNV+EtRuLxF7JV3azEhL+uuvvx60HJNFb8gtOKyg7zzKYzohXIErG/SZVyUgChHjbxs30dF+K10etgQP96T9geW8PH+a9pZMEnIY/r/mgiBdAFpmf8kE/erixwEfLeNmeqfXSggWCaehjfsstroJh4t7yyYoT+3UVKKBwOXv002FhC+IcAV+3a/Wy0dcRfXgqgDSck2wSJJMR8TAFw0IJoODFrobTb+imus5XDljQTr0miZ3G0UKrxb6CSrhY8sSH+ACEaiuSVPQgwMZskE/wHLumjIx8CITiyvgggcPiA9XjtKTJZOyMp6gF246s1lHe8hlDNIguUYvu+MtzXNz28mY9X/pyKejfdawh7WY748vG44/LF8FgEZfxM3g7wIHLd2/6QDQkaz1OYyzcQ1dEyCttgseLGn5kgyomH1n6Bh/80FeWIsTPXsqBQp5sD6vDFvo5GAO89MjbgNZsogQFQnLHplKqmyeiFSMP4ee35cWxWggAkWSrHLJYaEvNCOMPfQa4zebi6boo9Uj8fctwtAQzScIJEHpDv7DCN5ob2/nEO7u7h5yjIxwUElN9RK6e+8+zSsrI1+WgTo6H3DgxpqVK6ivf4CV63Y+sZ2n0uf1Ul9/P7W0tpHX56Xa6mpauGAB/w5BKm3t7ayWN6+0hLLN2axUB/e7e/eb2W2vFBGBS2tZgQ5qdo137rDKHVz+2tra+b71K5ZTV3cPB7oIocbCOiLIpLCoiEWUUBdh4Wh73do1HPgiFPhD37p1i1atWsW+3pgDRFpmssZGova6JkBabU5aayANv+kvthQQJDPDFfDBv7lkhLbGy5VGsVvAFXdPGQmay4IlZM4iKsv2EGiYdCjwz/6LpiLqmgzP/VuRQHf5MOGrJa6i4N0DUN69exeHdl+5cpXDuaH0hpDmVavqqenefRYwghYNovIazpylJUsWkTHLSNdu3ORovjUr6+lmYyNdu36T/vvLv0Cnzpwlizmblq9YRidOnmK1uK2bN9HtO3fJZDLTgsoKunjpCi2onE/Ll9WxsFKWgRi0IZgE/Q6EdUPeExGGlRXldPnyVapdWsOAjqhGiCOtW7uWzl+4yMEpiCDES6S3r4/lU6EzsnPHDmpra2PBJYSGI1gGEqu5eTZasngJRxdC6a6jo5MWL64ip3OMamqWUHd3LzU1NcU19XPxYk2AdOIt6dRY0OINhUS1n2tGoMhsAX1xPdALf7psiCVN9RJ5BvBy+VJrAd0YCf8CxCHmocoxer8aiWYVgDR6DmCG7sUPf/gjgjgQuH0o4kGrAnoXCECBJQ3ZzqMnGqg6ANI9vX20ecN6MmQZqPPBAwbpX375F1j+02LNYev5vSPHaN2a1ZSbl8uWtiEri5ZWV9OtxkbW28jPy2NQB8+0qn4Fza+YTw8ePaKqhQv4RSG2aDdsWMdRhY8edtH69Wtp2DFCDx8+ZP0OWMsH9u+l6zduskW+YsUyqq2ppZa2NvYLhEY0wBsaHpBa3bVrB73zznscmYg2EcIt6FRDw0NQBIy8snoNYQbSDqSVqODNtKRTD9DCZH/tQR79tCf8ISLqMj9dN0T5ZoVoMEf3M74C/q0jj04MhE6LJUwNPFaQSSbfFMfXgdjdTvC6CDP3sG4B0v39fVRXt4yOHDlCTuco7djxBGtfQMMCuhqlxcX03rHjDNL5+XYWSjp34SItWbyYRYYEkL5w6RIZjSa2bCGwBMrBYsmh9oAaJLoE6xzACDrj9Jlz3Lv6FctoQeUC6uru5hdHQ8OpGcEtAGlE8mYZDHT/fjPrhSCARh6kl3O/UM/n888lxtTf38/SpWKQhsAUIiZB8cCah0CTDtLRP6xpB9JKwsIfg7R2ABpLA6vvc82FhLRUkcpq+zR7fMQFKpFuQkTQ6pBTiQOoISIPVM3Rvhy6PmIhHAY+UTxFGwqm+DP67qiZczqiHuo73QZ6szuXjAYfvbRAJT2MEGMAB/5Wj43eeJgX8aAQc/jRGgetjCdtWYz+0FBpg7AQeGSICSG0e9u2LUx3dAXojq2bNrLVC5Bev24dXbl6nW43NtKO7dtoVATSx040sJ7Gls0bWTwJEYkb16+jK9eus2VcUlxMtxvv0EroLi+qoluNoDuyaPWqerpz5y7zzJA5hXUOLhnylsiUMn9+Oa1auZKV7m7eusVUSyiQhpEEPZDm5hamQAD67W3tDMD4nRikoZeNLwWAfV1dLWec0UFawUMpqZLBIK0tgBbmg1jAvgAAIABJREFUHbzpp6ApEcaPV6i7rmCaOepEAvWPemwMdvDSwCEivD0sRh+7zP3SwlH2s379QT6BpIF/8aaiaQ6+MRt8dLI/h77SbqdfXzJCe0omSfALR/ThX69KnDKZoNT3VrctohAUdgFcB/eXqqB7HeOHzQc+8Dzz0jgQBFcNC7Pz4aOgyt3yuqUMrmVlpZxuCtwwW8DLl9G0y8V88sF9e/lnHp+XBvoHmIdGqDdU4aoWVPLqQCoUOh0A6eolS2jYMcwHgqAp7jbdYw+beeXzqK7Wr843PjHOoAkrF1lbLl+5ym1CkQ90BdTo0N9169YwvwwtaBRQHKiD30Ft79pV/0sCh6Vr165inhuh6KA/kC0GNA84atAisMD1Et0MZChIfyO6WUhybXh7fK0zL6wngtClLUVT9JFFzoQBNSzlSY+B7jiz6Uutdnq+fJzeVz7OinYA7H9uz6fjAzn0wYpxWmmfZq+PvIAOdipAGt4j33uUS2/22GRzL0qXcg/8uxc5CYehcZcoQRpWJDwbNm/eTG/+8C1WbOMmAopyghocFOH476wsh3x+/hvh58K/hRyD+DlLhgbcaHCN8Dvh57CEQXecPXueeW2fqL7QLlTthPr4O0AeVrrwe/xfuIeggCdWnEPf+OeStvFS4HEG+od/C2MQjy3utZhDDeggnYLFhsrcW925EQWA0DVTIAIQ0X6JtKgbnWb2kPiZ+WMEsSShIEPLP7fnkcVItN4+Tc+UjzNQ47lONkgjtBycPnIWyiXHlS4luP2PLxsKvlRiXuoowVkAOqS/AifbeOcudXR2MkDLNRXLN1+4a5bVLWVLGeL8sbStdJ4S2bbSPsyFejpIp2iVYcF+obmAkG5LSdlYMEX/rWqUyhKg8YH7hwJpt9dAZ4csHAreMWmkRTkeDrpBqLcA0r+22ElPlk5Qz6SRPn2vkHMFqk13gIpB5CZAWonWdYkZPPQwB9PEXWIAaQGozdnZ7KomB9Cxglyk66DhzJrO03Fkm1EwaZH6oaAJvYqCGdAESKvvJ61tukNYF+hLfPZeQcQwZqE+Eqb+ZvVIQpK/hgJpcOgQKwII/839Qno4YaKPLRumlfnTdG7QQl9sLaAnSyc5R+CtETN9oaWAaiFetGxYwfZTVmXYZaB/6bBz0I0SvCzJ9tD/WOyktXaVQErJTWWGIlzGKnaS38cDcEquVVJH2ezL10p0+/H0LdOu1UE6xSvaMWGiL7faCf9XUnJNXvp5hGmXyodpK2lDrk4okIaiHDw4EEEInWZQLp+qH6SSbC/rgHzmXiFHKhaYvDTuxdEi0a8vdtKOYnWSGdwfNdNr7fn0cFLZ/EBx7zfUDAiKAaDFl0gBOl5wi3R9pN/Huj/E1yXjHmr0M1Pa0EE6xSuJB7ozSqAGT72jaIoOLRhVTWAfnhn/9TCP1hdOzYh47J400g97bCy2BABEdvA1IgsVlvWbPVYacRtZxhTW667iybgzsuDs7O1eGx8QhsuuIl4+9O+lhX6dEfxdlRJlM0J1gd4Q/i24VccKcNFcF03dWOYo0e3H0qdMvkYHaY2sLoAaEpuwSpUW0B+/VOWk+jwXu80lqqBlcNM4LIQPtLQAUAXNDPDR8RS01TNlZB3um04zeRXkWsT94Inya0uc6qQji3EI4QA6njlRCopK68XTF1ybrPvE289MuV4HaY2spGBRf/5+AfVG0J8WdxmC/hBB+rnKMbaq2ZsqTQuCYS4M5dD3unJDSqrKDQ0vhl9e6KR9ZepQLHyPKIFabYCOdhmjrR/LFknGPWLpV6Zfk3YgrSwsPD0ODuU2Fw7qvtxmp+axyFGJ4uuLzB46UDbJB3yFJmR5Tp+tC0+Xq45s+kmPjaBTHXATjjgADLHU4qGXF4yyup1qRQWAjnf6lV6vtJ4ac5PMe6nR30xpI+1AWllYePqCNDYWDuQQRHLVocybQdiMeIjmWTz04vwx2lwwTbZ4dCqSsMMBxrec2fTTXiuPNdoCHWxEPyIFmaolCpCWs6DjBTOl1yutp9bcJPt+avU73dvRBEirr4KX3iCNTeX2En3rYR6912+VzUEYaeNBTe+FijFaXzBN4K61VKAECNnWt3uthKSxsRRom4DiqLSqODYgrnDCp6BTUoBWcEnEKkqBMN6DyIgdkVRQ2q9o29XrR54BHaQjz1HKagAELg1Z6NuP8iJqJYfqJKfFypumzYXTHNaN1FipeOBG3QZqGs2myw4L3Rwx06ArS/GhoHhsOCD84Pwx9jKxqn1YKnXFCLPyqQRo8ZdTMjZnKvZLMsaVLvfQBEjP1WAWJZsElEDXlJG+3plPTaPmiPkEQ7UJPeX5OR5Cfj8o1i2yeRiwExVqjrRhoG3Asd8csdDdURP7OguJbZWMXVpnfo6bfnb+GLsIwm9btRIFOOOeagN0tEOJtn6885Ts+8Xb30y7XgfpNFlReD6802fjHIThMmErGQ4eOniCIAch8g9C46Iyx0OI1AOYQ4zIZMAfX8gDSCFdFgJcQM0gVBs0xqMJEz2YMHJwzsNJI/VOmYJ5D5X0Ta4OPFhA20BTBDy0qiXFFEc0ABhNXbXmKBX3VKvvmdKODtJptpJ9sKof5LEOtNoFwShFZi/lGb2szQH96FDqcYikG3Vn0aSHyOkxksNloDF3VrSeaxGHgJfHzy/0h3jjxZGwouCwcK5Z0JjrRE55wtYywxrWQToNFxRW7G1nNn37Ya5i3Y90G2aeycvUxu6SSfW5Z7nJiADSqQToVAFlqu6bbns10f3VQTrRM5zA9nEYd24oh47151DbuFl1KzaBXQ/ZNOgMHHI+WTrOXilJCc7RKECnEiRTee9U7Dst31MJSEMSt6KigofR0NBAhw8f5uzwSISMxMCQrh0cHKRXX32V3njjDU4QIVdknZsOHTpEugtefFsEwSDQfT45kEOt46aYXPbi60H8V+MQE5obEGYqsyByUgH/EO9tFfDRalrQ0QBfNHXjnQbp9am8t9pjyYT2lIA0UqGVl5cnDqR17w51ttKIK4u1P77fbaO2cRONR8hMrs5dY28FIkjQx95fOklbiiaZD096CfMumIsArfPQSd+BEW+oCZDWLemI6xRVBUDdo0kTB4wg3Bqub/AO8SkUK4rqZlFWhqcGZE5xEAg1vWV5rrgV86Lsgr96kiiOaK3SaOvHNPYIF2mhD4kYV7q2qYN0uq6cwn7jkLFz0kTXHdl005lNLaNmmvAm9zGEch5c/ZCtG650dVDti1MtT+HwQ1dTANKoEg/pEsssx3JN3HMhaiDV91dzLJnSlg7SmbKSCseBYJJHk0ZqGTNT+7iJ2idM1DtlpBEF2cuV3AJufBU5Hj70g6bGYpubamyu5HhoKOmgUCcCzZFMgNYKMGqlH9Es41yoqwmQ1jnp1Gw1aEDDz3nKZyDw2YPTRhb3BzUC0J72GAjSRQhSCSR/5o4i1NwSCHSB+l6+yUeFZg8VZnup2OzhpLWwlFNuLctNaxI46FjALpZr1N41WuiD2mPKhPZ0kM6EVUzwGFwSegQh2UnxvkjEuBJoQccCcrFck4hp0Uo/EjG2lLYp+LRJfdvkfN1k/d+IdJBO6QrqN0/qDOgAHXK6dZBO6k6M6maaAGnduyOqNdMrxzIDIXyi1XCzixXgYr0uluGHu0Yr/VB7XCltL4RVzH0SJjyU0SD5vQ7SKV1J/eZJmwGZB0INgBY/c0rHoiVQ1FJflM5f2tYTA3ckEBftV02AtH5wmLbbLn06LgFpNQA6VoCL9Tq1J1sr/VB7XJpqT8pJh+OidU5aU0undyZZM5AACzpWcIv1ukROlRb7lMjxJrVtqeUs3Dyc870MUOuWdFJXTb9Z0mcgBEjH4gcdK6DFel2i50qr/Ur0uDXTvkIPD02AtH5wqJltk1kdURGgY+GeY70mGYugA3SCZlk8seLDaiV8dIhrdZBO0FrpzaZ4BlQE6FgBLdbrEj1zWu1XosetevvhDv+Em4k9NaReHVK+WvxW1w8OVV8uvUGtzYDMQWEyKQ6tWtE6QCd4o8pZzHLgHIqflrlet6QTvGZ68ymYARUAOh4wi+faRM6W2HBL5H3mbNtydAUmQ7wf5bw9hDpSMA9MpA7Sc3ZHZfDARQ+FYD1Ho2YXD8jGc20yVkTr/UvGHCTkHlJaQ9hw0gkXeGopMMtZ1gFA1wRI637SCdk2c7NRHaBDrrsO0Al8JMJRGmIAllsEaTSshPK4cf06/dVffWZW53fu3En19fWErCx6ZpYErq3etIozkCKAThcaQQdplfZauAWXenQouaXY6paRL0i5Jf3SSy/RK6+8QrW1tdTZ2cmJEk+cOEFWq5XsdjutX7+eSkpKCIkW8bYoLi6mc+fO0WuvvUYdHR2yU/D117+hZGr0Opk0A3ECNKYiVhCL9bpkTn869DGZ86HKveQ8N0JZzaHoDylnLWxErXl36H7SqmyZud1IYFMnm4OOB9yTsWA6OKs4y1KXOyWTK+agxV1R8vNAHZ3uUHEN9aZSNAMxArQaNIWS5zRFs8K31Xr/Ujk3Ye8t50onndBQQBvNoMIdMAbaUZPu+NSnPkXf/va3aWhoSLaX0vcQVzp06BDplnQ0q6rXnTUDvsdeTpHyjasBzOkEfjpIx/G8SIE6jqZiujQA4DduXqe/+kyKDw51kI5pCfWLRBY0JkMWoCWmQbygFe/1yVy0dOprMucl5L1C0RlqWMzRDlB0gKimJY0zvzfeeCN6S1p3wYt2BfX6PANSC1r2Wy3wzR8A9FiBSy0LPFkrF+s4k9U/Td5HvMhSYJZzk1NjEOFeAIIlfUN3wVNjqvU2kj0DUQB08BDeF+BopT6tEfquA3SyF1cD9wsF2JFANZq3YyjXO8n+1IQlrdMdGtiU6dSFUAAd4nN11nMj44saavjRPHNamcJ07HPK5y7UpKWY6sDJrya8O3SQTvkWTZ8OyAG0tPewmOUeOrmTdGmYbqCtdAW6dO13yjdgqP2SrAmVBsGI9qUmQFrnpFO+RdOnAwGQZn/oCA8Q/1qOW8TP5U7uRSBukD40Qlsanql0o2U0M5WhvDhSYUWL96yWOGndktbMdtV2RxQAdNxAJfDW4pkIdSCpsdlKltGnsWHH3p1Q4Bx7i9FfGeqAUmQU6Jx09NOqX5GKGVAA0IKBHFX3JA+JLMhHwWFHdW8VK+sArXAypcAsfD3FtHkU3jOWaroLXiyzpl+TshlQANDxglSQGpFa0KFoDo1Z1/GOP2Vrm8gby62R9C0cKuIvkf1S0raoXzonrWTC9DqpmwEFAK2GERQS5EIcLAbjrcWWWOpmSQ//Vjr3Wn6bhaA+NAHSOietdIfNsXpJAGhF4CyddukncoqBWsu4o6kdqwUOOtKEyBxY6yAdadL036dsBnwB8POGQKF4wSmm6+VcpVIwQzH1PQX9TOkt4z5FTmnvg4I0SrQ7IOVcUVHBHW5oaKDDhw+Tx+Mhh8NBzc3NZLFYaHBwkKWgYwoLj8aSLioqovPnz+t60ineP4m+fTiAjhegVDeoUmBJxzsHiV6/lLYv5aLTabJk3P50Szqlu0m/udwMAKDD+UHH+8zFez33OZQPbZI8QVQZQ6ZvPzlPDq1PnA7Smb4r0398ibKgE/LlK/UMCAfcKi6N1nFGxaEqayqUp00mTJSPSBN+0nrEobK9mPG1RBa0lEGI93mL9/qo5j4J1nRSxxPV4FNUWTwhqYoUjHfoIfqtCbpDB+l4VzcDrk8gQGN2kgpqCTpcTOoY0mFLiT+PxF814aL40mFcAp0W2LiaAOloDg71RLTpssui62coHloNYFKjjehGI+KspVa10JkYDhtTMo6oB56CCzJ8YjQB0rolnYKNraFbSgFazWdOzbZimjI5C08H6JimMiiKJX3Rif+d8gWPbWiyVwX2ic5JqzinelPRz4CcBR3vcxbv9dGPIswVKniBaGo8qk6OTGNyAJxpVIbSOQzsnZRb0i+99BInoq2pqaHOzk52tj5x4gRZrVay2+20fv16KikpIThrV1ZWkk53KF1h7dfjZw9ctOFxIlk1+OO0ADWZyDJ26xOKyGMhLcaj9naTc5+T2xxSDxu1+5GK9iQUmZJgFmBjeXk59zYhwSw63ZGKnZDaewqudgJAqwVEarWTlNlRcMCYVuOJZdLCuc+F4vNjuU8aX8N0R6qzhesgncY7KIauSy1o8SF9DM3NuCStQE2OmxZNBiceyIQiBWK5fwe+qmYIV0k3Rrq61sWzhlrxk9a9O+JZxfS6Vo7iiBdY471eEzMoBqDA33lcmQLUYhpHPK5Qh35S6kcTi5TgTsi9hHSQTvCk683PmgE+KBRx0PECbLzXa3GJZqTu0mIH4+mTdMEiHazGc690v1ZL3h26JZ3uu0lZ/8UAHS+4ZqrXFWYyZgs6FL+rbHnUryWmK+aiZazGjKajJa2r4Kmx8slvQwBote4cL8ir1Y9EtBMcm9T1TEwZSL0akk2LyAFwJi9KIhZark0Zd8OUu+AdOnSIXfBqa2sVueDpIJ2s3aLefdiTQ+JmF0/rmYoFM8Yl56InTFqqAVpu8TJ1UeLZqPFcK3rpaiKYJRqQ1v2k41n55F8r7DW1DL1MxoKQYwtxoDQjAk/qrhZuqSO5vYW6VnxdJi9E8h8T/x31g8NUzfzcva/YkyPeWZgLmBD3GGU+lWd5h4jJfOmiyB3qBUnyECs4F93i4t3MSq7XkiWtRxwqWbH0q6MGQMcNWmkybXGPU/qZEgqIpaet4Sx0wbKLBNJpMsdp1U3Jeup0R1qtXvp0Nl6aQ3wulT6jjq2ncYN0OK5azg1GSo2o1oHYxq9fFX4GNHFwqEccZtY2VeugcC5gR0LGqFMQ6f9AaYnugHeHDtLpv6fExpwah4QJAS8NTvNc+mLQ4PRrt0uirx1N0B06SGt3r0TTs3gpjrlGf86VF1E0e2jO15Xx0tFBes7vCnUmQAdo5fOoW8/K52pO1hTTVVqJONQt6fTeivEA9FwDLN16Tu+9npTeS6zptLOk9YjDpGyTqG6CPRUPDz2XgGsujTWqTaRX9s+A9NA3HS1pHaS1tZvjAei5Clhzddza2rka7o0WLWk9LFzDGyZM1+KhOebaIaEwjTpAp+deT3qvteaCp4N00rdA3DeMFaDnGgc9V19GcW+wudqADG+Ydpy0LrCU+t0bK0DPVcDSrefU79m06EGIgx0dpNNi9bTTSfE+iuawcC4D1Vweu3Z2bpr1RGt0h+6Clz4bKFYrei4D1Vwee/rs7BT2VHioxFygDtIpXJA0vnW0AD1XwWku8u5pvK1T33UZtztxp3S6I/VLlBY9iBag5yr/LB63rnOUFltbO52UWtSBnikB6fnz51NFRQVf0dDQQIcPHyaPx0MOh4Oam5vJYrHQ4OAgvfrqq/TGG2/Q0NCQ7LgFA2PGL6NNn5XKg8O5+tDpAB3dc6xb0tHNl15bZga0RnfoLnja3aY6QMe2NnOV6olttvSrZsyA5EReiSVdWVlJ5eXluiU9F7dSNCCtAxPn25VNVTcX944+ZgUzEIGPRgs6SIvmUQmdoaSOgqVJiyrRAPRc56Dn0r5Ii82bbp2UhIKLu6+DtMjyEX9lzHWrUAlAy2VmSrdnQ63+6nOh1kzOsXbEh4UYuh5xGN0GkM5fdFend22MXUmwylx/mUlXWZ+P9N73Ket9mIdNE5Z0KoNZQn1liF1R5hLPqDSiUAcj/+OsW9Cxw5rB4yHj2DjZ2lrJ2t5J5uFBnlFflpHcBXaaqqig8aoqchUVki87O/YbpcOVOkiHXiUxSMv6CAYunSugpITmEGZzrsxJpGdcn4dIMzTz9wavj0zDw5TX2Ei2tjbKHhomg9tN5PE8rmg0ki8ri7w5OTRWW0OODRsYrMmQgbMdAYTmrCWt5FNevLWklnV02zI9ausAHf06zaWvrOhnZ/YVxrExyr3fTLaWVrL09JBxYoJgUYcsBgO5bTaaWFRFo6tW0sSiRQzeGVMUAJEmQDqRftIhgnhiXuMMfI/zXCgB6Ewde7SbQe6FrXt3RJhFn49yHj2i/Fu3ydbcQsapKb/1rLD4LBYar1pIw1u20OSCSoVXpVm1EICdsSAtfmgUvKwUraZU/yRTQEspQOtA9HibzIUvK0UPhcJKZoeD7FeuUP6dJjKOjiq8amY1r9VKjg3ryLFuHXlyc2NqQ7MXzTVO+muvfyO4FuF45mgXLFMfTKUgHe18ZWJ98UEhxpcpL+qErpXXS7nNzVR85hxl9/bGdauJJYtpePMmGl+yJK52NHOxAmtSE5a02t4dYpBO1GJkysMZDqDTiW/lT2efjyhw4KT2ukvnYi67Z0Y7t1lTU2S/dp0KL1xkDjqeMl1cTCPr1pJjw3qiTOCmFXzmawKkE8FJKxh7PHuFr013oI5kQWt1fABk8Jvk9fI6ZLndZBodJXduHk1VlJM7Pz/utZVrINSXlE4DhZ9u4/gEFVy+zH+ypl1xrY3XYiFn/Qoa3L2L8Pe0LqH8fyWDykiQToYlLcyjVoEs0uaNBNBafgkZpqao+MJFMvf3s2dAlstFxtExmli8iEbWrqGpgNBMpDmI5feZei4Ry1wovcYw7aKCGzeo8MIFXqe4SlYWjdUtpf79+8idKbx0BItSEyCdTnRHOlEAoR6GSAErmn/xeDyU19xC+ddvkO3Bg6CXACwsx8YNNDl/flw4EOlizc9PpAGk4Pe2lhYqPn2WLN3dcd99bGkt9R88QO68vLjbSlkDCq1o9E8TIK023ZEsSzpdH9ZQVnS6jSe36R6VNJyi7EFEqhE5V9bT8MYNHKmmZtGjCuOfzeyBASo8c5bym+4FaapYWvWZjDS6fDkN7H2SPFZrLE2k/hoFh4XiTuogHeOSpeuDG+mgMMbpSMll1o4OKj16jCx9/Xx/R+BAabq0VNX+pNvLS9XBq9QYzhEKrl6lgkuXyeSMzQUPXcF5Ayit4a1byGc0qtS7FDaj4PBMEyCdbnQHljQdD4vkADrtAMjnI4PbQwa3i3Lb26no7HnK7g+A9Ib1NLJqJbkKi/gBhtWlJIwYvLbB5SLyeSnL6yOfweAHAJOJvFlZZBCFImMOsxAhhz/8c9HrGt4lWVl8rcHrIfJKfUB8fg8U1DGZGBkQIk0eBHUE2vH5D0P9vxS3L9p1xqy0jLrLvXePii5cJMujrphREVQWKK3R+hUxt6GJCxWAs9BPHaTjXLF0AblwPHRajMHno6zpaTKPjJClu4e5TWtXF5kHh4KcNKwsd2EhTZaWEqxpeHpMFxf5AVFO8wFtTk0xyNvaOyi7r4+MLhd5zWaaLiri6ycrF5An18agyJDp8ZClu5dyHnSwrgQZAiHK/PJwkatsHk2WlVJ2/wBZ+nr9YC/U8frrTM2bR5OLqnjnmZxOsra2+sHaYPCPBQCPu2XhRZMVvN7g9ZLXaKTJykpylRTHuXOTfzl8pAsvX6X8mzdjujlenggNd2zeRFMqfy3F1KF4LkonkH7ppZfolVdeodraWurs7OREiSdOnCCr1Up2u53Wr19PJSUlhESLSBGjJMdhojnpdKQ60tqK9vnIODlJ+bcbqeDKFTIPO8hVXMyaDpa+PgZaFPjQAmAB5FmTk1zHWV9PI2tXk8dmm/VI4brCS5fJfuMm++9OlpdzuDLEf+DWBxcvHFLBLxfAyMaty0229nYqffsdMo2Pz2gTym1DW7bQeG0t4aCs8Px5MjtGgnUA9O6CfBrauZOcK/yWoHlomErfe4+snQ/4BQCPBQZ/jHligsdhgPWNrzeTkTUsBnfsUJ13jwdvlF6LF5L9+k0qPHs2OCal16KeO9dGw9u2Md0hfIlEc71m6kYB0OizJizpdD045IdWtPJapUDSGqC9PjI7R6jspz8lW8cDnm186vbv2c0yl/PefocsgSi2wR3byblqFeV0dDL4Wvr7GdjGllRT/769LH8pFLjtzfvJTym3uYUt1/79+2l0WR3/uuDqNSq4fIVfDLDepsvKqP/g/iBQow7uOf873+U6AFS8BPqeforGIQCUbWbAzb95iwovXiIzMjMbDDRZPo/69+2jKYn2BESH5r/5QzL39VHf00/TRNVCgtWch5cSONyxMX75IMqu/+mDaXtgZpieprw7d6n0ZANlxRDUMrpsGQ3teIKmS0vixlvMb9bYGO+trKlp8uTk0PS8ecnjucVMWDq44KUjSEv9ZaWAHfcuUqmBdD8ohKVZdPYc2W/d4hkBBdH5Sy/z3yHUU3riJMFzAAVylo7168hVYKd8gMGxY5Q1OUUeiPPUVFPv+54JPoSlx46T/foNplDAcwJgp8r8B47m4WEqPn2GLXfBgh2vrqbep58i6EfwWns8tPD118k8MMR/B7DCLWy65DGAsDV98RJZOzqZLoEfd+/TT5Mnf7brWPHx45TfeId6n3uO20LJv3GTik6fIbPTSW67nZyrV9HgjidU2hkpaMbnIyu+Qo6dCJ4jKO2Fq7iIhrZuIefq1Uovka/n8fiFnhrvkq21hV8WWR4vec0mmqqcTwO7diXnKyUKa1q3pONYcq37TKe7PzQO83JbWqj0vWNkGvcHQQxt20oDu3f5QRq/Oz4bpMFD5zx8SKUNpyjnwUOu6y4ooK6f+QBNlZaxwE/V17/BFiqsYOfyZTS4aye5ioqCAAxruvDixaAnwtS8MhrYt58mqhZwHTzcC7/5baZGYJUBgBFgIQZpa2sbW/TQTGaQDgC5cB/x1is5eoxy79+nvvc9QxMLF3K/7DdvUdGZs8xbo/8ja1bR0PbtcezY1F+KdSk50cDrE01xrllFjvXr4wpUAr2FOS64cpWyBwaJ3G7/lzDopMBh8XRJMb9Ip8vnRdM95XXFD6U4hDVMCzpIK5/eYE2tg7PQ0bSmOYgYTAuuXKPi8+f9DxIRdb/wPI0uXxYepEuKmestuniB7NducF3wy/3799LIqlVkbe+gBf/53WCbI+vW0eBVm3TPAAAgAElEQVT2rTPCyW2trVR06RJZ2zr8IG+309C2LYS6KMbxcVoAkHY4GKRh6TlXriR33uOQ9Oy+fs46AktfAOkBCZALa1X207eZQuk7eICmEIzj9TJXXnQWID3KVM3I6tU09ER6gzQOfIsbTvOLS2lB0Mrgnl00VlfHtE8sBaHpeOnmNTWRccTJayZXQG/hLKPnhef4pa2qm18U1rO4b5oA6XRywZNbWC2CdrrTHJhnWJCF5y9Q4ZWrwWnv+uCLfJiHEtKSLikm8LzglYsuXGDPCYA01NMGn9jONEb5j34cbBOHi4M7d5C7sCCoq53T08MWF3hlAaQdmzfS8MaNsiCNgywEV4gfanhqGCcmyeBxhwVp1Jv/X99nt76BA/tpqqxsNkjbAdKrmJNN5wIPGnwd5CGoRWGZrKigwSf30MTCBYpcKuWaxZqDNgOVJWi+hLo9Xqhjy+toYNductvzY76n/FtA4aBF1XSQjn7OgldoEZzRuUyJKARIF52/wGAplO7n3h/0kQ0P0uMcPFF0/jwZwDkCpLdvo8Etmyn/7h0qf/NHwTaRR6/v4H5yifhkRDHar12jwktXgiA9vHkjOUKANFz2nOvWkMuOw0kDP9g53d3Mm8PFL5wlDdql8tv/SUyp4GWBNFFSSzpDQBqHqPB6sd/wv/yUFLxE8QWBr5VYCnhwKPAhj6JB7IcepjHkVOx55mk+y/DFaL3Paj6dLel0PDiULoBWfI3TnYcWzysoBVjDxWfPBX88sGsnDW3fxv8OB9KmEScVXrpEhZev+L0vrFY++IM4DyIVK7/z3aAbGA4ae97/fpqaXxEMEgGYMC996TLfCwCBQ7vRgOuclO6YrJw/k5M2GDhFFK4H/xoOpAHmFd//ATlXraThDevJA02KDAVpqBXaL1+mwouXQ1IOM54tg4GGtmwmx6aNMQn94wWJgCfQK3BnjKYMbt9Gjq1byKtGElypVodCPhr91YQlnc4grRVwFjZfJtAcwljgNQGgKztylKkPFKRQ6vrQz7KfrNS7Y1jw7igpZiu26PRZPnj0mkx84ASeEfwmuO6F3/oWmUdGGQx9xiwa3LWLfZfdAc8L+F8DpKGDjN9PVFWx94arsJD7gUOoBd/4JnPffHCoxLtjEdo4SK7CghlYgRdJ4bnzNLBnD43V1fpBwefjoA+IEvkPDgN0xxPpTXfgMBgptOA9gxddpIJ1xtcF+0ZHKU2KHIr4mrI1tyq6l7Qv8I/HITX7rcdbotTrEN9OEyCd7pw0JlQLYJ1JVjRvUp+PkHYJBz4ASwMiqC0W6n32GRpfvISBuPTIUQ5oQUEgycj6tQxyEF8qhmfE6BhnmYaFCvc8hGQDVEtOnvS74E1N+8EfGT+2bGYwRh1baxsVXLzEgSvuvFxybNrE4cgC5ww/64Vf+zqZhv0Hh+BN+555in2qhQJPAnxm5zx8xG1OLFpIvU89PcNfG3w0+HH4fA/s2U2wyIXoSD9InyF8FbB3BzjpeA8OcQALH2F4Nrjd7IKIlxg+7zmUniMkE7ibvT72sChpaOBo0UgFNBVAGu6H6KPSYoagE9avuWVW0JHSNvDidmxcr44lzftZ6Z1n1tNBOrZ5m3FVAre04t5lHEAHRg4gyR4coKJzF5g2AOhOzq/gPHeUZaCic+f97lTwk16/lsZravjhz7vbxMEscMeDhQyFPHFePNAZ4LtxgCUA1fjSWq4HkEfQBX7nyTZzBCEAGh4eOITMGvdnvIYCH0c7BoJZWFOibikDqmlkhF8s6Ac+8QF88BbAi2J06VLy2PPJ0tXNHh04SAOdAq8VjxWRkT5+IVnb2tkbAfdAsAxeJKPwIMm1zXgZKNokCIGfmOCDMwhSAfgxbuPkBHmys8mbYyWvJZtD4EENYa4AkIjqZE5WReCGd03x6dP+l1eE4rFZ+VAXnjNKuGHsF0Rv5jU2Ut69exwhGktB9Cr86qcrymPXSYnDetacJZ3udEeqIw0zFaCFjQpLFWCGPHmIJkS4tDvfzjQEPmlNY/7P5qnyeQQ/V1ilqAOfZdAQYzU1fp5XUmCJ269eZ0scFAhetji8AzDgZQCBJADjeHUNTc/zB7oIWWGKzpxjDxJx8eTl0siaNTSxuIr9swuu32AwDK4PwsLt+TS8aRP7VZe+c4SsnR3+MPfSEpoGDRIAQ4A0DhQNiMxDiLjLRT6jgaZK59HkwgXsqaIUONFnvDRsbe1k6eqinO4eniPyuinL7eF59GWZyJttJq81h0EaB6Bem41D7fHSAXh7cyzkzrFyirJ4CgSW8HLFekYq6IsfpOvDWtLYI1gPvMjzb94ma2cnBxnFUmCxg48eWb9OPSta6EgM1rQmLOl0BWktWNBY+3A8NANLLDtVg9cAbADKALXsgX7KedTNlAeLEgW0OyBeBOtnuqiQRXgA5rC4QxWj00mWgUG2uuHzDJc5WJS4Fjw2PD7wb/ELI7unl6PWAOZBoISF7XIxqCFsOXtoiPDJLRZYApCgr3gRQPN60b/+G1v9oErGl9WxRcveB7ygfiU+ACdc+CAqBesd18Oy733f08pA2uejnK4uyrt1m78MosoxaDCwBQ/hKlehndUFIVyFFw0sbYRSs99ylLkG4Teej5yHONSNUNA+eOFQdAe7OY6PB0SyOim36W7sUqh4QRoM5KxfTgP79jG1pvRFGGkcQdnMdAXpdOakUw2AcwWgZz0E0MZoamLeWeA2YcVCUxogGC1wQH4UDzz+wBODD+/itBjDPrg+H1X9x3+QyTFCfQcP0tjyZWEDJxAYA5/tvLt3aQIh6s88FREXYIHj0BEujIhejEUvQ3wTHOIxYBcU0NT8cnIVFLJaoBdWNiiTAK8dCdjwdYGXRsmpUxHHgBfV4K4dHMgjhORjXH4f9An+QoDVnHu/hSw9yEQeAwoGeoGXMeu07NsbV2RjyEHF2DXdko64TSJXSBVQZzrNEWnm8XD6Dw4f60mDq45VgCeZ6wgvh6p/+3eaLimlvmefiSya5PXxV0PJe0fIk59P3S++ENHKY+XAGzeo4PLVoHdMpDmN5vcAUNBLbGEXF/EXDGglT46VPJZs/2EkrGwRn83UVVc3e86AN1ZSwNXjBQwZWubrp6Z4zUGbWB89ZFnYmIvBwF8DOG+AT7SzfiVNl8Uv4DSjPzGCs9CGDtIxr66fRkglHx0uaCWV/YpjSpVdyjrQ05QX8J4QBJbGli6lkTWr/Up0CgT/xa6qyZSfBVDBK2TBN79JA/v30ljtUkXcJ6zu4lOnyTTioK6f+3D4kGWfjw8doaKXE4fIvrIF8dcCJ++y2Why4UJylYHSKWe6hL1HoJXt9ZFp1En5t29T/rUbLAurpODAENQTzhh8Pq//8LO/nxDqHVcBQFuymW6CV9D4kurESKDONZAuKiqi8+fP02uvvUYdHX5dBWlJtJ60+H7JtL7E953LVjRADnwmIgKNE/CuCOgw+Hw0XVZKw5s301j1kpgeuGSsJx9yOUfJfucODa1f5z8QU+A9AU8FS083e7Mg8CWcpjKogJJjx5keQSabZBdY2fA5h/wnwBVAjYNQUBL4IuDMNqks4NutVj6EHdz5BH/RJKTECdDokxJLGnr7FYHcng0NDXT48GHyeDzkcDioubmZLBYLDQ4Osl7/G2+8QUOQz5UpsjE2hw4domgODrUE0sl4oENtnEwKWon24cCpPSL5zIODfpoA6aggejQ1yT7LY9XVrL2sxGUL907lOkY7dqX14cVRcvwkWR/4Nbj1MnMGfGYTJ7RF9KoQoJTQOYoDrJWANBKilJeX8xBSDtJayMySaks60mFhpgKP2g9RJoKzMEc5nQ+o5GQDe6HoZeYMwL1wdGW9P9Q8kRnH4wBmcY81AdLp6N2RKj56LtMcaoGN3CddpgE2vEFKjh3j3I16eTwD8PxB1OZYbW3UHkBRzaM0kCUKrQ7pfVIO0shxCLqjpqYmbXIcpspSDQfQqXppRLVxNVo50wAa0wyfbUQywm1PiUaGRpdG1W7hgBBRqWPL/v/2zgNIrupK/2dy0ARN1owSEkESyhmQEEEISRhwAgy21/Z6be/Wlte1dtXG2uS1/+Utl8Ous413HTBgYwMWmKCEUAAlgnLOcWakiZImh3/9zuvX6u7p9Dq+nn63SgVSv3Dvffd997zvnPOdWyylmEfUiRhZ0dw76SBtlZO2E92RyJc7lAVtLqRE9imixWvDk4blnKF70tqqRQ9K9u2zrABnw8cUVZeoL0lVm67x48KKpInqZpxsvrCe1lOEwG0LkE5FuiPR1nQokB6WQBP1m+L/Auny1YGDFaAuPHpM1QCJrIg0VTpOjyIhl0X5EP65feZ0GcjNS8g9o8ipGdI/B6QjfGSJBMVQAJ3oDSPCKUvMaa7Ua54PYV/+Mg9tD9Jk1JEBiYwqMcYW0669JnpgUEWUyMok9I308tzGRq1yntnTnZTwvMQsBOMuhAK2oo44Y5pRHi2MUMeY9S9Cy9n3/g5IR/BE7AbQgUCaFx2lMdKBVQEuQ/Tl5KWnjp6vNoEmG7S3C1VJaKol0d8n2VeuSW/5SOmqq9NML5xSiO1oGjD8Z0+PZPb0Sl9JkWpXIN6Td6lRBrNzVN9BC5X096vYELKh3TWjNOssq7tDBnPyZEDlMcVQmKN/OTnSVV2tOhYAi6Zp5+Ro37lh5w3jZSAbZbbrDw9BJOrnkdhCjDDnoMFMKSoSIUjxNt8ZVOm0gneOq3+ZGSrdmdnZJf0F+apPkdnbp/ogiCwZY8gQGeiX7A6unSFUDzdD/HSeL1yQzKvXDEBlPIgWZWQa4YGZJHIMaAKOacnCj1Kuy7ORnMF4KW6bfaVdgwN7i4qlp6ZK05VRpYu0cV/mJbOjU3La25WnJmU8p71NMrp63Gp+CtwkC/VdT5NXbRQ2DVedyUj7kOjzWDNUdaFiDs80pvUKAw3GdBjGCKC5jQPSEa6cRAB1OBa0CdD+MgyRuBy5a5eMOHDILVye2ddLYq1QCqpz/HjNCDMbyQZFBw9J8aHDqjnMIs8c6NfyU80L52tcKUpqKJhl9PQYwJdhAByAfWXSJK0/iLQodQkRQgLoDelNI0uwZcE8LSiq9zl8SDJ6+twvj4LA4IB01Y2W1rmzFdAMbY5mGczMEvoOWDUuXSrEuQKcHFNw6pSMOHlKdTAAdjSoMzu6dCNhU0CHuYMipllZiuvZLS1SuXGTgtRglpENl0lh0v4+7duVKZMV0HC6FVy4qPOgx5CAgXb06DqhQowpQg+IkVhTdOiIkO5N3wZzcg1hJ8COZJsBrOM+lSBFvKl1/lxN9DAb8p3oLKPGx32gKQBSPs/Ryrg6+Ra5esskVamLurm0L1SqlKw/NiiV9DQ0MVQbo7dPlfd4zqwj/vB3NjL6mNMG0F+zNX3Cc7+ClktVVUSJTZbn2fOFjSKaw7GkLc/80BMSAdD6qeZx62Abc6D+mLKaCM8DYp6Nl57MPCw6s6GWVr7lLa+wLYAOPea22bM0cwwrr2T/AS3mikXGC43mMLoHbTNmqG5Gdmen6ihTvkolMRkL6mLTpknr7JmqLJfbeEmKTpxQsMZ6N6s3K6hOnar6zQAEFbsptdRXkK+C/CjAsRlgqQKYhWfOKkCShUcfUMFTwZ3jJxTkoAs6xo9TuUt+o2GRjzh6TIWHKK+ktEJGhnSNGyetc2fpJkF0BFKaHJPj0qs2r4WORMeEG64LMA0MqNJcya7dOnckRwDkWNF8MdAf5onzseja5s7W1HX9uhkcVKlUiqRCRVy9+Ua1/EnlHnHipM6NVoYZM0ba5s1VCz7uzVUYQFX7sKBd4lNY1wrY6FK3t2tVGgrLsqGYlXPi3rcwb9BfOEIaHlgu3XV1iXMUxhCYPYdpC0vaSsZhsqM7EgXQniAdzpdTsH4hYF+9dp2RlYcF7BKpb1m4QNqn3qpWNjQDFnTZtm2S1dUjGX29aqlCXzR8YKUb4OgXFivXMzV7ARXq0CGEwzlci02hAmvVJXgPtXL+Y49p2rbZ1Fo9cFAtVgXLwUEtLYXiWevcOWrNAl4AH+p2126cKL3l5W5ekWtXvrlRAZlCAFi3UDJQGWQkmnrFiOegv9w6Z7b73tyras1aKT54SK1HqASyz9D+YD7UQj9zRrUyAE8a/9501xI9xl/Doi/ful37ouWecnK0VBRj4B59I0aoaH/TksXXdaN7enQM9IM0aoTmu2prFbhL331fig4d0r7Ap5IK3rx4UZgwFefDSG3v6tLNkY2bGoKI7asUqg1oETJOqeDjWeghzjPiHdHha2VFcXMHpC1OXqJAOpysQroeTn+0TuCbG6WntEQK4KgBahEN6G9afIdSCAXnEEvfp5yzVkNBCxmQrq6W+gcf0KoibnC91qEgTYkpPuEBRj7fr958s57Ly4rgfcGJE/rpznX6i4rl7BMf04oknk2Lzb5PLcHdWuYI3hCh/vYZM7Sfxfv3qxUJyPpystAq1WvXq8A+FEXLwoWqyoZVB/BXUMAWgCss1MoeTXcv0Vubc1a5fr2U7DugFAW0D4VmVVw+J0eBmdA1tC90vuCmCwrk0rKlGmfrr5GKDaizablB+sAB/TfoA4CWunlmIV2uwYY2atVLajmjMX1p2X36NUKfStFc3rHToD3y83WT4vdgmh0Wl3PMDscfwNcTtA1rJ9lRJGykbKgxqU8YzizFierg1g5Ih/MAPI4JBxQtXnLI4eHSHOaJofoEpQDlQQ0/OGoNxerrU9C5fBfFT2/SUk/wzR3jxqoVV3z4iIIramb1D6z0kv/Egq1at94F0v1q+bUumCdXb7xRRfnLdr4juc0tGj2glUkUpEfI+cceU47YtxF5UL59u4aJwXlq2aaSEuktLlI6hvqCnsL77s2iq0vLXFFmitqAbDqALdEMRUeOSdn27QqwiPPDp19aeq/XpsYYsHQVpAvypfmOO9Razb5y1V3leyAn2zWWHgOk77tXrkG3+GmEulGPkRJeV7C2tZjsfuXV1ZIuKpIrM6brZuBu/f2q9YwlqiA+fZr0FRUr/06dRigjnUOlbcbLpfvvS6x1aGExM49KEb37nuQ1XkoqUEOZNd+9JL5p34HmJpxPXwvz6oC0hckKBYYWLhX00HCt6LBB+tBhqdy0SS58+MPqnNKyTq7q23DNKMYpQPb2Kf9cvGevFB89Gj5Ij66Tlnlz1SLHKs5rbFD5zcJzZ6Xw2PGQIM04qEdHKatClA1dn8uAP1Y85ZsCNT6vqZSiov3KnfarYwthocIzp/XvAPfVyZPk0r33eFnSXiBNLb3FixXoAe7CkyeNorCSIaXvv2+AfQiQBpD5IgDosdzhtUOCNHfo75e8C/WS1dWhjkW+TrCwiczhawUeGJA2CtkuUz1pOze0oot379aKN/gNktGQS21YuUKryMQ97M4zcYXBpjtIJ0sFz64AzZoI1Tc+2SvXvSHnP/lxtRoBJ2gPwBAnF5YmAIQeM38v37rVCFEL15KGnrh1ilp8AGPbrFnSVVMjlRs2yoiTJ8MCaZxRVHdGgpRoEdY5/HPzbbdJx00TjTJNPg0gA9ShO6iBmNnbI31FJRoGl3OlXa05QKIPS3ryJLl8770BQbqX2oN33C4ZPb1SeOKEaiLDsRcfPCjUM1QePwRIj9y2XZ2hLXPnapSLiu6HsKT52si72KCWNE44rd84olAG8/OV+yfckQ3CsKTHyqX7AOmh9RqTAYQB79nfr0V+S3ftcjuOE90/oo0aHvyAdI0e7fcrLOb9iUPondlHW1jSqZBxGAoIY/HQY01zmH2CK6xc/4YKxXeXl0nlpi1Ssmevgppu/EReTL1VaQWAj0rO8Mphg3R1tX6CIxXaOWa0NC1apDX+4K2xBkPRHUQRYOFDXQCs9EFjojMytLhs4733aFy3l0U0OCglB/bLyB3vqPMKIKbAK9EfJLEUHTsu5du3SmZnt3LSRLM0uUDanJeqtetVgJ6NC869u6ZKcppapIcU4gXzNc4buqGUWnyhQHpgUCrXrdMqIS133K6x3BRGhcpAQyMQ3ZF/+oxUv/GGJpvAx7fMny8dN9+o1Ai+BMBOQxBTCaRFJLelWapfWy259Q3uyJ1YvCNWrgG1hEPb059i5fywjo2x1ezvnrYAabtHd9gRoMOxoM0HPuLoUalZu04ufPBh5Y9JvKha94bh4MGaLi2V5ttvU6cZFrYnSENh1H/gAemtKHevH+Kpq9yOQ0O8nYKp7TNnSuvsWconA1ZV69apQ9IA6SI59/hjQ6gLdTRSPXrrVrXir95yi0aNYFWbGXcdY0dL4/IVymubDeuy1uVwA2Q1zI7ojtpapQ8oulq1YYMmbyhIT5mstes8o6ToX8n+g0Zssyvmm1qDbbNm6qaQ3daq/HrJrr36DWs4Du+Ta7fcbFjk/X3qUGTzwOqtWrtG467pB+cD0jg+ifjgHobjcLpqSLg3itVr3c5JNoeG5cuNCJiMDOG5lb+9TS1sYq8Z46X7lwnhZUoJJTJ7LizE8jhocFCLDhAx5FtV3eqlIj0efwLPgpBJTTyK13zFGaiTDtKpooIXb6COlxXNAsciq33pZbn4oYc11phWvWatOnkyu7rl6s03qTPLiPI4p44uvPSAKxEH9Q99QIHXbHySA3Ajjp80CrdmZcmVSbcIIX3EQNOolF31xgYNn+M6cIPnnnhcwdqzYTmXU5B0UDREDgs0/9w5qdy02V32iU9XnJ5sJO4+XLsmdS/80Qjd6+/XhIXLd98lnePHaZ9wfFa++aY6Igl90/C1JXd6lTujPmLx3n3KHdOIKmm+c7FGqxhjaJZyKAxXLT5AuvH+ZdJx8036OxEZWVfaZSAvX2kRqnlTabpt/nzd+KBwCDEk9px7KEjPmSkt8xe4xzHqpZcNByzOyxGFUv/gg/qJTiIMX0Blb281Im1ycrSYAWFlCjh2B2kRpXrUiXjpUqQ4G/V5bHiNy+83sk7jBdL0Mo5AnXSQTgUVPLsBtFpxFpZv+Za3pXzbNrUqAEJADyDkU5x0asLX4GxJYx5x4rhUbH5LgYG7ACwND6xQADMbiSjKa1+8aPDapaUK0ISdaRsYVOchdEJ+gxFjTLvw2COaxKFtcFABHM1j7nX57rs1soFSUiSxlOzdp/0gykEvmZenYX7NCxcamYYDA1L9+mrdgJQaAWTHjZOOG8apo41EEPhcvVVujnRXVCjP3FlXpyDLMdWr10jh8RPuKITm2xZqEs2AKwtTk0ze3qqJL9qH3Fxp89gsale9rNmOACwNbv/ykiVybcpk3bhyWlo0wYWYbfN8jdBYcb87nLBi82Z1mNIfWnd1jWGpQwGdOK7RMgAA1+stLZGu8eM1qUjnKp7VzC2sr0CHsvkQdw/llczWOW6sGiE8/5i3OHLRZl8dkA7w1KyAYLQP3qoVzf3C6R9WMincZTt3urtINAcxxwCrpgCjLaEJKN0aYVG+batkt1/1GhKOuMv33q0OQeW3N202okM8PPeqNDZrplImWMdlW9+W/AZvCwrnX9OSOxWEsGIJ+XODEzzw/HlybeJETU6peOttzWTzbVjiFx9+SLlqYpmJWsm/WD+kL8qRX7uqm5A2nKAjR0rDAys1dnbUyy8p/+wZzwtlc2XqVN1s0NEofY+EmBPecwE3PHGC1D/0oIbblW3f6ZYBBeChfIjVBpgAKMIDPTUvmEuqajfdeadufGTuVa1ZI/lnz3v1BeufmHLV2mhrc/cBvQ8Eg9rYEONpGUa7qF1fcCTy2KE6DF9YJh0Wg6EZl/DUYhjulrSdHYfhgGE0D90qQFtRcMPCKz5yVLJbW2Qgv1C1FohTpipyH/yumRkGSHd3a2pzwfnz0o/uBFYatOcgIW3XpGvsGLl6003KF0OFaGIJAkJqIhpiPHxawgkDPIWnz+oaNrhA4zCogW6XNauZfj2GzoUJ9hQFhbYAdLmPRnS4rUV0JQYk6+oVTXRRjnxgQDeE4gP7NUUZSqG3uFiTTUgIKTxxSh2SWm26ulojLuB9Ndll7z79d1XKc3Uws6tTOXPGCuedf+asOldNecsMGdDNDCceKfU4OHEKwhl319Vq2jsbARYunHzBmdN6DHSI8TmMcFGfUYfxphu1T/w/5xftO6CCTtyXOGnKO9HX/LNnpejoccno6dZoFxKGumtHRSW2FM16tXIuXykYCXYAaZ5Jxw3jpX3WTK1/GbMNLo7gbCtL2q4gbTeANh+alX4B1OqAy8x0/1eFkXzlL1V0B3lMMgQzvUx14/wsBVTAWK3PjAy1wN19Ghi8rgCnokw4FDNUAe76Ma7rZGe5sh6v/461qc47+qkxz4aehtcnA5sGfcnNcfcf5TxS2LVfg4MywJcB4J6ZJRm9pLf36SUGsrJFXOepJgXOQr2+7xiQCswyuuw613ucRtwv1AcNEEacCfEm7mtSEKpFolW6fRx8uvENGMe6noH2R7MaBwyrOyNDBnJyZTA7S5+JGYVj3teOGYf+wBvdE9VVuQx1lvymXzFVlfrFRxSQp7hYWL3zVTFLAEDTL1vQHQ5Ih+93sALQYS28NDnImbcEP2iN7tikDlU7le9ig9OvyXHjlNrqqa4Kb2ISRG3464wD0n5mJVEvtNXMQrqaqL6Ft3JT4yhnzhL/nEhsql69WhONkq3jMWT0hIQWFKjkwLWbb5RO6L9wE4Q8swsdS7pASkpKZNasWVJRUSG1tbVSV1cniVLBi/eL7QZo30+oMN6nePctjC6kzCHOXCXnURUdMNT/0HCxa4Ny0oiZujrpHD1aukfXqUM9KF+dIGD2nLOUs6QTlRYez5fb/ZwJrYrgRhGcYtf3JGH9cuYsYVMtWe3tKr+q0TsuxcVo765+ATh8LQxhFJGIVcOP0EfFoIpyVX3srqpWGoQIm4CAnYDQO3N8KQfSibCk4/lCewF0BPxFPPsWq0Vvx+tYiYqxY/9TqU8l7+/S2HB/IZRWx0HpMqJaeseHHc4AACAASURBVMpGqrMVcMYZjFKhFhug8ESMGmBNQlFPWbk6GMkaJQKHXAGcuPFMWAk2BFuAtN3SwuMJhNFY0fHsV4zWua0u4wBz4h9H3oWLqhOTh+QAcfhRNKNIwhR18uHsw+mnIE29RmpaXr6sYlhI78Y69dxwMJZpqTN0vK9N9pGnjZ0hH3KGbAHSdojuMAEwAorY/yT7uZBjRYdcj3E5wNnc4jKtQy5K0s3It7epXofqmkTRsGpRVmyfM0eTg/xWfe/t09h+gJqU/FhY7v66TJboxUc+GsVoojvVAWlXxISn0zbiKfXcXX2QwWvjdbjoiKc43BMdKzrcmYrNcdAOiGJ5aqFEc2UiLygz1j16dPD0dwoc9/RI0ZEjUrR3n4p1xbqhW3P6C58zLptALtochwPSHk80KovL3+ePxwVdCWfu5+wvlk4TIHxE0s0kFNNZokkf2UaFa02CGHAljeBXoeKzS1IThwfxqWThcQ1SoTWDL1gqsfkp2dWl2YD0UStl5+YOLeapFaV7DVU5El1cSSv6OcoYSCxxCQFpH1yJKmTc0TTTz09CDcfyJwMtC/rN/ckMdCWPeL6AmnyDxeZyKGmolya75KoaHVrNZto51bupvhIy02ygX7K6ug2HlybYZKvCn97ft7/MvyvhxXx/+a8+do9sTk38ySL9niSh4KuMOdXxu/RAkEslicjf+GMNRpFeT2tV7t6j0Rzm8430Wjp1WZlGlZxpU8OuQkMyEDUpKzZuVpncWDYF6c9/zniwCaQ5HJD2eYoxB2jz+hkezxUL2v0WD11GWn+wq9PrB8CMhQ9wKCAMDEjH2DGqJgcXxyeeZqb190tOG5Wls7S6SFZPtxQcPyE57Vc0hbhjTJ301NRoiJFm5Pk0AE15vvoGFUfKaW1XJTbSnClGi1ZG38iRBrhqGrnxUgAmXF8dK5Ihmf19KlwPuMIlZvb0SsHpkzKQXyAD2TmaMs6GQYquZ81CQDG7rU3F+/PrGzR1WzPEysukt7JSBZJI2fYEK9KNVURJATBDxwo4otxHlfP8M2ckF/2PjEzpLi/XlPXe6kp3mrc34Bv9zr3UJHkN9arix1wjj9pbOlJTsXtLSrxU/LTg7olTIn09muFoPlvNEmSj4tlnGBmQAwX50ltUpKDjL9PNcIZd0WfKmNQhliHSV1IqXdVV0lM7SjWmQ4F8LMEpnGvRZ3TAy956OyYAzfioiIPGSn9JiVdWazj9KTx2Qio3btS5jJYTN+/nBulwOhCHYxxLOtoEkWA7qw9Au62tADvC6N+/oPoa19ugVvfWNGmsZKqMFBdL052GbjJFStHmAODUgtVafQVaCy//cqNkIyDksugARBwgWChU5PYCqN4+KTh3VitWI/ZPA2QBoWwX4CL12Hz7QvV481tWJ7oVW7XMFBZ8BlYmViJp5ZmZGnd6ecmdqqlRvXaNZHf1yKBqLw9qBRiEluirfiH09WsFF2oxqs4DFnR2loojAfp4+LkeIu6MzUynJoKA2oxmKTCt+j2iUKvCYI3qWFzj55zuUTXSvGChdE2c4J2uTuHdhgYpPnLMqDBOmjdj7OpUqVMVZ6qulCtTpgi188zNhftSzDb/3AXJZNygKs88K8s4pp+K2samyxj6RpaplOnVyRS7RTPEaEb5rAtSsv+Abg48T+aXDZtyWmyUqBeiDeJ5XhzwIOxLajo+hYL37pWKLVs0jT/aZkraXr53qXTeMC5ilT8KOYzcuj1mFrUD0o89JsmM7ojagg72CWTBimaBV2zeIl2javTFJH46q7tHqtavN2gMykmNLFWQRSmOT/Dc1jYp2bNHSvbuVctWN4HsbOnPzzM+Ewf61SI29ZL5XQt03rZQ40IVIPr6DN3iHTtUWhM5x9a5c1TSkzjXqg1vutN6ycqiTiCFVgE9FbU/fFiK9+6X3OZmdwUO1N2a0GWurVXA4SVGjhMLsm3ebLl6o1GmCzCG1ig9cFBK33lXsq+0S8fEG7VwQG95mdZdrNi0xajxB2VQUCAXHn5IukbXGdZ8Z6daceXbdwjFcXX8AHxenlqug4ODBtBDsUBdZGSqZXzh0Y9qWJdxwqAKRqEbnVd/UfqKS1SuFDW/3MZGKd+yRQou1Bv0DXKpc+eoCp0pDEUBBKxI5EyzXHKjFL3lfACb4gP00bTqmIPGB1YYIj+u+7MxVa9eJ5lXr0jL4kXSceNEKTxyVKVkDclYJEyrjWK/kydHi4XRn6/zelV1sCs2vOm1viK9OOuW0Leme5Zockm0+iSFx45JxSaoj9br1FOEnXNAOskgrUAV4cMLyk+5wHuIyl2Qm/GiU7nb3QYHZfwvf6XloWj8BvhBP5gNr3b521uVJqBhabfctlA1oqEPqCyC8LzZAPDG5culY8IEpSjQY8YiLTx9WoP3kTFFYJ8GwOIM4vpmozxWw0MPGoH+LpBB0rN01x635YKSXducOdI+faoCOQUHsltapf5DH3QVd70+RMZMiSi89PQd3V+0kmkUlC2j7uE7716///hxcuHDHzKsLFdFlFGvviqEfvHVQJxr28wZanXyfKi4Tc1Gz6QKQLbprjuNe1DAYM1aVcyD31YZ0JkzBElQrfBy6LBUbNrkrtUHyFIdBRU79zM4ckTQ7GajojF/7TNn6EaUc7nJKBxw6JD+BtDzfMw55gtp1CuvSsHJkypMTzXwnspKpbHUEbdnr25+Wl1m0iRpWmoU001m06rgx45L1foNQ+i5SPpllgajBmWwosNWr81XUdnb24x3I4rkFwekkwjSEYOzuVoCOQtd/67ZhOb/m+cEuSkVQK5OmWIcOTCon8rjnv2tAhwN4AXEPGu2wQsDopSponVXV2mVZKqssDCxosc+/ax+RpsNgKC6Nw42rPei/QfUCiTUyQB4Vx8GBxV4al/8o+S0Xtc0hi+8NnGCcss0XloqRAO2gJ72o6pS+0r1EjzvDVjAVMfwaPDVNWvW6EbBpzNcJOd4WZnnL0jN66u9wqsuPPqIdI42rC0sTcT/4dIBaax3rtE5wbBUoSRGbt+h/TMb/bjw8ccV6Kluji40GxrXI6KASt/m2FBwK9m9S4+jadXuMaO9QrKK9x2Qsu3blNqhtc2bI20zZ+pz4rrQUqW79+hvgHzDyuXSOWGC/p35GvXCi5Lf0Chd1dVyafky49lR2WTvPn22jEHpqokTtHwXzy1ZjQ2DDbFq9Zqo6QS+eqjY00rBiOmughExHhjaIRSooIJPpM0B6SSBdNQhWmF4eYdY0YpogZcKnCy1+PSwgUHJ7O6SMc/81v0y4O2mMgmB/WYbAtKVlfoiKyXgalT/QJzebIBw8+I7FFyp6I0VTcNBpSB503VrHk4WusIEGY7TT/65c7xKalHjD4uVT3RjABnSn5urfb28dKl01Y4aMnB0o7FizfJKHX4qaFCgFaAqdlmiXISvCeQmAS5AFCEfE6SVO2cMN040utHbK0VHjqmwvin0g9P1zGc+pefXvPKawat3d0t/Xq60LFqkVIUJ0uhHY5FVrV6tz0SBpbRUzv3ZJ9xOzOJ9+1Q32QRpSnXpNXLzlGuHN4eyoto3XwnQRe4G3XL+gow4eNDQi548SYFctcD3H1CAz8GJyuYwbow0Ui28pDhSvIn6PN9NK9ILGtbzeGnBzzFq6NqI9Lr+zmPtlO5816hyE0FzQNoPSG/evFny8/PjJrCUNIC2ANJqSXd3ydhnfqtcMe3KtFtdIF12HaRPnzYsaVeJou7KCrm0bJkXSI98732thOIL0tAJcL4I/dPIrmq5/Ta5OukW97GAF+eXv/W2+99asBTneIM0Flb+2XMK5ljONECwc8wYrZHoj2Pkk1l5QxdNwLFqBY8z6jDSsCLVSt++w/1vbDCts2cHBGmqdeMkNToBCJ6TyrXr3fcBBM9+9s8VlOuwYlFqI0olN1eaFi/SLDf3V0Jfn+SfP68bARVr3JXPH/+Y+9OcjWnk9u1ukNYIDooq9PYpd2vULyzS58dGq3y8R4OvBvwAEcLH2BiZ95y2VslublXnqQHSY6Vx2TLpD1exLQJACnaK0j9Hj0rZW1vdazKSWxDWqFXl77pTN6Zo+edQfdCalzgTd7wTUcKLA9KPPSbJyDiMiuqwYEVz6JBEmQA397SkowNpLOnR7rVbdOKE1Ly4yh3pgZXXtOgODfOq3PyWu3IGVq/WKoTPdTU4U6zBUS//yc3r+bOkOTy3oVFKd+2S0r373OcDiACfu/6hxxsFH035K9MCJcwPkCaE0GxEmBQdxRJe6+5/06LbdZPwb0kb10DUXdsg9RYbpXL9Bvc4+cQ+89k/V3Co/cMLuklpEYDMTGledLtcmT7dHSann/dY/GvXKpC6QfqJx91fEr4gzb0JMYROMSqrHNMIloG8XOWbWxbMc/dPHadsbIcOC07InpFl0jWmTjcAvg7YyIj4sQNIs+GUvvOOlL67SwsXRNKYP4oNs866cRD6xp5HctEwzgGo+aKhdqZV6sMBaT8gHW9LmmcaEUiHAc6KCx6LxgRp9/2C0R2HDl333uNB7+6W0U8/G5zuGGJJV6rzyax4TVeoAF73++fdn/stCym4Oksyr17TeoUm3aFOt1kzpXnBAnd1EkCa32v/uOq6JXvbQnWM4egzm2nxFpw5K32FBVJQ36BOQ/Xal5cblbw9LGTOw1lI1XKzYCzWZ7OLnzStK41FPnlSal593b1JXFp6jwq2Y/n60h1Ex2BJuykFBelLLpB2fTHU1sq5jz+ulEzNy6+4ai0axWzbZs806hRWVurfFaTrAel12k+lO8pHyrlPfMJI1hFRisfTkm6bPVtpDSxeSmPBZ484etSoZkMpr5oaaVx5v/SWlGpF7ZE731Ernxj25sVUK691OXVPGL81Nes8Qpdcgu5IkiXty6+HgY1DDqHsWdPtxiaa6HBCvki1WsyePbpphtsckE6CJR0RQPuib4An7A+g/W4Kfjrh6TjECUYI3uhnnnV/psNXYgF7OQ79gfTyZepAM9uIw0ek9k+vKMj1FRRodALFVHHW4TgsIUSsp8dIhJk4UeOwzRA1kxutXrdeL0foX+MDD8i1cWPdDiyAFCul6Nhx6Rg/Tjom3CDFR49Kybvvq/ULMMF31z/8sEZfmI3zal5bLYWupBhC8tqnTdUIEzOCRcP8DhyUyo2b9DQy8M498ZjWQuR4X5AGXNUap+K2dnjQANn16zVRhIZzlKKkNDhfKnqTZEPjC4T6hYjB63PTGOaL6uDEgQtYXpk8SS4tv9+dWMKndNlW6A6DlmolsmXWTA0jzOjukWKN/njLLQJEUkr9ww+qJYnTkxBI5hl5zMYVyzXcjkYYmRG5c8kA6RvG67OzXPYpXDQKcRzPgnBPMgutgJx5WWge6B5ivpPi/IT6OndWnxU1NMNtDkgHsKQLCgzR/5kzZ8ZU9D+eAO2L436pDnNl+OkIOzxFVhUcBgYlu+OajPnNM+4YYLz7TXctkZ6KCvf6KvABaUTML9+1RIuxmq1iy1v6YtHab71V4231GoODUnLwoIKUVtwWkZ6yMlFLcNYMtRoBUvjoke/v0t81wuTOxZr9Zv5ecuCAfq6jw4uFjkWY39CgwKQJJZoWnaXORgDUrANI0ggvPZYmimY0KA9N3CDCJDNTgY84aCxO7f/0aXLpnrtdBW4zhoA0ANa6YIG0zZxuSFv29aljELoEJyB8MaGAJLbQsHQrNmzUrw3NMCwo0PA9IjQIM1RL/vgJVXYzgZSvgq6x13lzxjBy+04338nXCCDNhsGXCCWkyt8CpDt0zii4SwROf3GxVL/2uoYJEoVDwkvLHbfJ1Ztu1izK4v37dW40+zI7W8/DadqfX6DnetaPDBdwojmO+Sk8ftyo5G6xbiFfPUTNsK7Mr5Ro+hLpucbzPC5F+w9KwcWL7vT7QNdjPSk9eNddkd4y6vMiyTh86aWXpK+vT9ra2uT48eOSl5cnzc3N8rWvfU2ee+45aQmQOu837eOxAI7DeIB0vAHaE6Q9AdovLvvpTM3rr6tDjEWMXq6+3FgtWtRVjDjm+fPkyuTJRrJGVpb4grRRFfkGBcue8goFoaoNGyWnpVkTVS4TZ11FarQRxgXPCEjwGYjTivOxYgEpsvxwBtIHLE02CeUSa2q0+Gvh6TMKwoAYiSUAE6F9ON0I+QNcsRLNxoIHZDvHjtVPes3q6+iQkbv3aLiZgpGLDmjV/perlc0nPxl4pJk33b3EK07c15ImBbxzTJ3SIZ3jxmmFcuV8Dx+WvtKRmqjSRhy2WWy2v19533Icf80taiGy0eHkgzIhagWwZKz0B8cq88D5amU3NEjpznc0BNIdflhTI1dvuUmjFphTNjCseYrLEiLZNm+uu2I1hVorNr+lmwENaxPKRr8Smpt0E1KrlWgZMi9vGC+d48cLESSeBXKjRoIwL8B4id/GfxJu0wzUG27QtaNRPgnioQP1D8cs9FLhqZPqNM67dFmTqjwLCVDhnWdFbDqRUsncWCIF6f7+fmltbXVA2nMhBKI6OMbvBuHzj7WrXlJgIQyPNOGRO9+TnKvthjCPWtf90l1dI22zZihQ4jjzBWle5j5So0fVaoYiccRwqd11tbrgiHrw9aYTAw2IFZ46Jbmkkvf16qc698hubVMHI4BDcoqZDWbwe+9L4VnD6cYAic64Mn2a6mQA3qW7dyvIufUmXNQHGYmApYqpK2VxWTckzlG5yYFB3Ug0zri1TYGc/l+ZNEk6x4/zevd8QdoUkyLmm3hjoiSgC+DJ4UHNEDfPi3B9gJoMS0CIv/cWF6tVn9nXr9Y81wO0SShyVwrv7NQkHqxLYr7d3oisTP2aYHw4/bJb22WgoEB6aqo1vptNytRP4dp85WgVk+4uyegbkIG8HI0px1rmd0CE7FGAg6gI/AGsk2ToeJhaHeVvbdV1EqohlgT1hjPWc+5CnRfv30ljJ7opt+my5DVc0g06q6vDkATIy1dQhn7qrButOjDJmGtzDmwB0r7RHTgO42FJBwTLYCsiTGehJSvar2ktmloM8PaMGqVgBWCQFegJ0pwKeCL2w4uuKc0agmc4xchMI0ZYgaR/QDJkUJMkADkNdwpgxcA3Yl3kNl7SxBUN+8rM1M9/FVgaVePFhXN8wQUEobrd9AV8NdZ7X9EITccFfPV+pvKbS1ZSQ/PGjVXL0LSqePnNDYW4YOnrVzW0gcIRWtZIK2T4aI4wXl+QBhgBMmgN3TyyshQwsYoQmAqkJsex1OMjEiS7tVWyurrUUiXWmfsyfigiN1VDRmZ3t+AoJZvRe5wDBhfv0vLgi4GviL6yMkOvxKcxT1jqbIaoDzIvXWNHq1WN05CEIACRsWHVsWF69iPegOZ5fb4e6NPInTuVMzclC/z1gf5319a4rNHRfseeyL77vZcr4Yv1jIVN1Aog3VvM+2WIiSW7pQ1IRzzVYYK052GBgpPCsaatbiRGMss25VQVwCsr5fLSe/QFhw8F6Kyk2nIOmY4qgTqQIQP5SHwOBZaoFi4pugEWPxokgB/3V5BEh8OV2ejvngBG9euvX884rKmRtgXzlapB2U8t68LC8KU+qfrB/d1SodnG+OP8iY4lrpRHPxYzY84ztE16+9zzwQYTbC6ieiYWTlaap75eSt99T79+DJrHXN2Dusmw/kid7xo3Vp28/pQXLdwy9od6xsWG+Y7HvhPhXdEWIO0rsBRrSzqRAM3zNkHa975D+hGgY1b660t3aFr4iuVaUDMdGlZ/DdodF+uNtPDqamlZ5BEnnQ6TkIQxsolmIfB18JDkNpLJZ1ByUD5QBagl8kVjh01lyPQEEu736zVLwuT63NIB6UDPwMLu6mtFD0lecd0jppY0n2nd3SrcU0bRT5duBBYMGXkdY8caoVo2+FyL1zKHZiCsjmxKjQ4hxLCoSPlusiahPOKdzRavsaXEdV30lVEM1gTpAbWidd7tvPYcS9rvEgsY3RFPTtqKVerudYQAbUZ0eJ4eiTUdTp+JayaTjRji3MuXrn9uZmVqGN2VSZPl6tQpSeMuEwEyODqRSc2vr3dLgcLBw0Gj8kc8Mzyw05wZ8DsDFt7zZM6gLSzpeII0kxsO6Hk9BAsPLxAXHQiog1nTVvoJD0iKK6FufFKaDkH9DO3qVmcfccnD2ZLUIgWnTquDx+Q8oTwyOzploLBA41vNxJBkvmTOvW00A4GoDht10bcrtgDpeHHSnqa7FQC0UsfMBGN/cdEGQzd0k/DLTQf2pdl4+dija5aerT267PQiWTNgwQBLVhfTCqTjbUWbIGz+18rz9wIWj784gGPt1XDmy9p8peXRnpaSlZfUJpNlC0s6XnRHRC+whYcYTthdoOfsz5qOqL82WUjJ6oYzZ8ma+RS6ry9I2zSKI9CM2gKk40l3hL2ULICzpwUdiRVt9smvU9FBnbAemTNNYU2Tc5An52jxHbfL5FkB6YyMDNmyZYusWrVKbJ0W/punn7E+vxYfYDRWtGfnPMFG/99Bn6DPzjSCnGmyvsTT9gyL77bd5mlYgvRTTz9jHessPshQDkMrD9oEHAekw581B6TDn6u0PTIFIzn8PSsrIM35WNKo4Nnako43SHvieaCoDisvhhdIO9Z0WFPngHRY05SeB6W4o9D3oQ1LkLZMdyTRivblpx1rOjSuOAAdeo7S/ohhBNS2AOlYR3dYAukIAdqf8zDaF8OhPfzPYMTx7tE+EOf81J0B871OsUgO29IdSQNpiwAdCpgjuNyQZ+IA9dBl6oB06mJlQnvuCczmjWPxUiZ0EENvlt6WdAQP0NNh6DudEVwuOEg7/LTf18OhO5KMGna8/TBxEtrWko51nHRYdEeEiBoMpGO1eTvWdGAUcADajgiZpD4NY2D2nFFbWNIJB+k4ArQvJRLp8gWM3IDkIJNOozMNka6mYX5ehO9zqsyKLUA6oZx0FA/UNzY6GGhEcRv32nEDtYNODkinCqIkop+eFvQwcAyGmjJbgHQqWNL+MgxDYWe0QO3ET3sv31DzHWqxO78PoxnwdRJG+7LZeGrSD6QjfJj+MgzDAY1oaTMHqK+/PeHMt43fNadrsZoB33d4mFvTtgDphNEdEQK0J88cqH5hOOsv0tunuyPRfAcdkA5nlaXBMdFaPik2RbYA6YTRHRGiZCRUR6B1EEkXPMEpXTISzTH70o8p9n453Y3FDKQZKPtOWfqAdCTo6JqtSKmOUOvTs0vBvtiGgHSahTo4FnSolTTMf/cF6WFOb0QD0qktVRohSHuexv/7+is8Lb5EvSrpEJrnAHOiVpNN72MCsyfXaHbVAWmdiUWLFsmUKVOkrq5OamtrZdSoUWILkC4rK5MdO3bIk08+KWfOnPG7woYks8QAoLmRJx/tD0QivE1Eb0k6AHWafTBEtA6G/UmJfKlsOpnpQXdE+KB9T7MTSHsB2DA2O4fx0GwKCUnuli8H6M+STnIXE317W4B0XKM7IgRof2vD3/rxfWBR3M7ysx/u1rQD0JaXxPA4Ic0dhdFw0pwbc9H/j33sY0J0x8SJE+Xs2bPyta99TTZv3iwFBQVSUlIiM2fOlIqKCuVc4F7Ky8tl+/bt4dEdUSKmLx/tSYkFexuivK2lF80LyIYBqnnSjcNgOJaepXOwh9PHmQz3DNjCko5bCF4UaOl7ajhWtOe6iuLWlpfncARqy5PgnJDaM+DrKEwz52Cwhzc8Qfo3ERSi9ZmlQCBt1bpLFFinMlA71nNq42tUvXeojZDTZwuQjjknHSVIxxpYY329kLSL1Z0k5DKJ7wGe3fU0qOJ7V+fqSZ0B31jWeL0kSR1kbG7ugLSfeYz1eom1sRB2mnQKgXUKdTU2b166XiXWL0MazKMD0iFojlivgUg3gIhALKKTYj3i0NdLkW6GHohzROgZCJakEvrstDzCAekEg7Svc9HTKo7Lp77NEdDm3UtLUIj5oB3rOaoptQLSZBwSHffSSy9Jf3+/tLa2yvHjxyUvL0+am5s1eu65556TlpYWv33y66997LHHxE6cdKSWblRPIREn2wwNHWdhIh66De7hAHTUD8EqSBMnvWrVqtiCdMxD8KJwHA5bkGap2AyobdqlqF8q5wJJ/DwdhpNvBaQZfsyTWRxLOsGrygZAbYMuJHjS0+h2npazE+sckwdvC5C2gyU9rC1o36WSQJT0954m8PYxeUmci4SYAV9g5vC0eqHiu0JSDqTDUsGLkO5Im3WVRJRM4q3j+yY5V3eAOU5rIGkgnZ2dLfPmL5BZs2bJfUuXSmVlpXocX375Zdm69W3p6+uLXLvDAWnv5RLoszNGiOl7+bDjuOO0qJ3LJmEG0sbCSfzcRgrSmZmZUlFRKV//+tckOztHrnVck7Vr1qr20aHDh6Tp8uUhg/F6l3NycmT5ipVy48SJMnv2bAXkq1evyqZNm2Tnzh3S0dHhgHQs14NFoA52eKBkMSdzMJYPLIWu5QB0XB9WpCCNITx+/A3yuc99TrKysqSru0vef/992bt3n+zZvUvOnz+fWiA9rNeZr2nrO1gfi9oXbD2jMPzRj3Fdoc7F7TsDw/qlsc+0Jx2kkSidYwNLOi3Wmz/0Ndei6zd/DEhckmzs8w44PQlnBpx453BmKS7HJA2kMcXvXLJEbr11qixetEhwCLa1t8ma1Wtk27Zt0tPTnTC6Iy0A2geM9a9BLOoY0dVxWbTORZM8A2n1wiR5rkUkUpCGk66trZO///u/l+zsLOno7JTNm7fIe++9J/v375PGhobgdAcXqK6pkWXLlsnnP/c5GT16tDQ0NMoPf/gDBWl+j1j036LjMC3WnIm64aiPZdgy7yX5b0u69iAtXhD7PtxIQXpwcFAGBgfl9ddeE3yAbe3t8vMnfy6vvPqK1F+8KJ2dncFB2vzVDsksabcGfQHbz/rMcExp+761ieqZQ3EkaqaD3scKSA9L7Y60Aegg2V8A8qCfiXCA2hbvaOI7kTYvReKnNpI76LWaIAAAFllJREFUWgXpuGh3JFtgKV3XpNtY9gBwvzS1Y1VH8m6l3jnp+iLY/ElZAWmG8tZbb8VeYCmZIJ2u69IfQHuuVc95cSxqm7/FkXTPSeWOZNaSco5VkE66wFKs08LTDaStGsVuP6PVE5OynJ2bWpqBdFv8libHPgdbBemYW9KPPvqo6knfeOONcvbsWRWlRrS6oKAg7tEd6bJGo8VXrzjpaC9mn7WfPj3xt9CD+CjSZ2JSY6RWQTrmlvQjjzyiIH3TTTfJuXPnFKRJDQeki4uLZebMmarrUVtbq3/Ky8tlx44d8uSTT8qZM2f8zvJvLITgDXegjgumxuWiqfHCpGQvh/siT8mHEn6nrYI0+PmnP/1JRf/b29vl6NGjWpmlqanJXZmFii3+mt+9+8Mf/rD867/+q9x8881y4cIFvciGDRuksLBQQXrGjBleIF1RURETkE6H6KK4YmlcLx7+AnaODDIDDjgPi+VhBaQHBgZk48aN8tprrylIo4F08OBBBenLly/Lf/zHf8jzzz8vbW1t4YP0ww8/LP/+7/+uIN3Y2Cj/+Z//KevXr3eD9LRp06SqqsptSQPS77zzjvzsZz+L2pIezms4IRiakJsMi/cs/oMYzos5/rNn6zsEAunFixfLlClTpK6uTvGxpqZGgfmNN96QtWvXCoDd09Mje/fu1WQWQPpf/uVf5I9//KNcuXIlfJBesWKFWs+TJk1ScxyQXr16tYwYMUKKiopk6tSpUl1dLaNGjdLOANIoOf30pz+V06dPO3SHnxlIKHYm9Ga2fpeS07l0+CRMzsza5q6BQPrOO++UyZMnKy7yB5AGlAHoN998U8g4pO3cudMN0v/4j/+octDXrl0LH6Tvuece+cY3vqE3A90BafgUABqg5t8BaHYKE6T37NmjIH3y5MmoQHq4GB+2wElbdMI271X8OjJcFm38ZmjYXTkQSN91111q3Hpa0qR6v/766/L222/rPOTn5yv9gSV96dIl+cpXvqK/d3V1hQ/St99+u3zzm9+UW2+9VXeBr371q2qOw0fDS99yyy3aCdOSxokIx/KTn/xEjh075vdGTz31tJAeGawNl7VuK2y0VWdS+F0dLoszhR+BnboeCKSXLl2qARemAQvjgCY/Ru67776rGEigBX9H0A46+Ytf/KLSIRRV8df8Og6J3vjud7+rtAaiSlAfv/vd7zT8jggPOoH4kgnS8NPHjx+XH/3oR3L48GG/N/rFL36lO0eolurvgi0x0ZadCrUSbPR7qi9KG03lcOnKrl275Fvf+uaQ4SxfvlyQejaxEZCmuhVG7v79+xVPx44dK88884yK/tfX18tf/uVfakaiSYX4XtQvSBMf/cMf/lCjOPBAQn385je/UUsaU/2GG26QcePGKd8CWAPSRIF8//vf1474az/+8U+VLglmTafyu2B7HLR9B23w+vrjkp3YZRs8GPt14b333pXvfOfbQzr24IMPyvjx470MWKzlF154QY4cOaLATOAF+ApgQw9jScNRB2p+lyC7AJEa1DrEcv7e974nv/71ryU3N1f/ANATJkxQ5yEgzX+bm5vlv//7v2X37t1+7/Wd73xXqqqqhx1IpxT2pVRn4/xiutM2fe6TypZCnKfMufz1Gdi+fZt8//vf85oSDFDCl02WAcoDA5bckd///veac8Ix+PygkLGc9+3bp9rSWOaWQBqL9//+7/9k3rx5ykH/7//+r/zqV7/Si0JZcHPC8wBnTw/mt771rYA7wle/+p8yYcJE3T0CtVR7P1IS81Ky03GAB0+QTrWFF4fpcC5pbQa2bNksP/nJj71OwoAlfHnMmDHKMphBFVjQ0MWE24F/SEH/9V//tXLQFKAlTvrAgQPWQJoLAcx33HGHUhR/+MMf9O8EYUN2E3IHX43DkF2DDkGL/Nd//ZdyK/7al7/8FZk1a7aa+6kO0imPcyk/AGsv1JBqNxZPdw53ZsBzBnp7e9TR99RTv/aaGHx2K1eu9LKkwUrYBThoQuzAVuiNj370oxqUsW7dOg3SwKdnyZLmYKxiKrQgnsSFCK8jXASQpjNQIXTADDXh377zne8E9FJ+6lOflnvuuTeo89DOBo3JCw0bfBs2A/FY2nZeQA7ODZsZuHKlXUPmVq36o3tM0BgwC0R3mJgI4wAuIpnx29/+Vnp7exWkv/71r8uiRYvU6H3xxReVn4YKsQzS8CTwK/DTZBNyoVOnTinI4jyECgGkzVATwByK5JVXXvEblH3//cvl8cefUE47WLPjezbsANp8AKkO1F4qUz71IR2H37ABRbsNpKGhQQF606aNXiBNQAUZh56JLOAluh2vvvqq0huA+S9+8Qt1LpKDAmYSlIEBbBmkP/3pT8unPvUpdRIS+0wMNMUSoTW4MZY0NAcgDuVB7B9ZM+Sg+7shHs2//duvKMD7a3YEZ/qZ6jgWcoGn8gA9F40DyiEftXNAbGbgxInj8txzz8m+fXu9QBqMw3j1TGTp7u7WbEMSWQBpmAjC8cBBQvNgLABwRJcsg/T999+v3AkOQgjvn//853ozHImANLHS7BwmQY4XE7OeKBB/qeGA+P/7f98IGIZnRz9OKuOXpeWYKgN10q0tPVbn4PjMAEkpzz33Ozl//jpFAY1BEiC+OlMdFPoD7MR4PXTokAZe4Md7+umnVc8DY/af/umf1HkImFsG6dmzZ8vf/d3fyfTp05VLIboDXgWOBecfuwXpj2aEB/8FnHEwIh7i2xgEER7jxo0P6Dy0ozWdKvgVk+Vot8F6grLZNzsukphMvnORVJgBBJLw0T3//O+9aF0wkUQWQpNNyQwMVyRJAenz58+rFQ0DgcwGVjVa/V/60pf0GK5rGaTJikGdaf78+WqaY97jPCTaA8AtLS1VXWk6Yobh4b0EpCkQ4NvgYj75yT+TJUvu0tjrQJSHHb5a7YZVCV28dhh8MK45oZPh3MyZAe8Z6Oi4ps6+119/zStDEF/bRz7yEQVoE6RNnX1SwJEhhSrmmE9+8pMa2YFF/m//9m9BnYYm5erXNgFICbhesmSJAjNUB7w0ZjqAC+WxcOFCt640HYMKgQhn5/BNceScefPmy2c+8+cK8IGaHQwlO+BUvF+OoIZpsifAoTXi/fid60c4A6dPn1KDdffu68knGK0A8gMPPOD204GHiNGBm2vWrFE2Anz88pe/rLQIoksvvfSSYmowp2FQkOZHLsiNsZaJ9cOSvnjxolrSgDVx1Pxm5qnT0VWrVmngtj9t1KKiYg3crqkZ5Tfz0AHoCFeOxdN8MdjvvCcDqB1wtvgkncMTPQMksWBJNzTUu28NjYGUBpEd+OhMHWlU7Yh2w2LGcsY4JSsbXhp8/PGPf6wGbTCnYUiQ/tCHPiSf+MQnlGeBU8EpCMkN/YGljJAIDkRPDgZd6aeeesqvZCnW9Oc//wWZP39BUMoj0RNvTkQy7puse/rD4CFgnUigtsMOnayH4dw3JWYAHvmZZ56WN95Y76VYB9WxYMEC1eQwsdD00QHCpIVzLhQyIA12oueBwUo6eDCnYUiQhuT+q7/6K+We2RWwksmcMekKaJA5c+a4IzzoGKY7cX9bt271O/Fz586VT3ziz9Th6NmSFU2VSByyy0oMNuaEA7UDznZZFk4/QszAyZMn5NlnnxmSwg01DONAKLIZ2UEOCfHRVLSCjwbI0Zr+whe+oKBMWDOBGcRcB1K/M7sT1E/HDQFpeGmsZ276P//zP8qt0NgdqERgVmlhF4GrRvEJQRF/NwfYv/Slv1VNaj4TfFsi39l0BOhwvhoSRn8k8mE7EOTMQBQzAJb96U8vy+rVr4tnwVioX+iLD3zgA17+OZyE0CKo2wHKGLaf/exnlY9GX5oIkR/84AchqY6QljQ3+sxnPuPuAIpNXBg+hZATyG8sY8x406sJL41+xy9/+UtVxvNtUB5Ll94nDz74kA7KnzUd7wiPdAVnz505nPUad6vaAelwHoNzjA1moL7+ovzqV79UKxp/nNnASEKR8c+BZ0S6mfHRJK2gyQELgejSP//zP6uDEesZ6jhYNRbPIQfFQwCV2L9HH31UuWd4FKgM0sSxpvFY4jgklhqrG6Cmg8T/0QlKavlr1dU1ms04bdp0L2vaM/IqEe9vOoK11THHFagT8ZBt8II7XUjtGcCKJuTutddeHWJ4wgzgMIQZMHNGoDowVDds2KBZhcRAQwsTEw3AExf97W9/WwE8UDWWsEGaA6l8+/jjjysxDmgTA43W9MiRI5XOAKgx4U01PICaTuHVRD3PH+XBJwLx0ljTHO+vxcvRbxWkUnt5efc+Ug2SuAG1A9LDaXkN27FQ0OTnP/+ZnDhxwgtUwTGMVLKzTSbBpHyJcMPqxoomAZD46LvvvlupEqI9EKMjryQUHx2S7uAAdgWiPFDEo0MQ3kiS0kH+QH3gWCQCxLSmAXBC9ggxYSfx17juBz/4Ibn99jvckR7xfmfTGaA9qQ7fXJFw3q6Y89TxftjhDMo5xpmBEDOAEfriiy/Ihg1vDAkrxmFIUe7bbrvNHYqMNU0kHBpGgDt8NNIaf/EXf6GWNpVYiJuGr/akTYJ1IyT9C/d87733qpg1sYDsBPDN7BJ0kvg/grZJI4d3MSmPpqYmDcULVhbm1lunykc+8lH9VDCLAcTLgjZ3JGdVRica5YWt0ex6Dkg7S9HmM4CVC85hRaPB4Wv1YmgiOQoumsETOAjNorNYygAxgRdPPPGE+vDw66HdQSGAYKnglugODqZqON5LgBguGiElKA/kSek43krSx03BJbMIAMeRAMNu5K8RlsIgP/jBDyvpHm9OOhpMsfl6Crt7sZiDmNAfDkiH/cycAxM/AwAoLMCPfvQDpTl8MYzINORGKYUFQIN5/EEjmqxrnIMYsLAP+PQQXkIzGpB+8sknQ8ZGWwZpPJJY08T5IV1K1AaB2HQUCxiQhuogmNvkpukcMdOE7GHiB2rsPHfffY/y06amh/n+hjTzw3h2sQClMG6TUofEak4itqodgE6p9ZJuncXwJAvw+ef/oJrR/px7ULrIkgK+Zta1WSAFWVKsaP5ghD7yyCNqNWM949MjdtpKCwsHAWI6RMA24XZ4NAkvoYQMFcQZFB3C0jZrH7K7AOJ0CnokGEHOIFesWCnLlt0vGZmZquEcDVD7nm9lQtLlWAeo0+VJO+O0OgMYnW++uUF+97vf+sUtAijItiZHxEwBB8NoZBRCCUNzwBRQOIXIDnhqojnIIeH/rbSwQJoLYtpTGgbqg1hAdpp/+Id/UJrCdCBi7hOOBzcNSPMbx33jG98I2jEGzbkPPfRBWXLXXV5C+9EaXbECIyuTmgrHxnJeIqI/on2wqTDJTh9TbgYA6G3btmpmYaB0bb7+Ad4ZM2aoFQ128W+IKZFpzXngHlb0ihUrFOhxIsJv41AMl4s2Jy9skMY5CO8MCQ79AQBTBgYTnh2DG0OME7JnfgIA1AR7b9myRXmaYA0HJUT88uUrZNn9yyUzI8PNUUfzPscSjFJuxfnpcLzmwzJQR/NQh8ODcMZguxloaWnWL//XXntNqGPor2GQEuhARIeZuAJuAe4o2oGB0CMcB82BxQ3ti/VM3PTBgwctjztskOameDGJCWT3oGPsGMT7kTLO75DmgDk7DJ0zj4NAp0wM3HSwXQSghtdZvPhOWbnyASkoLHSr5YXdUdcURBoTbHkGU/SEeIC1A9QpuhicbiuIrl+/Tnbs2O6V9u07NeAexirGKEYoGIcUBhayWX0FK5oEF/JHAGz+DtWBNCkgbrVZwj4DQBcrpYGFTCe5MbsDAAsAE7wNT4M4E05ELG546/379+tOA5AH46cBe46fPn2GAnVtXZ3k5uS4OepQA3TAOdQMRReCF/rq1/0Jemyg3cCxpMOZSueYOM8Ahubhw4fUv3bkyOGgWhowBhig+N7AOACaYAfAmeQ9ABmDlAg4QpahQMA7wpHJQAyUgR1qiJZAGkcgYXY4ELGecSDSsWeffVb/C1AzaEAYByLRHgA5uw+gTnwgnk+APFTjeK6xYOFtMmPGTLWwzVhqf+cGczbGw2oM1f9U+D2eG1rYVrUD1qmwVIZdH8EotPHfffcdlbmgXmEoXMIvR+a1yRJgTBKmhzqoKdxPch++O47BaAUXCeEjgSWUbnSgSbYE0lyEFEd4aQCY2EH+jiYqOtI4AAFSTHp2HTIRAVpAmj8MBG4afdVAsdO+Ha0ZNUqmTp2mO9iECRM1Hd0TrH0H4ER2WHuf4rmBhQRqB6CtPSzn6JjMAIkpR48eUcw6ePCASomGcuZhFcNDI6aEoxCjEZzDAj98+LBiH7w0PDWhylAgNIB548aNQ+RNrQzEMkhjLZNV+PGPf9wdP8iu9Oabb+qugrVtOhGxtOFv2IFwNjIwigZAkTBRoSbGHEh2do5+XkCzTJ4yRUaPHiPlZWWS7ZoI8zgTcHyTYuIJRFYm287HxmuOQgI1k+KAtZ2XRsr3DXyChoB2wGI+cGC/7N69R5qbm8ISOOKrHvoWQxEQBssIsXvvvfc0o5r/x2LG8EQ+A0AHJzFUMWBxRhKiHGmzDNLcCM4FaT7+kNjCLkKGDZ1mMugc/+XzAd6GGGv4aZP2IG2SUBV2MCuNDQCOe/LkKTJt+nSpqa6WkpJSpV1ycnOHOBnjBTxW+pwKx8aT9jDHHzTxxQHpVFgmKdVHDECoV6xb4pahNvbs2S2HDh1U3AlH2IgBA7boEoF1hBYD0DTC6TA4uQf3AoSJajN18sEkNgVojtOnT0c1dxGBNHckiuNv/uZvdBdhIugozkEiODD1AVQGAHHO4ABqrGEGaVZ5QYQpFA8UaHS5uXl6PSYFTyu0SH5+geTl5kh2Tq7eP8eVEckm4rTwZyBesxXUqnaAOvwH5BzpMQOD0t9vcL9Ysvzp6emWa9c65Ny5swrKx4+fEPSgwxU0cn+ZZ2SoT43UbzAMIxNcAedQsjODIEylO+Ki+R2uGlqWiA8wLlzGINBjjRik4YUx/UloIbwEoIajYQD19fVqbXOMGdiNwxHS3eRz0KZ+9dVXNTIkHE3VUOuyuLhE6kbXKXDX1dbpfZhUit+yGwLU5p9Q10rX3/3RRbGei4BA7YB0rKd6mF5vUAYHRS3hwUHAuV9jmi9fblIgJmnk4sULikFRUQwZGWqI3nfffRosAZbAEOzdu1eBF4CmAdAAM1Fv0CLgHv46ZJoJkjCPi+ZhRAzS5k2Jmyb1EbDlMwKw5v9xEuJUBBgBamgRBgv5DoCy05w6dUpWr16t3s9wPz+iGaxzrjMDzgw4MxBqBsAsotcIkMBRCFYRakcUCNgGlQteAdD8d+HChWo9A+JoHIFpULrQHbFoUYM0VirFFYnkwIrGIUgYCpmIdBJnIY2BAeJwygR5owHCTgVAk05p5rMzQQw82k+EWEyOcw1nBpwZGL4z4Pl1bRqJJkBDzxKoAEDzb1jFVJwClzgWCxmmAIcijkIA+sEHH1RLG4VQLPlYGZ5RgzSPkIF88Ytf1BJbfAowGICaAgGQ9iZQwxdBibArMTgyGPk8gMcmTMW3JqIZZwiXFKsBD98l54zMmQFnBkLNAIALPYFx6S/vAmwibJhIDnCNEDosaP5rGo+wBYAyvjAAmuNWrlypocWUxYJyscp/B+v3/wflnMDCxGLrfQAAAABJRU5ErkJggg=="/>
          <p:cNvSpPr>
            <a:spLocks noChangeAspect="1" noChangeArrowheads="1"/>
          </p:cNvSpPr>
          <p:nvPr/>
        </p:nvSpPr>
        <p:spPr bwMode="auto">
          <a:xfrm>
            <a:off x="460375" y="-1592263"/>
            <a:ext cx="20764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8" descr="data:image/png;base64,iVBORw0KGgoAAAANSUhEUgAAAWkAAAKwCAYAAABaoo40AAAAAXNSR0IArs4c6QAAIABJREFUeF7svQd8Hdd153/QeyfB3qskVlG9kLIsWt2SrGY7zjr5J/HaKfuP443tuCTZdXbXJZu4pNiRLFuyI9mWLav3RlGWSHWxiL0CLGBBIQCiA/v5nsEFBoOZ92bmVYBv9IEAvndn5t4zd373d3/3nHOzRGRA0uTIycmR8vJymTVrlsybN08WL14sixYtktmzZ8vkyZOlrKxM8vLyJDc3VyjL0dnZKW1tbfrT2to69MO/Ozo6pKurS7q7u4d+ent7pa+vT/g9MDAg/f39+jtzZCyQsUB6WYB3PCsrS991fnj3zU9BQYHk5+dLYWGhlJaWKjaAHfxtfoqKivQ8877zzoMJR44ckQMHDsjOnTtlx44dsmvXLv33yZMnFRfS7chKB5DGmJMmTZK5c+fK0qVL5fzzz5ezzjpLJk6cKHwHKGPo9vZ2OXXqlDQ3N0tTU5P+nDhxQo4fPy6NjY36b8rwIABvwNmAcnZ2tj5gfvPg+M0PnYCfzJGxQMYC6WMBiJP5gUjx/huw5d8GvA1QgxMlJSVSWVkp1dXVUlNTIxMmTNC/q6qq9DcgDpiDJ+ACBA7s2L17t7z99tvy3nvv6d+AOCQvXY6UgTRGZsSrra1VxnzllVcqOMOaMTgP6PTp08qMAd9Dhw7Jnj17ZO/evVJfXy8NDQ36OQfli4uLhdHVjLQ8CEDYHFzPDsaJAmbnfez3tz907u9WNtL5iapzMjpjELu41cfMdvzawOt+0doa9rxo1/X6Ptr97LM8e5+xn5eIPuO8ZrR6hm1/JLs4v3POeE1fAHAhZD09Pfob3OCH8oAyGDN16lSdnS9YsECmT5+uwA1oA+zgBKTu8OHD8u6778oLL7wgmzZtUrAGf1I9004JSAOqjHQXXHCB3HDDDbJq1Sod9TAWoxsG3r9/v45uW7ZskW3btikoYyyMiuG5BlMdWLHpQPxmtGWkNTIGv81h2HMqWbQdbPx0fHvb/AJUPF8YP3W03y9o+Xid6zUYx9MWybhWtIE7iH39ALnXgJiKvubsC/ybNpj32fzmc1M/+ztt5BHTbrDAgLaRQwF0ZujM1M855xzFHsAbTIHkcb2WlhYF6d/+9rfy+uuvK9tmdm7HkmT0BXOPpII0RgRkL7zwQrnzzjv1NyMahgGYAeP169fLG2+8oVoRnwHEjHj8YETDJjC2+eGh2Kc9nMO/zQ/s2jzAaCO3efjODu48z96JowGpFwv0YgbO8l51cb5IkdhmpGtG63BeL7sbw/Cyi/3FigbMXnYxL639GZnr2s/xsoufOkSyoRezM33SWRfn5/aBxH4tN0B0q0c0u7jd39jMre2RbOY8Lx52sT8/t3v7ITAGtGHN/Jg1J5iwXebkXsymzY+xMaANO0Yy5RwwBZAGrC+99FJZuXKlAjYH38Os77vvPtmwYYNKqmYtK9o7E8/vkwbSgCQLgn/6p38qV111lWrQGBD54sUXX5RXXnlFQRoJA4Oa6QhleDBmSsPoiGExpPkBlO3SRjwNlLlWxgIZC4wtC4AXTocCAJzDEDcwBiwxgA2+QATnzJkjq1evlg9/+MOyfPlyHQhYB3v++efl3nvvlffff1+v7UZQEmWlpIA0evEtt9win/nMZ1RzBrAR6Z999lkdqdCbGaVgvBUVFWpIDjNa8jmAzHfo2Gbhz4sZJcpYY+G6dvY2FuqbiDpmbDDSqn7t4bdcIp5ZvK9pQJTfhn0zM0fKgEXDqM36Fe0GawBswBycQbdGv77uuuvkkksuUeJ48OBB+cUvfiEPPfSQrosl60goSGMERqbPfe5zcsUVV+gKK6D8zDPPKIPG7QW9BxZs3GUMa+YzRjZWa41WZNeSIxnIOW1ylnWbLvs1eKRpmtd9zOduskWkqa79el4aYbQpq/0aibCLXeox93JKHtHs4lVHt2cSSSIKKrXYn4u97n5lqGh9MFI/iyYVOftMNLnBr12cbY6mPSeiz3jZnc+97ucmYTkHlWjvkn2dCpAGsGHJsGiDLZRBQgGswSukkBkzZsjatWtVCoF9/+53v1NWvXHjRv13oo+EgTSMF50HgF6yZIku/AHOLAji5gJ75oHAmo1UYWQOWDNGNP7QfB6tM0V7YfjevgBhRlh7x0i0sTPXPzMtYB+cz0wLuLc6ml3Me89v52K/cwDkDpHWAJz4YXfr429YNouLgC734jPjMQKrRgHARRgvNP4Nq37ggQfkiSeeSLi7XkJAGs8NGvPJT35SpkyZoguBmzdvVva8b98+bZQR9DEuf7PiCusG3HEuNxqSn07Nw7Y7rDMyGqnEfM5vA8z2qZCf62fKZCyQsUBqLGDA1QnYhsDZXW7dFgr91JrzIIaAM7IrQS2waf4NjoAdrHuxpgZYG68QgPyxxx6T//zP/9TzEnXEHaRZELz22mvlox/9qILvm2++qZ4aSBuwZxptgkr4HjmDhk+bNk0BGl9oyntNIwzQGiA20YQmaMW44JnfRo9KptCfqIeVuW7GAhkLWIzZzq4NyzbAzW8whlm6M0LZzX6cDw4R1QwYm6hE/KYN4wa3WAujzMyZM2X+/Pkqf0BI8av+yU9+ooF1icCZuII0TuM33nij6jeMRO+8846CLk7h/ACkGAEDo0EDzEwhcDTHsJTlHKIGnVqnYcSGIRuQNuCcCONkXoiMBTIWGHsWMABuwNoAtR2wnfIHgA7BZDaPZxngDGYx+4dZG62a8ygHZqFVr1ixQkEb77Sf/vSnCtTx1qnjBtKI7Ndff7185CMfGXIGZySioayEMloZP2cWBBmJMAgyBwcAjSBvnzYYDdk4pRuATpVT+djrrpkaZyyQsYDRq400AiCbiGT7ehcEEsBduHChRikys2ctjYC6uro61aghn+APuIU2TTnW3JBAnnrqKfnVr34Vd6COC0gToAJ7vvnmm+XYsWMqVzD6AM7IHHbfRKYHNAoWDbBjJACaKQOgzmEkDcAZYE6FA3mma2cskLHA+LQAmGP0a+POa5g1M3zSVBCRCAAjg+AX/dZbb2lCJmb5JicQ+AXZpAyKAI4Sv/nNb+Txxx9X/IvX7D5mkKaxF110kfzhH/6has6seuLWghcHUwVGJ0YwjMAi4rJly3S6wJSCz2n4k08+qQuK5jALgfFq5PjsaplWZSyQsUCsFrBr24ZxE9dx7rnnKjsmXQVYBc4R28EaG/hm1sIM6eQcJBACYHDPe/XVV7VcPI6YQZoR5Mtf/rICNFMDRHdc7PDQMMI9UgfTCBi0yUxFo2DQDz/8sHzwwQfxaEvmGhkLZCyQsUDMFgC4wSciD5E+DGbBsrdu3Srr1q3TyGhm+bBswBlt2iws4gVyzz336PoaYB7rERNIA8L/8A//oFMA6D3yBOyZhnAYBo33BilITQpBInoA9Pvvv1+DW2JhzGYkNNMWDImRmIbwG/aOkU20ogmMidVwfs/HJrgcMsNAc2fWQMRTRlf3a8FMuXSxAGQL5njZZZepiy1rSqwvJTMlA9InwAjmAJRGVmUmDjlEMjW6sT3RWlAbGucGPNXAETCEtiPtQiqJ+WD9jPcbH2sUAiIUOQ/Q5vMHH3xQU13Egm/K7sPmk0bGuP3221W7IWqQilBppgNE8gCGACcVpgGmkUwdGF1wWcF/GoOGPTBIeVm5jnb8zJs7T6ZOmTLkQWJfFPAXDJO4vNLYhw525OgR+eGPfij1h+ozQB32wWfOS7oFeH94v265+RY555wlQ7nY7RVJ3Nvj3lx7vINZxwK86+rrdJa+c9dO2btvr4Z7hzloM8Ty6quv1kVCg2GwbIAaFcAEwCBt3HrrrQriHJRnwRFShsdHLEcokIYhI3N89rOfHVrsA5Cfe+459eaAYfNvVkABaAR4/qbBgDvO3y+99JJqNkFHGUZtgP6cs8+Rc1eulLlz5g7lkbZHKIYzit0c5m/773BXtZ/FFIlR/zv/9B1lA5ljfFqA/m/kPl52WJ3JdzwWZ1GTJk2WG66/Xi6/bLXOkN2OZIO0Wx0MGVIX3d4eaWttk917dsu7770rWz/YGjg6ELwB68iQZ4AaHANrCNAjnalZSOQ5E8BnGDyzDLJ6kkAuFre8UCBNJT/96U8r4GIU/g3oGm2ZDgqQokHDpBmB+KHS6Dm//OUvVe4I0lnp8OjaF5x3viw5Z4nKFybRf2JecydIm4kHv9luK3yX5GX99j9+W0d6/s4c48cCvKj0f/qm2fnHtI7+bnYEScdtmiI9BTwX7rjtTgWqaEf4NyPalYN/b/yb20+3q8z4zrvvaNrR4yeO+wZOsIf2I9mCZxBO8I1nSL7pp59+WivGehySBxn0zE4yqApk0MPjLewRGKSh80TaoElRSVgyzBAfQbQikxiJvQkBVRpkGnX06FH57ne/q+X9ghMdfs7s2XLRRRfL4kWLZOKEiUO7KYRtdPjznEw73JUY2H7285/JuvXrAoW/h7tb+p6lbBNW5pabhexltuTu2gqPz4ZayHWMfmf2rXRujWb73F7W3Mt8ZmdkQWZ7BqBzc/MkK7dAcotrqLb093XLQFeL9Pdae27yrgQhKal+ildd9RG547bbh6bz0eqTTkBtHySZvTcca5BNmzfJho0bVKr1M2BCCsmGh6yKdxqYBulkNvzII49oClMO5FtckcE+k+sagAYf0a7DHIFA2rjRob2YPcNYqGMlk8byPVo0C4Us3JnGUJbR6Ec/+pEyab95OWDfMOeVK8+VmTNmqHO5P205jCnCnOMlhURm2rz0jz72qDz+5ONnrOQBmJWVluq0EWtlDwL1kM44+DiwsEmcY8+QZk+m4/a5/TP7k3X7XPXMwTqYssYNtKOzU182P0BNnejnRcXFkpNXJKWzz5eBngHp7emVgdIa6WneL/2Ne6W3s3VoD84wvS4V59x440fltltvl9zBDaC96pCO4OxW16bmJiWLb7z5hmrHjU2Rc2/wbFlAZDcp5A9DPpkxsVhJtCFMnb4C3t1xxx2aD0QHhYaGEUpD0OcXCKQNi4bO8zdhkQShkBfaTPOIbWe0YVpgtGiAHC+OH/zgB7qoGK3D8wIvXLBQLrn4ElmxYrlUVlQO7Q4etIGJLx9Nux4N2LT/qaefkocftRYezrSDvqI77gzugIE9jDRgXwzCLvZBORIYm7J2QDfXtQOv+dt5XbeyfNbV3T20OBTtOZmUuwWFRZJXMVmql1wvp+t3SE9/lsjE+dLf0yq9+16R/tajCtJhmVW0eiTi+5tvvkVuvfV2Gd41NPJdxgJYM5Nhdo8E8vqG13XBMRKrhoDiB82PwTeIJBo92jNBLGZHcjASHZtZEx4ouCSTjCnMOpRvkKZTo0cR+g1TBoz57H//7/89JHMwqiBz8D0jDUyaaQIV+853vqOadSQB3by8S5cskbUfXisLFsyX/LyCWOTfRPRXn9d0mna42/LyP/PsM/LQww+dkSANmNFXSktKhqJLnZsGBwFTe9l4gjTX5SVra2/3Jc9BLiAk+YVFUlAzWyoXXSktu96SHrbZLJ8iWbnZIkffFWm34gnCeh347IBxLXbzzR+TW2+9TeWkaAAc36X2uDbD9WIQJRYVX3zpRdm1e5fimdcBrrFhNlGJkFB+jD79wx/+UF1tOZ9ZP1sEwrrx7iC4D7e9MNq0b5BmFEGLBqSNjIHOwuhhvDlMzlUA3JSh4yJx/Mu//EtEBs10t6S0VFYsXyEfu+lmbXxWdpZtjW6sPXr7Yzbd2mLVgPQLL74gD/7mwTH1osbrdVEf1MLCob3kYDSRmLQb8PqRO5zsmPp7yh2DbN7eRsOkIRl+dEvawAwBJp1bXCklsy6QU/W7LYDPzpO8vAHJ72mUrL4OHZzHCkjzDgPSsOn0BWk3idF8Fn2hn2eEu97jTzwuH2z7wFOSRZ5DKUD2ILWFXZ8mIpHcHTxXnu+aNWt0o236KiDN948++qivvuRED1oQ9SAoBH9BVjlh1DCBr33ta7r4QSWQP84++2yVQABYKk9MO1Qfto3fotfB+WWlZXL+eefJrbd8TM/TYyS2OT4Y4k9R6576As4BZkA2bNwo9/7sXpV/zsSDF79iMBBC+1B29kinfa8FvoEBz7JRJQwLpa2uZVtQND62TjbP5/RzdGk/B9dk6sssISs7V7ILKqSrjz06RbJlQIpzOyUvF426Z2gjVD/XTXUZa/u7W+Waa64dei2jsemx9HaautIPiZz+9UO/lvc3ve8ZLQhzPu+88xTvwDpIKYEukNV/+7d/U2mDgR0cQ5tGHkGXJrCF7bdwUw5y+GLSdF5udNNNNynNB5BJzXfXXXcp1edgmxkikABzM7rQaXHNo+KRDjrBeeeukk98/ONSUV4xsmjU3jA2Gfau3bvl+z/4npxMYLLwIB0hFWWZPZnUtW4Lwq7cCJB2emy4OEUqFDvK2tmIvVu5le0fGBjaOCKIbRh87PlqAOucnDzJy8U1L1vrzmISP2PFu4MpPnr0pZdeFgiko766QQwbU9noTNpcnoEZQP3JfT/xlGd5xsgYRF6Cd3ZSumnTJo00hJwywOMFh+zBswakccfDbzrI4Quk0VcQwknkj2sJ4Zjf/va3tTEwBzolPoSG/gPSrHAyYvzzP/+zbN++3bNOebm5ys4/+fFPyISaCe7louJwfFzjghgu1rIsGn397/9WFy6iLaTGeq/M+cm1wJDsUVAwItsaAM1UmJ9YghuS2xqRBQsWyh2336nRxWag8yN7UM/UA7W9xv4sB6DirfZP3/0nOXT4kOtgCjlFmzbZ8mDTLCIih3zve9/T9BiANMoCAS6UAw/Jpvev//qvgZ6/L5CGJbPbNyMHC4EsAH7lK19Rig/AmJ11GVWoLCMLGjZO44B5JMbAIuHtt96mIaee7nWBn3RUVPf3tBJc6gf/+gN59733Ii5UJLgKmcsnyALG28nkLuYdYEHJbOOWoNsm5LJXrLlCbrrpZpk4sVavb2AvmqdH4Nc27rV3Mmj/GjXP6cDBAxp0xqDqJFKAMcrBhz70IXWSMLiHxIHKwCKh2SyAHPu///u/rxIITPs//uM/FMT9kjNfIM1O31B2PDcQxIkYhLabOHXS+uGSAoM2UgcjEfk5SCrkdXDOzTfeJBddeKGOQFGPwE89vcF6/auvyoO/flBOnIwttj+q3TIFUmYBNxfClFUmxI0hW5/85Kdkzeo1Q+9oEDYd+JUNUceRp0RaQAx2cRaL8fhAo3ZzlTXJppA+wD1IKp8hZYF9JHzCb5rIazbkRl3A++PXv/61Olz4nU1FBWkcsm+77TbVo6kIDuAsBDK6oM0wclAJRhLj1cFnpOlD6vDaoBGGccN118tH1q7VJElRj9BPO32BGtnoe//yfX2YY0WfjPqcMgXGlQUWLlwkn/j4J1TyMEd6g3R8zd/W3iY/+o8faWbPzq6RC8i4W5JzGk8PpA4TMs4aG14eGzduVJzkO5j0xRdfrABOKPk3v/lN3zPoqCCN1EGejssvv1z1Z7LcAdLo1Bx8z0gCQBsRnREIx222PPcaLci/ccdtUWQOu71Dg7TXQ4v7BQP3DoAZf+knn35Kp0aZI2OBdLIAROr22+/QpErmfbfXz3DWSG9S+lAkt2VjfwuKuOTd85N7NIOlXaJg7QFp95prrhny8gAH0asJE8fdDh2a2RT4+ed//ufqMYL3xze+8Q11y/PDpqOCNAuGn/rUp1T4xl2MEQIANiHaLPoZjw5D96H00P23337btc8hk7BQeNEFF6rzf8TDuQwfF2xNn4VGthv7+f0/l02bNkt3T+wJwtPpJc/UZWxbYOnSZfLxOz+hi1/OnNF+2DTv+dx5c1SL3bdneOclp1VqJ9VKVXXVsOutiLoo1h+sjxihl1+Qr4AYNp81ZLKpsUl6e0ly5g0sSBa/+vWv5NXfvTrKtx2lAQA2aTBM/nojC6NB44MNmf3617+ua3q883i8Ea0dKXDG2CkiSMOc2RaLRUOkDra6+v73v6+bMjLKAtQEuBhfQUYRI5zffffdnnlUly1dpiBNPg5fR1yA2e1O8b8wHa69rd13+CdsmrDUhx95RPbt3+d7McGX3TKFMhYIaQHe6d/75Kc0dzTeW87Dzku9FhCXLlsiS5ct1VMf+PkDo67Bu8L3/PY6jjUckw2vbRj1PgHMkyZP0hloVKLncvGe7h4hHVd5ZbkcGdxbNRJQ79m7R+69717ht51No9lDYNlCkAVEQ1ipE/mmWURkkOI7mDTrd0ggTzzxhHp5+AloigjSaCn/7b/9N7nqqqt0kfC1116Tb33rW0N5OnC5M1mhTOUwHpsx4rTtRuVp1B/+lz+Q81atUqf/UEf8sXWwGuEvbDocUZOP/vaRQM3CHY9R+plnn9UpVebIWCCVFmCN6NrrrpMr1nxoKCrUrT5ONg1GrDrvXOnu6VFgjQTSgPOSZUuUZRLodqjukLJa/g05rJ1cK9NnTFcplYPr7ds7zMbzcvOksrpSSstK5aKLLwplrqeeeEoz2R08cDDq+cgUD/zyAX1P7fk3TN58dnAxIG0kDzRpwBjmDGjjwow2DXvGQ+6v//qv9btoXh4RQZoFwb/4i79Qf0AuhMxBeLfZMgfRHPc7o0dTSW563333acIRtwNXu89+5jMybeq0qIYZVSA8hga4l38Vjc60+KzFMmfuXCkptXZksDrT3gD3s4oyvaMDvPDii3LsePQHF/gGmRMyFohiAQgW0/dLL7lMbrzxRiktLfOVdVIzCIqotGEA85HfPqr/Nkz6/p8/MEJQ0Hzzy5bIO2+9o6AHyeGHGTr/Pnb0mMZjAPwXXXLRKDZtQBo2be4R9AG/8NwLOkuArRcU5ktLc+SNY4lC/OWDv1Qt2X5ANq+77jqNEzFYCMElepFNAcjXgS5NhCIkl9kzMSb//b//d12QjJa2OSJIk6fjj/7oj5Qt41LHLrgkuKZSANSFF16oLiemYvyNVwdp+7zCwPGJvurKD0ccoSMaOylAbWrgfjNLa5srixYvlrz84V0qerq7hdE5TKYr7ojmT+rEp599Rk4cPy49vb1B+12mfMYCoSyACyzvL3nbb7j+xqFI0EgX4z2ALQMymzdtkRkzpvkGaXNdwPrc8851lTzq6+vlnTctEHce8QPpAjnWcFwqKiuk4ehR221Gv/u8n/f/4n557fXXRqgEDCzIHYAwigI/EFbsArHFDRkmDnATpY1MzLX+8R//UfE0WibMiCCNhkLuaFxLoOewaEYFTTNZXq56NA/WBLFgcHQYvDrcclLQmK9/5Wsye9as8KlHkwrS9q5hmSov31qssB+1jOZLl6qD+sbXNoR6ScxJTIWI0PztIw/L4SOHNZ1ltOlQTDfMnHxGW8BER0K0rr76Grn4okt8L8RNmlQrV639sNrv+edekNLSklAgfeXaK2XH9h3KaFnPYVY6Z94cXQd74dkXkgLSZeVlcvzY8ah94cmnnpTHnnhsBL4xwLFwSGpS6mxiRgBjglqQPHivwcz/+T//p24pyMCDJAxoR/Ps8gRpbvx//s//UT2ai7/88su6aAj4ArY8VPJ4MGKYSqG7cFN2KnACC3R/wfwF8v//+V+MArmolnFiZaAT4l149CgxZ95c7Zxo0WFZtL2W2A47v/Lqennu+ed0pGUlmmlSBrDj/TzPvOvxLgLOus1dZZVccMGFcuWVH9Z3ORpzvv76a3X2+OQTTykOGJB+bhCkLx7Uh93kDq7txrGYlcM6jeQBWPNjPnerUzyZ9OFD1jqQn0yH27Zvk189+CvZsXN4OyyzizqSBwuuhrQSvIIuDXElXgQF4o//+I/lYx/7mII2i4qANrJIpMMTpBkR8IdmyxguTtIQYtIxHD+ERCLqUym0GB4wYELIIzd3HnSMmz96k1x37TVSUmz5WMd0pIxRj+5qgDSLHOtfHt3uWNoIKBP/v/GNjfLGm29qrlu/u9rEct/MuePbAizeszZEJreVK1bKhAkTNbNgtMPJnCkfD5DmOkgn11x/zZAm/fQTT3tmoaP80MJhaalq1mEOS5MuiLJwOBJoANvfPPQbeWndSyNuCSYS9Adu2nVpfKLRpXFLZlAj4dLf/M3faNsIYiMSkQDBUCDNouHf/u3favIjABa/53//939XVs3NcDsxi4Zms1luhusdvoHOg9Hmi1/4gpy1+KzB3YZjRNkYTw/zUN3PyRJAur2tTUf/eB8wZ1gGPwyCB+vqpL6+To4dP67RS4A2fp6+8s3Gu3KZ66W1BXAxM1n5eG8B4xnTp8vMmbN0TSg/P0/Yi3FEitYILQJIb77lo1oCeaOru0euv/4a/ffDv31UZYq1az+sfRUmPW36NLn4kousfQB/++hQKlqvVxcZ8cJLLpT1L6+POiOlzhCjo0eOarg6mOR9jH47AMn+/gH1zz5yGCZt91XxTsoEcWLbO4DavuCHnUnlDHkFpA0mImWgLLCzODiKvzRYCmsnudqf/dmfaZ7pSCzek0mD+LiIIIYz9QagH3roIR3xGIkBb+NyYoJYoPYsLjpXPzEeOvb//da31Y86Kyv6qO1raEkToK6dNCkhAO20AR2EberpHDzUvr5+GchIIGkNlKMrl7hO6wYzIGN2liVtAGZmJuwVnBLNmJxvPDCU0bKRsIj2Se7PxsK00AAYeAEg8u94t1wXOyfU+NbQh9tmRRp2d3VJS8upwWAWZ8u9vbxYOMTLA2cKc2BPwr7N4qGRgJE1WBzE2w2XZAbH5557TqVLAPyrX/2qpi6NJJN6gvTv/d7vKRVH0oAho0dzI3Rn9YdctWpo0RCQRn8hDBJZxF550wiu89UvfTmC43kMjzCGU6N1yujf202Y0opEr2qmRBpYwPny+wtNDlrxMDOrMOe41SvaWxDt+6BtjVzenvku6JXtz2p4CNy+Y7v84le/0OA+c8CSUR+QkMBDQBpGzUBCTn28PCBWDGr8DV7idvvd735Xo7i9chxxfU+Q/sIXviAANZIGm8j+0z/9k/r0wYgsCKTwAAAgAElEQVS5Ad4MJqmIcd5G6mAl021UWH3Z5fKHn/60snDvI+TjC3la0Efmv3zaVch/1TMlk2SBxPQRVzbts0XxAmkDLF4AnphhyU8jY2nh8PMix/RDv31IN6+1gzTbB5LOGYA2IA1zJqHS/fffr7MJQBvnCjw8kC+JKWFvxEi7tXiCNBvHEiEDEEPHQXz8FgFZFguh9XxnEv2jeeH3Rzy6W6QhyZSuv/a6oelRdJP67MQ+i0W/X7xLpG3F4t3QzPXiZoH49plYICmWcyOB9BCoxc1mXhfySlka642zlAE/8dQT8sSTT4wAaXCRXEcAtPGXRmdHc/7Zz36m5BWQxqODpEysJ+H5AW66ScR2W416HlB3AlJIaE1CEPKf4iNN5dCjTJJ/NGkD0tB4XPa88kf/2Wc/JxdecIGPvNEB5APTp1M3NAd44vF9AQPcOFM07S1g78h+IC56g2KZ5HP1WEHaqxWpewvCtmg0HpGylHz6BLbYD4gq4eH2yEPiSIh7gEmzazhrA0Rxk1kUrR5S+z/+x/+IuIu4K5NG0sDRGiEc/fnHP/6xUnKyQcGkZ82aNcL9jhGE72DfpDJ1O77+la/KwgULAgaxBHikAYpG7+KJKJH2FUxEozPX9LSA5yQ2rptOhYGmWCQTe3Mj9fjkvg2xDlkjOS2LfuvWvyJ33X3XiKcLgSXvviGuJvIQlgyekpgOJs3mtF/84hd18RBnC/7G+8PrcO0pMGS0EnJ24CON1IGOAsMGwHEjAaiNjzS/WakkyT95VN2O73zzWzJl8uQQK7E+mUVyn3pI8HGae0xUOmRbM6cFs4BzQTHY2ZFKh4WoMADvrIdXD09dzw/aKrfFQ1E9+gf/+i8jmgs+kjEUpcHs1AKWojfjUIFfNEwazzkkDtxrWeeDWXuldTboN6rWCOAsApJWD1D+X//rf8k999yjnhmA9oIFCzTHrAmBpCLo1XiAED7udvzb93+g0onnPoauZ/kAtdQ97RjeInulx4RWE0NbM6cGt0D8OnVQgLb3xqBw5tbOSCBtr1v8Wuxl7VhbM1L2ePOtN+Wfv/fPo252ww03KIG1b4ICgSUzKIAMSK9YsULxlAOW/ZnPfEb3gw3EpPHcQINmBRIKT1ALzJqVSuQPwsGNHyDUngVERgnyo9rdUuw3/cldd0fx7PDTlSM8ysQ/ZT8V9FnGOTqPqcr7bGOmWHALuE1s49M3wkBUmHP8Mmmf8+PgJvQ8Ix6tGa71u++9K9/5v98ZdTc2ncXd2LjhoTIQdEZAC8nn8KcGxIk54W9Y9p/8yZ9olLZXygdXuYM9u5AuSEWKp8bf/d3fqS8fCUP4wbPD7GkISCOOw6AJePHKfvfzn94bUuqINL4Mfpe4mWIcO0m0cXJMNyIJdjqTbhEfYDYWC8qm7ZaOB7S5tSY1NCVearvI+5s2ybe+861RnRIpA6XBDtJ4dTz55JPqioeSAF4+++yzqk+TspSoQxYQvVKWuoL0mjVrNO8pod9kYfv7v/97dRWBRQPSOG0bzQVGzU3Ron/0ox95xqHff9/P4viWuTz2+PbrONY1yKXGRSOCNDhTNqoFRk6zoxaPUiAo6AYt7wR4ah8JpJPHqOMH0NR50+bN8s1vf3OUtVevXj2kNJiNUHCqIBseSeo4kIxfffVVdUcm//7nP/95jUr02krLFaSh7P/wD/8gixYtUrc7XEQYCbg4kgdyiMn2ZEAa4ZvkSgcOHHDtJvEFafNoBznCuMC2cdGIWDEkc/4oC8S/XwQF3qDlnU2I1IL4t85PF4q1Rd4gzX6HRg42kjAMGZc9wsGRNNCl33rrLQVporO//OUvaxSiV2i4K0iT7B+Ha2g7F+FvRgJAGl/A5cuXD0UbmpBwbgpIk+3J7Yg/SNvukpVlOXam5on76RUxlBmXjYrBHmfCqU727Ozc4Tt7WHgKe555WuMNqL2YNDmlkYNNQAuKA5IxoeFPPfWUut3xb1zuAGl8p9mglkx5XvsduoI0vn7o0IA0wjYgjWaCdwcgzeoki4Umqga544033lA3vZSA9Kg503gCtvhOd88EiBufbYxfnw4KuEHLu9k/fUDa6VMSrnWRQBqZ2ISGA9KwZ6SOxx9/XEEa+YM1PJwy8PwAa/H+YIHRy3ajasluLF/72td0twFc677xjW/oTZw7spjRglweKQdpBWpnVwjPONLvRY/fS5p+bcvUyL8F4tcPgsJT0PL2NqUnSPu3urOkH5A2yf85F+8NPDxg0cga5JkmMBAmDb7iR4207Bukb7/9dk2hR9AKUTJcZN26dUMgjf+02TYLoCY+PaUg7eoYEb/OHP5RJurM8dy2RNlsvFw3PjOrMB4fsYD0qMmu43Ekt0eHaf3ICvsBaaNJcyYZRHG+AKSRNfCCA6Rh0qz/4T3Hxru+QZqwxa985Su+QdpsE5NSucN12HZF7/Hyto5XEX4cPZ9ENMUOZ+FmirGAbSznegFxcgGaZxJLK6xnGi+QJkUpJDgUSMOkccr2w6TTBqRH9d/xDNLJ79qJgJzMNcNawDz/cEBtv2sQyApS1tmy9JA8YmnBcItSDtJ33nmnMmk3kCa0275LOJQ+LUDa3mdHza3GM6CN57aFBbAz7bxgfcDNV8SvxWIVCtxqGqz2fmvqVs7e8tjAOuUgHUnuSEuQthNmT2KRvK4QSzeK/dwzpZ0BLOXqwzR4fqTvzGAf2/scoKJhi8b+zP020W85r5akB5s2tQvfmrQA6TEnd/jqp74KhX1TUnyec0Ep9mlwihuU/Nu7mdDUIhqYJ722zgqFkz+CMuPwsGYZKLVMOqzIM/rhZkA6bIf3hcG+CoWtQZqcN561+JAmdsM0N8SJhH0hb53c04L37zDAGxTc7TZw1jDc8BKrVU2rw42+KQNpEn5cvnqNRsxcduml6lrXcqpFow1ff+01dcImmMXpgpcWmrR9ahqxnwbvxLF2h+Sf76SETgYxTm0Q7X2L9r2d6jnlSz/nJv9BO+4Y+3MNCthBy3ux6UifJ86s4YeasCBNSPjUadPkS1/8kiZYOt1xWtavf1Uz5G3dukWONTSMau6IrkeY4tXXXKsLhueuXKmAzGaJ615ZJxs3bNBkS2kJ0qGJY+ydOnEdKBFXDm2oRFQmvtf0YsDmLm7vo5s53FbVIl3biVIpB/PYn7Ff4PVbzu1Bj3XZIyxIA8xz5s6VP/njP9EcHmzFxUbfmzdvkU3vvyeHDh0axyAd6pWPvUOHum1STxqnbbTPkZ329PrOaQrnjNePqezI5AXIKQdqY5BgJCQM6IY5J/3YdPAXMgPSQWwWaWYf9TrBOnHUy42JAjEZLDUtDAKG0YA41nm1Hdi5VliUSpgl7X062OJx0KaEFwtGLyD6GR/ja7KgrR1595SBNFT84ksukaVLl8maNavV/7mluUXTlL722u90d9vwcsd9g61MEjAGvk3gE+LbZ5J+tfAvc9KraoDVjgpeEoSzjAHSMI83GMalOWD7e2phgDcs3DkfSZhH5K9VkUqFq31YkGY3lslTpsjXv/b1IU365Zdeljffeku2ffCBHD9+LLLcwQWqa2rkmquvlv/62c/KjOnTdeeA733ve/Laa6/pziqxgXQSHkPoW4Q+MfZ+kvIr2PWBMWAHO+1yMls7KAcFWb/Pweu6XnXxe92ElAv+PIPCVtDykcSY4LUNY7TYp0NhQZqMeGTCe/HFFzULXnNLi/zw338ojz/+mBxtaJCuzs7IIG2+TVzujkS9NbZ2xfSUxxhYhemfEc/xoqdxv1H0C/qpir07xaNrxfMaTkqadJ06tr7sF3j9lnN74G6vakyvb/ReZSsRS83TJHdHkARL/rLgGbnDzF0DWdR/4bg85bhcxH+d06qklwwSDwRzNNSNEXu9zW7kJ50fUyTZJTZ8CNFbgim+qZI8gtUyhBlGnWJ/EMFG0bBM2pkFL6YES0FA2p+ftB2kEwDUcZVY7Q8snZEgHh01EirGse1u74ATpCORP+cY4SYtmKbEm2HH08zhcSGGWsT2HP2MKX7KpC+btnc8f2bOgLQ/O3mXiqlP+plnx1rBdD7fa4AKyaSjsWW320WicjE92yTb3W1gcZKJhFcpPOEICrxBy0eiasl9zMHnDikH6UhZ8GJbODQ90jlyxfhIwvdDH69IjHXzcYexUySgLdzGOzetFgN4AZqdMUdiz2PHiCNrGgbZQrc14POz3SdaNaN9H6nKzlqFr2UYw7h1sOjXSTlIJ2bh0Cl3OAE7umEilog0VY7x0uN0h9sQVokwGkaSM+x3ijSzdGPdyX1jQ9gk5Cle5M3NjiFvMfq04C9JEPANzketGro94uQ+9iCttOp8BoF0Ah5FAi453NkTevG4vYqJv1CMkpAXUHtJAXbwTnzjEn8HL+UoHKkLWN/EA3XACmVAOn12ZnFj0gkAvQRc0hrrx+NcO+jr5CzvYmwvoLVTJjdTBjFvSHk81tYm7PzgRC6GqoR7QYJUMUhZr/l0uFqGNUvwGqcFk45/PmkvucNtLhzW2IPnJewJJ+zCMTY41ad7sLMwY9t4A+Agj8be9uC44fNOwfpw0GoELZ9akA5v8DMQpGOcz8Z4us/ePaiencko4mUpx4ufNSAykDU4AbHZy8myh/59hto0kuwRaUbiv8O6lHSCtD/b+wVfv+V8zMlcZZCYmh71ZP+1P0NBOqoF3Qs42Zq/PhfyZl7jfoyXG8unuw6Qtg8HBkSybMDg/DdtT8ozG0NGDk/wojTSuZZg16Ain+ofvqzrBC3vVpNgnD/s8w1n7DMMpJ1veRBx0vFgkvNUE62phO1tqT3PTdrQ/h98oSq1DUmTu4fDjhCV9//S+AVev+XSg00bQwer9ZgD6eBh4T6nzUG7nP/+FvTKqRwNYqxrkk8f9Qyc7M3Oqj38r5Jc5TFzu2A44qNZwRYN/N7eb7n0AGl7LfzXPC1AOvFh4W59KAaUTZouba93DPX18QqlbZEIuOvuBJMlojKHmdRm9I1Az9ZJ9txUi0AXdOvDkZ+Jf/gavnbQc7zepuS9Zf5rnNYgXVFRIStXrpSamhqZMmWKTJ06VfNOb9y4Ue666y45ePCga3e5/75o3h3BRvURN4nh1NB9e1QF4nOlMXMVv2sBQ5KH1wuQkUMCPXP/OBLosiNDStwlxyC3DlI2Eu1JHkBTC/+1TguQTo0LnnlcIWlxcp+orW+l7MYBX8QYitux1P6YnJd0aqm+TeO8gfPESEzvDGLmdvz0jyk+H3z0h+X3ln7LpZfk4b/WGZAeCh6J3mmGHnKAoj57bIBiKb15gHrGqah9DA20zutnnh5pgD6DwDjoo/KPLw5yYT8x8qwm6C2CljdimB/gDmoe/+WdLMP9zAxIj0BeHy9mSjHSDXhSWiH//dFPyZCTGj+X9l8mLSrhv7rJKBl3Ru3fxkHAN0hZrwlact8mfzU+w0E60qqUR+9PC1nTfydPxjucsHskvZluN/QxcCfMAGl6YX/Y4qPykSBxQAYChpiEqZZbDRIP1M5RL/Ks7wwH6YCTHbstE/8ko3TylFfAx0sYY5GUNNHrpgasQwvhMRojhad7NT10lZwa1ujBMSjg2qsYpFqpAWl7DaPX3A9I41gxefJkvfD69evl4YcfljG2M0u0xxYQfZPO8CLVPyVIFs2gsX+fchs7p0yRwDko2w5aPnZzxvUKQRHU8+Zu01KLQWeJ+e3fDyJMtdIDpCM/HT8gjefbpEmT4gfSubm5kpeXJ729vXLLLbdIavykvQwTBfRSDh5u7H+Mv/R2gTDQ4mBcocflYpGnof5yf7s9G7+fUaVozzba9wmwURg0dK2G/V0b3Y4wtwlzjvONTw3t8a55SkAaao4PdHNzs1xxxRXy5S9/WebNmyd1dXXyjW98Q9atWyeFhYUSn51ZwnTSCI8pNU8wQiPSbtQIY3B/eBfuynE4ywus3UDGD2j6KROp2rGeHweTOGfsoS/pxqati0UGXHcbZEA6TnLH6tWrZebMmbJz505ZsGCB/PVf/3UagbRPFPZZLHTfDXViWlbKuyV+sC+UHZJ9kjfQeNckraYMkQ0WaUyILqkGfBij+7Bf4PVbzm0u6uezgA2JUty/4VLCpP/u7/5OAOpf/epX0tnZKZ///OddQTpxEYeRpI4IPTKtMTCtK+evf4+LSYGTXTu1HLdG2gHbq/+5gXqksknsD/7xxqMfOG1itXUYdIMNgkHB2stSybNg5BqnBKR/8cADcvY558g999wjTU1N8ld/9Vcyd+7cUXJHckHa6+WxParkPTV/oDaqVNpXcHS7nFVOs5m8vwfhd0rgBbTcJewIlSYGC4qMrn3Xasuw851lE+vS/vp22Go4r+7vbv56R/RSaQjSDz74oCxatEhBGl0aJp16kPZ4UcK+O9GfTJxLjJmKurfbTd6Ns4XS43J2VmivkR3ovSAiTQA5kiHDouSIbeOsG/hn0sN2CXt7N4snF6hHtthu4pQw6bED0i4vRfKfXEBsSfsKurPpMYA/AR+EjR3bCYATmM3LaR9k7cawawleQG6HJrfnnyTjOqsRFjFdZhXDl4rUluABMOZppB6kvTWjDEhHmHaN+GpMYd8YqOwYqGJsoBztbC+JxA4bbqjnnDH5BWC/5aLVO8r3oYHZed2RA5IRPaLJHt5QF7neqQdp52A9XN+0AOm//Mu/TDPvjsGepv1kLGnSbi94GqGhGy6NcZUmRkjzON0uiUSTR9y+dzs/MTV1vWpooHZ2kOF2hNel/Q9OXm9K8t4g9xlUBqQj9V2zHZP/55zENyHarZLXtaLVRL93zubNZ75OzhQaNqBTOvGjZSfRfk6cCXzrkUBt5e/wknPcX8ywY4TzjUnuG+Rd67QAaa+Fw9QHsxhGndzHFbhfRz0hzeqfYc9RnlgkKcTNeG7IGBS8E8hEwqKmw0ojEy45tfqRhcPcMvWSh3utUw7SkVzwUgfS9k1NoyJgmhZIYyRMszEjTR+gS7XcpiN2iSuNWuK13hmqilaHsXRpLyln5CATBqS9JnfJ7a6ja54WIO0VzJJSkDZz9OQ+oVBd2P2kFOuSzkoFJXZxtMT4uZQbw3YzbCQwS5E1wqKmZ3i4V4caHh3cmXfk9qeeTZv6DRssA9Juz8z+pFg4HLNA7WRZCZzSRur7I+w5WHDM2zRFYOd6W/uAbOeDaQbWoYGaABeLS0cP+rHKhL1V6kDae+qRUpD+8Y9/rMEsXhGHSWfSI4jKeADnNJsKp7ECk06Q678uXvKHF+O2A539LkkYvMOipkKzSV3qhwk4QTpY27y4Q+I5hbOeacak0yMs3NYBhp6I8yVI/KPy/4IGKZmCejvVlmDvSpDGZcoOWSCSHBKpD/hhqHEws/02IS7njvPeHW0k+/Z/Q6elUsMtTGuzZNPmTfLNb39zVAMuvfRSOeuss4Rc0nHPJ20iDg2TTjtNWp8KTDrNpov++5lLyRQAtdfMO6Z2ZE4OZwEv1h3pIcV5ZI0BpIdPdWuHG4y6RR/6G4zcQDqczcOclaYLh2knd4x4SqkZR8M83sjnJLkdSb5d/O01lq/oxqjtYGzaFmcQ9mOymGQP0wYn2o8G7qD7I9qrnlqQNpLU8PNKKZOOlgUv6Zq0sw/ok0sRA/XT4X2Vsb+wKWpLim7ryzzjrpAXQHv15eFpdVJMETNIe9VytDTpvtgYfWBKN106pQuHJgte2oSFe+LZeECZJIK1UyZMytufuYn/mZQdmN0WrBLY391uHRC4/WnT9jhFL2D2Bmw3CyTQKo5HN7JeKWfSeHekHUiPehrJezyJhZoktiOJt0qszcbb1e0Pxg53SdanQgBzpDnC8FOy2mfBXPyy4iW/Ow9LOhkmbZ6uJ/tLcudNGCY4X844dzu3NyjOt0iYacb9haNJIG4regl+eAFB2q6ijwRk54Wcsoflwhf0SC2THlnblDLplHt3+JqWB3/AQTtE8sonYcBJwi2SZ6/xdievkdQNMRPc72MAaX+M2np2wwmavNrjLnmkD0gPSEqZNCDd0tKSHnKHZ59MMANNKg7Yu3eCXsIEXTapZjojbuaEutEM1DJDgh6o07vVh82DevANM2jn4mj0xdL0AGmrxSlh0mxAu3jx4qh7HCbNuyNqP4xawEcXS5ciCaa648lU6fLIEloPL17qBO04kpUQAG10Zn+mGG7TMGF3TpvTHaiHjZQSkL733ntl6dKl8tOf/lSZdFr4SUdk0tHddvx1nnQplQCgjuM7nC5WOnPq4caq7Spwgh9uAIqse3D4kkqsZcORR7B2OCEh+fwjhUwaUL788svl0Ucflb6+PvnCF77guhFtwph0pD7p+mYmANRSjgBx7HLj0Twpfz6xVMApa/lCtcEbRpJB7HWKM3HxWv+z3TJIK4xUY50TnTW7WTs9JA9JjdyxYsUKmTBhghw6dEj4+0tf+lJqts8KhFOBCsfyhiXh3AS0JQGXTIIhMreISErMl25SQYIfuAciByDdQy0bfSln3f0vHnLRBLd81BNJidxRVVUlZWVl0tbWJmvXrpWvfOUryWXSoSyd7EeTSPyIQ1vicIlEtjBzbb8W8K0feCTcjxOj9sGk7QLMqNZFaMZoFzw71EfuyOnAplMC0tnZ2cJPf3+/3HbbbfLVr341NSDtu3+Nx/l8nFA2TpfxCymZcrFawA8ou5Vxsuk4Sx8BKHIQ2cO6rD2/tJf04Z9NJ7vLpwSk7Y/3jjvuUCY9b948qaurk2984xuybt06KSwslIRo0qHwNtmPJdYXMdr5oYww8qLjzSTRTDbuv7f3CTuQ2SExwQ89QUA9rEp71d+brZ2xTDqlIO2U2SK+fM6Om+BOmlQgCNiWSEQqqfXO3CxxFojEoL2Ys+/paLBqu9HlrMElwCBUevCukXXpDEjbYXGUrWDSSZE77P0vID4lf6kgWH8OX9qnIXwWC1+PzJljywIxvUzRmxpFnx7hhuesiueCo9tMgapkNGn7A3EVwyLJHRUVFbJy5UqpqamRKVOm6O4D1dXVsnHjRrnrrrvk4MGDrg/8/vvuc+8IMc3yxyNSBTRIwOLR38ZMifS1gPN1TTAwOw3hIX24+klHkdm9iXekd3qYXada8khrTTohIB3qrRiPAB2dRQyZKgPOoXrN+DjJ2fed6JmAd8MpgzskcrNpkiv4al/1Ru2RuTycXh7puXh45oB0KKBxm0sloFMm/W0OyIrGQ5OTbuPxdEO3/pJgLdrr1RvwwGDTRz3lDqfqau/UkQeescCkURomT56sjVy/fr08/PDDGijY2toqe/bskYKCAmlsbFTHDNJyNDU1uXbQuMgd+Fi/8cYb/uSOUMBsGKbbcD7e0Mresz3aFhDPxxM0ZdriZQEnwAWYlfk1aiRPDxYQnQ4oviUPNxnHS2uxPo/01icDEcIyaVycT506lTiQLioqUhe8uGjSocHaPvr67V1jrVyUbpaMXjjWTHbG19eLtsa5s7gB9eC77D+Hh/WwhimXHQz8+Ux7tSrOrfXsVUFB+tVXXx1i0nEDaTfvjphB2gdJ9PeuuU2L/J2Z3qUijFxxs116WyBTOzcLuOkMkSyVQKjyUFSGANcpKY9EY5dKuyVdik7ExhpII3c88sgjKnfEBaTvvPNO17Dw9ADpmCl4GuNABB0jge9dGhskU7WhyX0kR+Qk6192oB7Uo7OcurQbObbrFIPNGc2mnWJGevpLB2XScQdpLxe8mEHa2D/m9Y3xjFiOto3npnpA8EB/v3Q0H5e2I3uko/mE9PX2SE5enrQfPywT5i+X2nMuzoB3RAskv9OMGkIi+VXbxhSVSDzZdmSt2t7KJA9TgbPgJUTucAsLjwmkf+bhJx3qdYvtkfT39Ur78XrpaDou2bm5kltQJAXlNZJbWCy5eQWSlZMbqlaxn+RD7oj9Jml7hd7Odjl98qg01+2Q/t5uKZk4XfKKy2Wgr0f6uruk4YPXpWrm2TL13A+lbRuSW7HIIGa2fo17nRxMmlU8V57vpV+bCo1i0/aaOvW90czObShK1vCUFkw6oZp0zL0mtkfRc7pV9q77tXSdapTKWYulr6dL+rq7JaegUKpmniUlE6ZKbmGJZGVnx1zT4BdIXyY9MDCgYCkDfcLfWVlZkpNfIFnZsQ9q3e2npPnANjndeEQqpy+S3JIyaTt6QAfTnNx8aTtxSIqraqVs6hyZuOj84GYdt2c4gdqpKcT2rniazWU27CnIeHiFeC80umklo9ehMiDtkgUvvZh0+Leur7tTjmxaLx2NR6VmwUopqpgg2bl5crrpmLQe3S/S3yulk2ZLae0MyS+tiBqm6laTno426W5vkdyCYl3HZiDIL62S3PzC6BXPGvRn4neaHL1dHdLR1CCnjuyV7tZm6evuUHCesGClMl5mIWEOwB4gbj64XfJLKqSoapKcPnlYejtPS1FVrZRPnSs5+YXSsG2DOuMC2BMXnxfmVuPwHC/h1zQ1ef0nkmI+JGe4kOPI57nVf3h0yIB02oJ07B2vv7dXmg9uk1NH9klv12kpqpygL39R9RTJL62Uvq4OOblnk2Tl5CgIARywRj/HQF+vdLWfkhM73paGra9LYeUEBbPO5gapnrdcpq78kOQVleql3K+ZJcIqTNLTmI9uHdpw9+lT0t3WLKcO71UWnVtUIvmFJdI/0Kdg3dPRKsU1U6Rm7nILqH3aydwNyenk3veldOJ0lZnaTxySwvIaBWdrgBPpbm2Sxv0fDLH2CQtW+HkUZ1CZaMwz8aYYoYC4edG5xaYMyR2D9R+hYtozN3nLm863MoJgGFcjjE+5I26atD+wjPREAJ+mAx8oIGRl5UjN3CXKdNuO1Ql6dfnU+ZJfUiaN+7bIQF+fVExfYAF1BPkDRgiYwQi5DoyzpX6XSH+/9Pf3qac/bH3umttVYhno75WcvEJlj/kl5SOrq02MvZ1he+VAf590tbUoc247sl8kJ1v6ujpl4qLzpKC8Svp7ulXu6I/acF0AACAASURBVOvpltMnD0lbQ53kFZVJxYyFUlw9WXV+P0fXqZPSuG+rFFZPkpzsHGk/eVQqps1T0LcfLQd3SE/XaelqbZbyKbOlbMocP5c/g8tE06rjb5qoTJpbOoNdBquhH7upNkPVdL4Lkdl0Mt6eoCB9hi4cxtbRANPOlhOCFlozb7kUT5gigDeMEXCC7ZZMmKaSSPvJw1I+dZ6UT5njuqg4MNAv3W0tcmz7m1K38UllnNk5ucrKAXjYJd/3nD4lHS3HZcL8lVI+bb4AhgB0ae1MyS+rlCzJHs2iFQy7BLmBg+uymWdfZ4eCP9fIzslRwM8rKZPsnLzQhgF0O5uPSUfzMelqbRIkm5zcAqmavVhyC0v12sgcfb3d+lbl5OVLVnaOdJ9u1ZkJQM4CLDJFXkGx5JdXS35xmWt9ejrb5cT2t9Tu3LerrVnXAworakaUx7ZH3n9FB0me2YzzP6LrBZkjmgWSP8hHBWrnBHHohEgb1Nqv6tRLRlOZdGXSZxBIx6/joYMCvl0tJxVYqucuVS8Pjs5TjdJ6ZI/09fRKxbS5cvpkg7SfPCTVc86RkokzRsgUyBvNdTuVmQMeSCUt9bul5fBuqZ55lsy98g4pKK1UkEVnrX/7eelsPi7zrvy45BWXKigqQ5w+X6f5FlvPEjwdWhsOSvepk9Lb1Sl9/b2Sm5uvgNbT1a7M1QJAa//lfgaG3HxtQ2FVrRRX1kp2Xn60N1m/7+/t0cGo+eAO1dHzSsuloLR6iPqUTpyhshALq/191qwAeYjrUx/c46hjW8NBaTt2UArKqqSj8Yjkl9ZI5fT5ynztdYGFn9j5jtafQae98YjaP7/YMaMQ0cXdk3vel8KKCdJ+/JDMuODqwJKKLyOM6UIpWjy02cxjbXDYwcRDwSOUXGs/9D8n5Tb/dn/3vRAhfkjh3jEyTNrzhYnfOAlLbNq7Wfr7B6SrvUkmnXXRMItTL4ZOaa7fqeDDFLv95BEFYKb0gKk5Wup2yrEdb0pRxUSpnHWWAt6R99dJwwcbFHQmnX2RlE+bJxUzFimAttTvlK2P/FAqYOYzFkpJ1SQFuqzcXAUiLXN4r/R2tCpzRadFXigor5a84jLp7WhXIM0vq5LC8iplr2jn6OxIKB0tJ1UnzssvVmBETgE0jVSjbBgmzNsx0C+dp5qkq7VRBnp7pF/w2MjWehSWV0v7iXrV04sqa6W/p0uy8vIVNKlHHrp0X68OWAwY1MEs+KFbo1d3tjZJd1uTasvWADddmTczihO73pOaBSuUTVfPX6H3czsY/KSvT9tVVF0rVbPOHtNwGr/Ku0kabsJvZJCLV32isugIN9JzXf2qB9dnbIzbeZlIYJxIoA4K0mMjmCW0Ju0GzLEvrDGNZnEvp6BE2hr2qyzBYhUgYo7e7k45Vb9b+vt6pGzKbGk5uFPySsq1LAwQoN/57M+U3RVXTVYvBKQJQA+dFn/fxn2bVZeeeNYFUlBWrcCInIIbIAEbaN755VVSOmG6dHe0Sm9Hm1TMXKxSC7IBAJ1XVGLJLLi9Dfpwcx/YrNXB0btzJSs3T0EUFs53zAh62k+pftzdcUoHECaWfd09Kq8AvMgYyBacX1w9RZoObpOulkaZvPxyadz9vi4cojOzkDp79cekhQXXQ3tlwsJzhwYVzidxDJXJKy7WAYPBo/XYQWncs0laj+xVf+cpK9ZI7aLz5NTRA1qX/KISnS1MXnqp6yvMQAnjLoBFHzuorneWt03mcLeAcwExsndE3KxoFgDDoiJ8gcqYtZihTE2DNVRvJ+/Bxu22Yavi1yZjDqR9ZcGLGaSN+eLHpluP7FM9FTZ4uqlBWa/xvNC7DQyoNttyeI+y55z8fA22gAXDZA+8/rgy34kLV6nUgCQAU0UWACgb926W/a89rpJKblGxAjsHZdGikVn4rKPpmC46oo9z3YUf+ZS6/yGl9Ot8MEvLoT1TJjuvYFAaABizNPADjRdQh5UDboAg5/A3gA7Y87uz5bhk5xWqz/GB1x6Tsmnz1C2wpW6XTJi/QjpPnZTju96VmrnL5HTjYek4cUQXOo9u3SBVs89RiQJJIzs7RyYvX6OzBEAaKYd7MjAh9zCAofn3dVmfMyhOP/8jMvuSG+Xk3s1SPGGaXqewrEYqps93fTdOHd4jnU3HpbujTQorqnXtwD6I+n2hzuxy8Xtf/NgxFKMeAmlnKr1BYB4CaVODkSTNzcPDT11jKRMUpOOiSZPdDrAl1+natWvlb/7mb0ZtRJs6P+nRCwaxGNicy8LbsQ82SNmkWQpSgOskR8gx4AJzhP0CVvxdUFYhrUf262LXrEs/Klkw3Lw86e/tUw80JAOU4v7uDp3yDyBFDPSrZg1LbT22X1qPHJDWo/uUIdQsWK6yRMPWDSoZwFLnf/gTKhMgIwCuAz29UlBZo8Dd09UhfR3tMpCVJbn5BXpdQBLvkdz8ImUkLCjqz4CovMDgUlQ9Werfek46mo4qK23c874OTpUzFul8E+09OxcviyPSdapJSiZOk562ZsnJK5D2xqMKzIWVE6WkZop6YjAITF11pRIgZBgW9hjQ+ru7Jbe4RCqmL5KaeUuV/R987XEpqp4k8z50p7SdqJfySbPl5K53pXbJJaO9W0RUfwakGeyYbTATYRDKHH4sMDaA2e7RMRQebgjzUDOjv/uRdOnY59zu9g4K0nGRO5YuXarbYR06dEiWL18uX/ziF9MIpIfmQn56aKAyp08ekZN7NymLrHvjGZm4aJUyRvsB2DXu3aKgiQvarmd/roBXe/aFGgiTW1SqbBZA7TndpqwVPZjPWDRk+g8LBrDRciUbcC2U1oY61a+PvPeKFJRVyoRFq5RZ7v/do1JQWiHLP/kllVA4YKuwZK4JODIQ9PYQ/dcvecUVKpN0Deq/6v2g0gjMu0VB/uDrT+h5SDqdLSfl+I63FPQa92xWcAdAYfhIO8WVk9S/u7enUxckK6YvlJ6OU3Jy7xaVUfAiKSyfIK2H96puT3s50OAJNKk9+yIpqKjRsjkFxdK0b7Nsf+IeqZp9tsy44Brp78MuVXJi93sydfmaUYEwDIjIK9QbH2l8y5F/gvpgB+oIY7ZwJN+16AAXz2aHZdFDYeXDmofl5TTKZc//4mGih6mUgPTnPvc5ueCCC+S5556T3Nxc+au/+qs0AunEmhyvBvRTXMAOvPaoTFm+WqpmLh7hbqfRdof2SOnkWXLo7Rel9qwLpbCyRr02qF1OYbEFwDDo3l49FxmFBbuBfnrbgDJvwDhLshRwAUeACF/hQ289Jz2dp2XWxdcrA9770oO60Dbvqo9LUflEXf1WTVmDRbIsSQUXuYIiZZsFJZVD9eV8GDnJiYprJisDxkMCfblp7wfS231aSifNkpO73lPGC1OumbNUSmqnS3HNVL1OX2e7JjZCtlCJob9fNW9kGgYrNGzuA5gSvs2Cqi4w9nZJc90uHSQIeNGy2TnK4Oes/phUTJuv9eVayDz4XuMd0tfbqwMC/uWth/ZIX1+3DkQkU8JF0W8wUTxBZ+xcyw7Uzr8NNU20SuuRv8PNiCMiX2y7utjHlCGazdTUJnPYgNxcJtriYSLYdEpA+u6779Zk/vfee6/mO/3Lv/zLNAPpxL4yjQe2SU9rs5ROnqmRgsUTpqoMgK8zIKMLjTvfUUDDjS6/qEwX0vCcIAGQZOdI7+lW9V2GyTJFhzEz9Se/BT/o27qoV1CkPtksnOE9wbWROo5t26jsEy8KXOKQNgDThdd8Wv2g6az4YOOrDPjxN2yZ80+fOKzyhLLarCxdQDy+420F64mLz1fgbanboQyautYuWqWucSwK6pGVrZIIjBkfbPy5c/MK9TxmCgBpTm6hdLaeUEaeW1AytIiHC2FX60lpPXpAr9fR2KCeMswCyqctkGPb3pCuluMy6/Kb1Aumt7tD64e2XlQ5UV0S1Sul/ZT09XTqwAbLr56zRAeNzBHEAm5eH0HOD1c2ZhZtH0tGeHO4eaxE1qRNCxJJ7VIC0g8++KAsWrRI7rnnHt1r6/Of//wZBdJ4QBzd8julAzDk5v3bRHJyFCgAktz8YgU8ZI+6N5+W/OIKOfvmz6nrWG9nx1CUHdN7PChYRISJIk8QEJJfWq6Le9IvkldSajHNvl4FVIAVT5KDG57U6X3Tge3qBYEEceidF2TOmlulZv5KZd4wSq4NYvMfDBtg5zw8NrgHniVtR/dpAM3RLa+ptIKEA2umXVVzl8rUlVcoKGqQDYt7PT3qwodkgZ7efqxOdWG+q5y+UEqnzJKcnHwdFDBSR9MJBVSyBjIbQF9vP3FY2TALfQxeaPj4P+9b9xsNBmLhkJkHLoJ4zTBzyM7OkoHePsktqdCFWYAd5myFhVt+65kjVgs4uWYiuGUAJm0jxsMZ9AYh1cuLUAt619tt8dDNqy9WS5rzg4J0XBYOnSCN3DF37lypq6vTjRLXrVsnqVk4TPw0bajPDPQr+2ShrWLaAjlNtOGJegUONFRY9aF3X1SgQyNeeM0fKJj09fRIdi5BKNlWRGBfr3qJIAcActZiHoA6IJ0nGyS32AJpWLnpdr2k4tz8qg4CKo20t8jCtZ+S+jefUbBfeM1/kfySSgVqPQb6lf1auZbzpa/ztOQMLhq2Ht4nO5+5Txc7YdnUp7BqkkxbdZWUTZ6l10CrxgujuHqSArO67uEJwmKnuvG16eIodcRLA68TogiRNfCz7mo5IZWzzpYJC86V3k4iDnfIqSP7ldED2qgytedcomBdt/EpmbzscnW14z7MGJgFoHvDyGHfuBlqiHx5lQ46mSMWC7hp0U6Aiz9QB2XTTjweehmcTXdl1iMLRUOJaN8HtXYGpF0tlrxFEMCp7XidSgqq+Q5mtCNkHA8GDcXOzVf/6GmrPqw+wSb6Tvr7LD0arotui+yBTDGoQStzhmEjVWRnW2X5Te6KY3VS/9bzuvB26O3nVTapPet82f38A7oghyeJAnJ3t3WOsupOXZTkfOPqhvkatrwmx3e+I+3H6/TzgpIKWXDNH6im3NZwwJJkNGinQ+UNJAj0Z2QY3Pb4DsmF9p86tFuqZ5+jWQLLJs/Ue1oLpbkqCWVlWxo7DD4rJ1vvh4YNMLcdq5djW1+TyctXy6SzL9YETVyXc6kLgxkDQeaIlwW8Jvn2Vbh43Wv4OkEB2l6DUeeOqurguz9ip1tLHxnQ+aR3pptESR4pBekf//jH0tLSonJH6pi024p1vMdC744KCJMkCc8PQAugAggPv/uSNO3/QAGGzycuOlcWX//H0tfVpSCni4R9fQqkgLHJbaHueL29g4uKPYNRhOjJlpcGLBL/Z+QPPEwmL71Mw8V3Pn2fzFl9s+rV3O+cm/9UtW1A1IAs5yNx5BUWKThSP/WHbj4prQ37hYhIwLx63jKZeNaFMoD8kl+kLFv9qft6LX/s3h7VzC1/73a9prr1ZeeoLUi037h3qxRVkdUvT2cMpw7vttj7QL818DCDKC5Tl0YCdwh1J0pz13P3y7RVV8r089bq95kj3hYYseLmuHgS35uQzXIF6RGczO4/zU1Gtyna4mHIqnmellKQRpNubm5OMUgb2ySvg416GrBMclqQW+PUSZ36N+4nK16/6s8sjtWedYF6LLAQR/QejBDPCdWLdbGxT1k2OTpgqXg/IAcQtajyB5F53Z0qJTD9JzT70HsvW3ksSsrlvf/8pqbwLJs6T/Nfz7/q48pcdXGRew4M6D0Im1Zmm5sndRueVFc5ZAZLUsmXqjnnqOQCGJN7hCCV5vrdGjCDlAGzJSKQQBwGKGuw6bF8nvt6pRMvjMUXaKBK+eQ5Gj5OThEWPft7OqWztdnyZ9YZBuHtterFgaseNtr93P0aAj79/KutASxzJMECkRh1Yt6rcGzaayNae051e0iiu0wTDaTjLe6kBKR//eCDstC2cHgmatJebw4ATBQeUYFouyyW4U4HgJLnIjsPZmlpxboYiLgGgMKg+/CRzpXe021SUFGti2V0KGWdg0EodCB0bwATVzmi/WDK+Daf2Pm2zLzkBjn01vPqLzxp6aXDckoWMoO14KcDRNdpTfbUsPl30tPRriy2fMZ8jaQkoVTp5DmaU4OBBxDH2wNdGybM/XVBcsDU5Zi0NdTrDAEWXz51jrQe3i/FE6doKDkeGfg98x0DDwCNfo9MoqHsJeVSXDVJpl9wjZyq36l6vmrUmbDuJAC02y0SA8zmTuEA2i6XuM2ebe1ghdzkWXdZQEx3kI5LMIt94TAok05MWHhiO1WQNwWW2PDBRg1MgSH29+MHnWeFkA/qZJSR7GwFS92OC1cyyVZ5Iju/QEEa3RqPBUC153S7tQXVYI5qQLmz+YQ0H/hAQ62J7Gs9elB2PXuvutA1H9iuniYzLrxWA04sv+V8y0ukl1SmncrOAd4Tu99X32VY67Tzr7L8QLKypWTSLF20w1XPZKzDHxwXut72U+rrDatHumDAOFW3SzpbT+qCHi6AnaeOS9nkueqdATOfsHiVzhTw2GBgYQ9CIhQZiMhfgrTBRgf6JLOzVcaBvWeORFnAC+icrDrevHLkbophANs6J5LMaduO3Gws4bhRNKCOp9VTwqTTz7sjfUCaBUN+0FpLJ8+w2CcQnJ2juS6QJtCsiVkBDK0+hBseLNTym+Zz2DMAh6eI5XVhyRSanIgUqfgLD27phYZNZOCOJ3+sMklXW6OUTpmjuS9gvSpL5OSq9IFkQlh6454tsuf5+/U+Vi7r+erNgW4M4ydXCec0121X97vasy/WxEUsWOL2VjZ1rrrdnW46qnIOqVxh47TNijUfkJzCEh2cCMpBRsEPnKRMuABqdOKss6TndIsmazq69TXNA40/dNmkmTJlxRWakztzJMICUZjoCB03/iBt9fhwh/d5RvIYBPChatuiEW3tioYY0b4PUvuUgjQLh4ZJz5s3LwUuePE0ZRCze5UdsEKUu7ukatZZCpAqX/R0afBLXlmlMlaAES8JvBfwcMAlThcYB/pVP9aMdWSjI0ESnhl5+Rbr7rT8qXGDYxPWpv3bpHz6PA27Bki3/vZfNcQaqaW0drrl4UHe6KJSK+td83Fl9bma67lX/aIJ9W47ul+q5pwt5VPmakAICfjJYMeAgD/4tBVXaHkCdHClI5Xo8e1vasQfXi0MSv3dnZpite34QV0cnXTORWokFhebDm7XbceKJ06TzsZj6g3TfapRZwAzLrpO2fTuZ+6TwspaqZixQN0Haxefr7OE8Xzk5eVJVfVw2tX2tjZpb293bXKQssFtFt6v4ZrrrpX8/Hx5+smnpLu7W+bMnStLly2V+rp6eefttyNWJQxQj3LFc7vDEEDbM+JZ4G2+ioYc0b4PYuOUgnT6BLPE06RBzD+yLP7EeEygH5fUzrCS1/f363RfXewG+tW/OJtMdei6hFMTKk7WurwCTYCkSfx7OpWJWv/O1vM0v0a2lUDJ2oV7QCMC2VeR/QIb930gu5+9T4omTFUZoWruMpl96UdV7gBs8VtW97XBABeSIgGWxzb/TiMmydOsm+EWFkkHCZFy86X9WL1k5eWqdLL98bs1LHvaqrVyfNfb0rxvq5ZhoZN2ojczIOF9YmnW+FF36oa6uPadPnFIoxZVe+/pkcLSSimdOkf9rA+88lsdsIiYrJ63VHVqs19k+KeR/mcCaBddfPFQRY8dOyYvPPeca8UpR3lzbHj9ddm3d2+cGhl+4fDcVatk0eJFOrg0NDTIjBkzhAFlw+sbPOsXBpztDY16vmrSg3R9yPPDguczFqRTt3CYHuCs07eBfmk7ckBONx2RsslzVGJAOgAk2RuR0Gfc1QBpDVjJJpglR6UNE0kI2GlWvAErIx0ShuUbTNa8nsEFRlH2yp6LR955SSYvu0zySir031t/8z3JyS9WyWTqijUy86LrtFNSF3MPs0Hs7ufvV5AvqayVwuopyujNnoHN9bskOytbGra8LtPOWyv1bz2r9Zh/5cd1V5lj297U6EkCXdhgAHc8FkknzluukYyWxCM6CFn+14fk1KFdukCIfMNTY7AhnDxrIEsqZi7S9hFmDlMHpMkwON4z2TlBGpv95sEHlZHaj7z8fLnt9ttHfBZfkDaXHuHL5nsAAKhrJ9VKaWmpNDU2yd69eyMOIL7YsMfdR59rR2On0/SgNq0JmKy2+QHp8PMK90qnnEkHXTisrq6WjRs3yl133SUHDx50bdX9gfJJx9ukvvvmiIKEe+NtAZOsnEk6T8CxX+UFvCVgqARrdJ06YbHljnbNG62Rc6WVyoY18lD6Jb+wTOUJDWLJAcTRrnM0kRDMnJ6G+9rRzb+TXHyNa2fK3pcf1I0JCMXmmvOu+qTUzFtm+TXDcrNE2TqZ9xgMtj36I/WLJn8Irm9WnmYrFzUpSbGqyi05uQq0i6//I/UFZw/B0kkzrZwchcXqLshiJTm0SRfKTALPD+pQMmGqugQSBIM0w04zlC+sIHS+UF35WBxFNuk4eUQqZ56liZto4ISF52mE43g+3EAaiWDH9u0jmu1WLjEgzW0TT3xiAWkDtCMQd1QncQK3kT2ig3QiWp9ykCZ3R2qYdCLMGQ4S1LWs8Yh6VbAtluXJ0a9eC7DhthPkO94rPW0tFrMm2f+gK561W3aWatAAPNnsWLgrmzpHmTOJ8xVkBxM34WdNpCKLhU37t+p57ECy4/Efq6sc+aNx95t35Z2qZ0uOFUyioeGIJ/kFCv54dRzdvF4Ky6pl+gVXD26026r1QoIAkLknOUjYCLd28QWy/9VHJKegQLfAAsBZaKyas0RBGI8WvE2KKidp+/lRzxYWEIvKpGbuUt00of34QSmfvlAXPpv3fyAdrY1sqTu4o81c1anJX0JAzZkE0j09PSoTuEkeH77qKqmdNHLAAqSRGIwEcqyhYQR7JbdO5aDevXP7ds2xU1VVLXPmzpFJkyYJ7JzzmxobZcf2HaO0cK47fcZ0zRvfw4JvU5Ns3rR5qFxVVaUsXLxY+xT686H6ev27pKRElixbqn9z3jtvvzPqpYobSEd6XfUmgxhhiz6MxqTtc4l4DVkZkPYM4g8HuGHOYnsrfI5ZsCMQw9oR/JS0HNyuO66Q9hOGC9u0ouiy1N2Ov3VD1aws6WlvUVkAYGcvRTxDCssmaOIhgBRNW/cxRG7TfBqt0rh3k7Qe2qu5odWjZMpsZcrTz/uI1MxfppICkoQGtHBOW5O6x6E5H9v+hvQP9Ev1zLM1eT/3JGQb8O1ubZT2E0e0PejguPLRDjYAIPkSmx4U10yRmvnLNdqwYcvvNB+HvqQTpmlqVBZIYczsNNN28rD6QbNbisoj7S2az8O0F19sthnTfRvzi1QWQQfXIJtxfNgZ8ubNm4U87Rx2yQPQ++jNN+vnaNAGlAHp+vr6IRkEQCR+wRy33n67LuiZz6dNnyEXX3KxDgTOA7B++sknB2WWLLno4otG6N+mPOXWr3tFARt5g8GDA/Desnmz/m0/l/KPPvyIK0iHfaxR9Wgu7Fw4HOHMEj083NQtXnP0oCDtx08aBUOb6tg+bKipxgUv491h6b0AVMuhXVb2OBLXH/hATux409KiSYhPtre2Zs1ZQTIi3dePxEI5OarRor2afQoBVfRlQJcEQ8gkRRW1WgaWaUAeGQOviYZNryqowcI7Go/pZgBENrJIyPWtnB0dKnXgwkdukaObXtWeDCCyswoDAfIE7BZPC5Ig9XZ1SUv9LtXS2SEFz5FJSy/R85r2bZWZF92gDJ4gmtaGA2oH2HLZ5NmD/t/dOngQUk69SB6VV1gsVbOXqByEJMJuK+jfSB+cl19WrTo98g/XChIWrour6uOdPjOsaEBkB2lkjiVLlyqwAthbNm3S0+1lXlm3TlavWaOfG7nDzrKfevJJaVYAnTQEoOjDG19/Xa697jqprLIGPa4P84ZtT59h+aLDeHds3zbifoAxLBtAJu0Dh8X0n3cFaWtAuWmo2YkCaXcHQvunTm3daNMjff+i9ZRo30d7vuZ7PyDNJiqTJ1upgKOB9MMPPyxtbW3S29srzMCMWy7nDlnBHnEIoic/n3S8zOfXzN7lTjcek+M73lSfXjK0kQ+ZHNMAGFngYMYndr6nAStltTOkoHKCarEsEOLZAVjjD02QCACFr7DKJUQIkrxI/aN7FOQASIJeOIeDDHMEvlTOWqSbDLBQuei6P5DS2lmD2eUsGYUgGJMRDze+A68/oZF/SDSkBZ19+c3S0WT5XWu+6ZOHdTGw7fghmbzkUk2UtPfl38icNR+zdjYvKtNkUSd3v686POy9cvZZMv28qzRTHUCpbobdnbqJbsuh3dK4b4vOLoi4BIBhypzL9cgiyCAEiNPhGDDQ0/2CNIuhJILC5thvrBx2AAZ0kRYWLV48QvIwIAzYAqzGG8TyntgzAlQNuFseF5YU8cLzz+t5c+bizjigL3V9XZ1+ZwdzwPidt9+Sa6+7XiqrKvV7WLBxCYTlGxmDz0tKS0YxaScD9wJpZYAxPKTR5zph28GB7VGHtqLRUCTa936b4Aekp06dqjKUH5AmyygH2xeeOHFCurosPBgB0qkNZgm3Au3XoEHKsQh26O0XpLCqVmrmLNHdrPet+7X09fXI5HMu1mRD5E0mwKRm4UrNLkeoNAw7JyfPCq3WcG22fmpWBs3iIpuu6sIiwSDFpfobXdli4B26Uo2coFnnDu/V3BkA27TzP6K5PDSbHjkz2k/pb9g6C4Q5SCa5+XJi17ty4HePSV5puQbdlE2arR4lp08c0fux0Ml2Xfg+swCJ1nzq8D4FYfJY4zkC2NZteErdAWuXXCyVMxZL8QTalm0lkCKCkix8eKX09eluNlyHnB4DfQNSPnW2lE6erawczTs7P18jeWH9bDs2ceF5o7bK8no2rAUc3PiUAju7jJtNfIM8y1SUdYI0oGYkBMAVv2kjdfBvmOowSFsueGjLH73pJmXgRs82rNkCyYdHhOVNoAAAIABJREFUNI3yMGgOWLRqzj098tQTT0p3T/eQfMK5e/cMu/hRDo2agwGivb1tBEhTF1g051FPjuSBtB2ebDq0bkprbc5s315LP/K5RBoPoI43SDMYV1ZWSiPrCTt2qPw0CqSduTuSn/Q/HqaL7bVEE65/82kFJwJK0HcPv/WC1L/1jFTNWapeGI37NmsujGnnXy35JWVWoMpgKDhsU3foZmduEh6xTVZ/j4IbkkTb8XpNso9/cVf7KdVwNZycEuo/LZp0CZe+ypkLZe6H7pCi8gmDm9F2qxsbifG1PMEx/X2DmezYUPd19cLAL5pFz6nnXqmeGATi6I7kgyHnAPbZN/5X2fPSrzQEnIRNx7a+rkEyRA4i88DMyblRNXOR+kAzcADKSDzWy0Fip37NksdAQPg4mxNoG/r7Zd6VH1eN+lTdTimsmijZOfkaUs9gg/dItIOF2LqNT6vswnoA0sxY0bJHaNKbNqmua7RkXsSeri4597zzBsHu4RGs2e7dcfnq1UOyBdryNdddp2YzUofdhnaN23xuGLjbd272dwNpWCCyCN/BqJMC0iOCId1FkKH6j9i9dph1Rutf8dCl4w3S+/fvl2nTpumg/Pbbb8uRI0dGg3T67MySfLBGBoD9dbYc1w1m8ebIJsNbX6/seemX0tF8XMqnzFbviaKKat02C28LKx1poerClmuelRta80vj4YH8wXZZhcXWBgDs7YevNFtH5eap7pudlaOyB+Ctm8Di35yNd0i/TFi4SmUGJAPN/ay7vJCpzloQ1Cx0GlbeJ3te+IUuHDIwENXHfo1lU+ZKy5HdKq1wfTwv0IYXXfsHsu3R/9BdyfOKinWjgSnnfkiZNQEyp48fkikr16jHB77fhAtYO5fnWjvOMFioPp6rmfuoFxsWnNy7WYNbSqqnSNX8ZTrAMVDQduwKu/az2woDV/2bz0nD1tdUm194NXKPxfjS/XADaUtWWKYLft09PcpKDdiiWS9dtmyIzSJ3cNhlC17c2lprp3QjddjtAJOePt3Soe1aMy/7obr6IU3ZyaTt18CTIy8/b4hJG/ZsmPMnfu+TEUE6vlKH11O2YYOC+TCij3UmDXNesGCBLhy//PLLcuDAgXQF6eQCNAt/LKSdOnpAtWVc0UpqZ2mWO2QPFsgObnhc8koqFWjQiOd+6HZNwA+LJAoPLws0WsK0rd1SrDYArl2tLZJXVGRF7w1Yycm5LhJHYUW1/gZ8AXg0bFgo6T2p0+H31snCj/wXvRwLhICjenQQVKKpRHtVRkCzJSPfnucf0HMJAT+x/S0NQGEnFnRdJBJCzPFdLp04Q2Zecr2CNLk08A5pP3ZIas+5UF30iBBEbpkwb5kuarLIaW2kS3Y8K7oRRk+9+Tf1YkAjFH3f+odk9uW36GCTX1QuZVNm6YDEruDlk2dL+fQFg5v1RoZa7H70/fUqNZETG5/vWZfcqPJPuh9uIF1VWSnXXH/9iKqbBcGRID0ccWiXPMyJdqljGJgHlJWjUTPDAmhNkAwv/Pp164aYPIPEU08+NcI1jwHDaNR27w5zTxNlGAmkE+9+Z5ND7dnwqKRjU3E/COKnTLR+Fm8mzYLhihUrZN++ffLYY4/Jrl27IoN08oNZ4mG2aGa1voc1o6GiEaO94oFQPftsZb0s7uE9QYY4Fr3Qn/e9/GsprK7Vna0Ly2pk1qU3aKpOpI6uthad+uMtwSIiWeyYzptNYnFbw7uioLxGc1JzTc0bDeuGoQLwuOmdPKwMlH0TkQ9O7nxPdr9wv8y+7GbNHGd27MZlDx9lk/7UhG4jnwBgMOmDr1v7JE5ZdaXMvvQmzc1BClESIeGZAYOfu+Z22fKb78u08z6s4dzYhAjBTrbb6u9XHR0XPdznGIBY7NOFztMEwuSrvgxI66YAuWxKW6TBMQwcbC224JpPayAOC5HYZ+8rD+lMZPLSyzUZVaTDGgz3ysk97+kghJsgs4fFH/2M6uzpfriBNHW2e2zYwdYLpDnHvljIv+1Shx3EAd8NGzZoZCDh3GaB0QLpV9QN0CwQcm/c63p6uqWqskoWnbVYr/vOW2+P8O7gfnb9ORpIx/JcIiZYsgvPXjexJciz4mIjH+kodxQXF8ull16qevQDDzwgW7awjZ51jHLBS17Sfzf3mmjmje17tF6CRdgVG/9ewqBVc82FIVqM1trT77hqvmS42/PiL1TSwDuCba2mrLxCcnOtBT5lwZrYv0uBSndNUZbZP5hQydqKivNNStKhfNOw00EPDcrow8jJlYZN69WfGS0WOWTq8st1URKfaBgrbJ1FSRYhkTlw02s/eVT2r/+tbnMFsJHUaNrKD+nO57j8kfIUjZ1sdww2sy6+XnY9/59SPWep+muf3LdZpixbrYuL1AXtHA+Q8mlzVXNXGUcjIvOlX/qlr6Nd85SQ1IkuhK81kY644jE7YaNeUgIyu2DbreO739FET5OXXKILppEOHUTrdyjzZ3GWCEz8t8mlPRZ0aS+QZmEPLZrDHoHoJXdQzi558G/Dvs1ru2jRYjn3vFWu5jQLhxZLHtDFSXueEPtJTLVJpuRk0pa0ckyLJhKkuX4wucThaDDIps2nQShfkLJ2mwVl0tE2oq2pqZErr7xSPti6Ve75yU/kvffeSyeQDmum4IDd0XJSjm9/QzePJTWntXVUjzJfdFDkB3boZgrPlBumuH/9w5JXWqHh0dNXXaXM1mS9Q+4w4GolS8rWHVrocKoVkzK0qExBm30JkQGsHb8t9znVmbs6FLg0OGZgQBq2v6GbuwJQB19/XEO7yUTHubpQp8mdClUCGUrMlJWl7P/wuy8qUFfOXKz6N/dGmmk5tMdyDezt0uhBWH/jvq06c8AThAGG5FEALKybBFBo1ZMGN5KlQdwff+uiigmWK57uRMM2YdnStHeLBubgK40tD7/7sg5wKlUsOl8z8rFICdBaaVvdnzltYwec5rpteh2uAUiz7RbeJ9EAPniPiP8ZeFcYTwt7vguY7+rVq/WGJrKQvwFO469sfJ3ttTKLjm5eHYA10YacT+Y9gloox+bROzXisG2Ev4O9LPeAeTcca5Atm6ygFWQZM5DYP+c746HS1t4mG1/f4Gq4YEBrXcL9HCfXdebvMMEtg0KLPdW0Tw8PfW9jePxBQTqan/TEiRNl7dq1yqDvvvtueffdd6ODdPL8pJPkfjcwoMy09eg+zSEB0MFELcCAEcOorW2p8IOGBeItUffG0+orTZ4KAj+mLL3Myh+dm2vJHSJWfo7BHVj6+9h+ivzL1m7egDfgR0Y4828AHNCGicLukSoA7s5TJ6Tl4E6ZeNYFCpywU3I/z7jwukE/aivbnHqRIJV0tlm7u3R1ysENT+heiOR5JoqRQWbSkkt09xT2Jmw9tFuyCwo14X/r0QMqszAY5eYXa7g6yfjxr0YKYjBg04AZF16jIe3IHUgutFPrqz7fVjfXzQHqd2kSJTRsA8DYBtfFqlnnqEcKmw1UzjxbauYv1QVJEzpvf08IMUeewf6EziM3ndz1ntQsWCmzLr1RozvPpKOkpHRo0Y/cH95pQr28INxgaIT7RNzMGYsu7R/cbe20eXYMDC4g6i+f4Bur5JFykGb6k3gXvFjGseB9i2k8gRokQCLQAsBkP0LLEyNf8tmHsPO0uoq1Nx5RkMDjg70FLaDboiybHcLRagEjvBrY8xDNVD0fOjtI9U+AuFYQ+QONFSZNJCBBHQA0sgUuatZGtWTOs8J6WQBsPrBNZRVAGgDEZxv3ON3TUCMa8fwgGx3+2NY92hvqZNvjd+uCHhIKi5ClE6bJrMsHQ4/X/UaDUwBjcnfgpofGTI5n5JHTJ+qlpHamzLnsZvUBhwHzPbMLohBzi4o0PakuYubkW/sp6gJmli5yUhZXPnugCky77s1ntG6ALDo5gTYAbenkWXpvzaBXUq4DJDvVtB7Za+UKqZ4iJbUMJvul5eAOZeBVs8620sSeAQeMeNLkyRqtiC8zB77Rw3mp3YiNF0wmF6jDPp5QQK0bUYxk5LQ2CLKEBeuUg3TiFw7DmiZcFwAkWTQ7vu0t9RRQdzI8JPD17WjX56ybxbbjpWG5y2nu5ROHZf8rD6lkgJcEEYSzLrlBNVItA3DCw/v6Bpl5rwKwleg/e1CHzlL2aU9fqr7Cg3mo1eeDVKZEIQ70y8mdb2uCI8CMRbu6N5+SSWdfbO3mAkiiEePm19tr3QMG3nRMTh3Zo77QaNCAe8X0eVI9d4XKKEfefUkXB5F5kGg6mhsU0IkkBIiRFVj8RN4oqpmqkhDASRa7ipmLZcKilVJQTLpSrYC2lfbjNcIejCzokdjfmkEMvjT9/ToT2bvu15rbg53VmT1wTZ3BiEhuMWlOK1V+IXKRuuKyx6CI2+PB1x7ThdiF1/5/UlxluaCdCYczQ95o32i39RyXlJ6B4Cq8Zf0DrPc9ol8j8mCj5wcIaPHLuL1qnAiQvuqqq2Tr1q3y47vvlneiyR2Jz4KXJIlj0MKwOiLy0IEBAI1Y0o1ire2uzEauutPJoA8zTPl041ENt2ZHFsDi4GtPyIRF58q0VVdKTl6RTtlhtkTx4RWC5wbMFskDJgxL1UAX0pOCb7kF6t/M4qLuJq4sm3wblrYNI2VHclgvATPU7eS+LZobJL+4UqUKjbxT9k1yJutvDUNvP6VyB8DO592nLbZMqlCYNdIJ22ehVZt9GbknYevUC88TFuYmLlqlv/F5pv64HaJxz76UbbuKLHfDYuSdPl2EBPArpi2UoqqJo/ozEgmh49ybgYO6sKEtm+QiabQ11FlpXvE3zy9SfZwFWSv/yCFpPbxXJRRmEkWVo68fHlbS+0x0bYJZWPzbvn277Ni2Tf8efTjfIxftNklNjUXuGMRXW03tJC6KPDMsSwcG6ViAOhEgHUiTTg5IJ69D4aJGPompK64Y2qdPt8Dq7rC8EAqLrGg+gkbYhxCf5PxC6Wo6LoffX6d67JTla+TI+y9L+/HDMnv1LRo910+5olJNV5pfWq7gbLFJq+eoPKE7r3SrJs3OKZTDH1rLEuzSayWDh7mrx0Zvl+Z3ZodwFv5g4XhdIBUgraCHI7ugYzPo0A58kRv3bFK3NwYH9HSAm7/xqoCBE2ZdUEwejIkWIx6MjqQscgs2YrZAAMyU5av1msc/2KAsG4a7YO3va85p2DtSEG1qOrDNymcydd6QDOPEBM0bcuKIugfiXYI7Iswa10fkDDLlMRDQJiSl3o5W1czJJFh79oW6qwuzCJOnJEmYM8ZuE2SCn5imRWfCke8b2Q3PwHiEdtr2AghijbB0MVEgvXVw4dAXk06sJh3EjLF3qqObX1UQrJm/QkEY1mti/4mm498wQzRp8leoy1lWtubeOLn3fTn8zou6CFdQVi1ci+n6jAuuVd9fFtNYjMTPGZDlXFg37BkAhaWTlY6FOVz1snLYwDZfujvI8wyzRrJAW8tSnVr6euXIlldl6sorh9gjXg/oyEbO6Os+rfclgo+BhXM6Wk7oriykLAXsAE+kA92dnJX8vVt0MPp/7L0JdBzneSX6Nbob+w6CWLivICVxF7VQ1mJRux3biS05tsfJJHEmmfdO5nnsOU5izzsn52lyTpLJzOS9yeSMI8txosiJJTmWFFuLRVkiZUkkJVISF3HfAHABiB1obN1Av3PvX9WoLlSjq7qru6uBLh+ZJFDLX39V3frqfve7X8WipTEahgaPRX5yyShkQXQL7hfVlDCSAh+P6BvcMdQhy3Y+IOWNy9hsAP4dMFlCcwK06pprwfhBN6GBAb5oQBs1rt9Gtzz4oVw/fUiCpZX0AmEj36IiqVy0lDpunGNhMc6AEVaMsaA54sxMgjDRtXAfpM2UjjGos1Z76HUuqaCL022cgnQyCR7UHTrdYUvdkdlI2ul0pPeIQlZ36d2f0kgI0bFqZTWtudWBpkBPP6Xdxbr4nC+pqaeHBoAc0eXZ1/+ZRv9Lt++WomBAOt/fQ4AFd9x0w620LoViAdElcxmRcIyKoHscDImKAoitWb2HT3r8jInHSJjjYsk4Uo6BYrnwy+eZPKxdtj7u5EGPgIJgEq6/m6oR7AfHZ29CRNCTY9J79ghd/CBZq2xcQoUGQJXueb4iGeu7yt/hZYOvAKg8dKvVhjUw8h/hsRE5X3r7RaloWi6Tg30SHh+Wtod/m2Ma6rpEPxLIBSnFS7Locw5A7j39AakSHBd+2VCfIGpG4Q+8PpZs382XC6Jp+oYUlgQzYKYF0vmAT2+S3Qdp/VxM4Kz3OjQG1wYJHr9KHZ6KbUQyvDecgrQdCd6CBWlUFnadOCgrbv806QeoPCBjA68KPhaaXyQNaVqERKAeaWtWiABFKCy6T+wnLQDwBO8MQyNwqiUVdVK1ZDWjZ1h1ovQZCzw74K0BmR2i87GBXtXXEFRHeJIeGeg4Dt0xjsFilyI/pW/o5g0eGMUfVguLaFAWHh4nlQAdMl4uiM5BpYwP9zFpB1c+uPkhyofdJ14sUGYgYgb4gX8HFzw+0E0w95dWMmLH/vCzNbu/xJcAGgIgokVfxKU7H5SqpuUydPUCI24kI2PdMmw8HNClU/lx4BWZmpqSJVvvloGOM7Jo/VaZDkdIFUFTnU8e0jZO26VVrKR22U3CZyeSTpQk1I9ulTjVhB4ourI527bB2bw/n8iRI0fkz/7iz2YdCVWDGzduFNiUGq1KXY2kM2v6bz25Nuc0pdUuH/6FMpxfu0V5ObPLdplSXMDBTvejQPRLeZryRwb9ATBhZ+5wWK4cfkNGejslECwlrwo/5onBPulr/5iSaGh6AfaI/nA8VaUH7hn+HKozOKLpqMZB+0vKlY+FD+20qlUPRfDXE2NUe6DCEWXhcy+okoxSHYH9T01FZLyviy8VJD2h2EBCEFE2eOCymkZqsVF+jvGhshIviLE+FO6EZDI0IOHxMU0DPsCvCZR2ozM4CmoA4NBxN23exSpINJZlt/IUFnqYTEVo9aqMo1AYo3ll55HJfwqn7sImVsBsRW9kh/JIN4rWJ8R6P0YoneN8HJaGp/zNoU2900jaDkjff999cuz4cXvFLJnVSaf8/nJ8c6PIo+PAS2w9BU4UnVK40G1zWiUJWaQBb4pJVvGBUkAUB74WyT1EvKp11iDN/wc7TjHhBboAUXKwFJ/kpTGFBQCT4hHYiKL6ECCvJQmxPjsuMHEI+kF9s9HLQ+tOTqMmOuaNshksFB2QDII3Bq3A46LMHMoOvRAHnO9gDxUZkONB8YGKRTQOAJiCM4a2G4m7wStnKTWsX3Wj9Jw7ItHwpHSffI+/R4k5gBOJQzQLaN//MoEZLbMwDtAToe5OKmTW3vfled/52/ENl/ENzM9Obnhoq6Omc+pzg7P5t7O/JtA2I7Y4kOElDRmtPly0Ax05dkT+7M9zFEnDuyMznPRThiLQ7AA1Ci0g/4JZEMAGn/bTU7DZLKXnBj7lGUmDDYb1p08pM+DtAS00FgAt5GMAMIDf5BC6m3SS6sD+waMCvJSvdDHVF+BX0eQVgIoCFfQEBDWhvR3UewJtsKB5punTABu6gk9Gcc3Y4HUaMoECgXUpneY0i1Ka7k+OC3oIqggdOm1QNlWMliENBKBCxQGOHDQHNMzTkNNdvUgOGKoMaJtV+68J6Tr2Ds+jfu0WVcJdWSOVLauk/Z2fMhGJ9l14EeFLo6p1LSNweJ8guVigJeLhacnSpTEfaJjmK3e6mUU1dVXWpFjQBsv+YieCzp5qSoUY6S9pKzv0cWg7wizZQZiUGH09ks4lSIPuGBwczED7LB2k7Uxf+hcee+h47+dUSNSv2aKq5MD7InnGTttRBX560gvURCRCdzvolKGZVib7MyAOaoHFJH7lGY0EGzw9UJINIAZXjGpGlI/juJCvKQc7pRQBYOIFUFxVw+INRMKlKOMOlhAYwaZBDQKqBZF/58Gfk1oByCpjJeUHAnDFOhg7xqM8PMYkWFHD6kcUpIB/x+/QWQVJQyhPVGJxUibHhpicQ3UjVCg9Zz+gBK9xwy2kPeDr0bL1Lrn+8UE64uHYrdt3c9zNN+xi6fho/zVp3XKPLRN/d65mfuxlLlc7nIHZ6Oifnn46hRMzKjxs0gEpHMXuJukCdXKaI/lIYvtwEEmb9xqbVShUk5xUJugOR4nDzPQ4BEhnc4nKuTefozkPdL3geaFBRjIvKlMSjUwp6R08O1BYgi4q4XGletDLnskjYztNrUESRHl89F08QSN6JMDQHgugD9+MJTffr9QXvVepjdZtSfEzlELDMc7nR9FMr3rf+3zksNmstrudPQhZDTk9TYUIOGMkECsWtcj48KBMh1UZOwAaahBE0RwVjPW1lwBld1HVRQZUDqJvbINxIyJGc132EITkraiIYA1KBUlGnGv/hY8ZcePvSCDCShWRetNNd0hN61oJFJewk3pV84qCRM50S88F0lZdUqxB2gjC+gHMUbROOmSHd7Z6co1HTgeo7YO01RHVXGnMoXqkNKC2izZxMztXbtaww5zSHZlLHGY3kkZ0efWjt6Rx/Q4JVlQShFGVR400vDTw+R6AZwYarKI11JhyrCN/gGScpnNGuTbd64pjgIiEn+oZ2C6XD/2CBReIRKF8gMoCfC7AHeoJLDrY4nh0shNhYhANZwGm0EQ3b9olPac/kMHO0yxaQaVe3cqNLOxAxWPz5k/IYOdZTY1SxUgZHDsiXVAqiNQb1m5m0Qo9nssq2TpLNZGNUpkCygYJS/pQg+opKWMXFnxZ1CxZw68HlI+PD/TSMQ/abpwLxgoqqKJ5BfXLmNPeC0cI4nAFxPmB9uDc2vrQtPv45N96c4E0ehvqvQL1M7MC6SBos+KgTE6G6fs8s6T2Faofc3JyMkHlYvw8G/sZJrsC6YCzvu/Z+7D6Upj7ZZQOSGMcc86smbyOimQikrZdcaiD9De+8Q1aIML28PHHHxd0sy0rK5Pq6mrZtm2bwP8ULcshM6mvr5cDBw7IE088Ie3t7ZbX9YdPZTeSBhhClQA5F5Jo6m2rDPORmNMLVhDJklNGJD0VZlEF1uTP6GKnfD2UMmSKiT9I9xDpnnjxu+SB1eKj2gEFGwBe8NgAQxgTocwaRSEohgG4AhwB8nSyGx1iIk75gyi/ZyT4oDLBiwPHAYAjCgd1wiSmZpCElwUsSkGr4HyhxMCXAcYMsyL4agCs4Y+htNnKGEm3S4VkD57a2De01vDVJnfPZgU95OXBu2MbeJrg6wAOeEgkokAHLzOMG/MzPTXNLwvV/suuCCoZBOTf7xOBtNmPwwqk4R8Ng378qS9onbX/nXdornTrbbfL6jWr55wUo1E/jokmALpJEzYETw7Tf6tuLOjHiDZd+vH1BgHYBovRbxr7gLUqlrq6WkGjXCwY757X9nBdfL5jMa6LF8BnP/dZ/hz7f/75F0znk8IXg67s0J9Eh5G0DtKxlwWicQUYBsf9eCQnSDtIHNrRSdtWd2SWk87eQwdAY2EKQBRRHmkLGCChFDvMyQdggxqYGh8jMGF9qBwUoisKAaAMugCl0SxSgQIkOk3Z2pnXnmbRByJcUBK4pqAKYM0JPw4AJCV/5ZUsCWczgOJSiUyE6PqmN7EFuNWu2CCjPVdYjg0aAn4avWc/IFAC/JXHCKJ61TYL/hawKgWgI/pFIhGWpvARwRjBlWN7+EeDH0cEzUrIiTGCPfYBuoIFPkV+VRofUUoUHANcPI7RdfxdRuAAcaVC8SkHPpBGkbAsWreNLx/4g2A/FQ2tLH5ZqAlFK5AGMO2+/35G0cbO27jN9Ei6rq5eHnrkYcsHRG97hX3bBWljNxbzTjGG11/bw7FYtcwyr6+b/5tBGqCOex5gjN/ZAWnjujpIW4sozJTP3F8RtiNpi4PFfmTFRSeg/52CtC0JnhM/6cypO7IJ0sNMtKHzCMBMmeSPU+HB0nBUAmoATP+MSERFm/CFDgRVRxVEukguamXiylApyEo7tIsCgKGYAyXXq+/9dek5c0jGeq6x1yAAju2yIpOMlmEUJPDeQKstaLTZ73CUVAoAGNQGkoVQeqCsG3RM6PplAiuAkHQL/gf9Nopf/H7KAseHe2W0+7KM9nexp6HyBonST5oeGBXV5Mbx8gHvPNR5lvssgYa6drGERwdlKqyaEeDrgQ1zx0KU6KHXITy44ciH7ZFURPSOyJtFMaFBadlyJ6Nn7AMKkaErp2lNWlqtveyyd8k9cSSrTivGZKGx87cRpI1UyL69+2Sgv49fsroS5NTJU3Lh3DkJlqjqTkTHaK+FxdhcgM1uJ8NxzWfRZAA/R7NavY0WIl4AtRF4AZp219WjY4xR7ySeDKTN6yaOpPVLaZ9vN1ImCTnpOSR1/JUGyLH+tkahjCmqzgQnbZvuyKwEL3vPEdQMkL1B7UDDfS3JRge6gF/ZbcLHOKRc48RfpDWgDTGKBQjpFAEibP0THpEnALjz0B5W9aGar//8UTZg7f54v3LFi4QJwmUNzfxkQmEJ/C+grgiWwwcDwB/U3OB6WRKO9lV4eYBjhnIkEplghF/e0ETJXNPG2xj9qkShUM2B0nBQL/C9BrhXNi2j9A8AjnVBsdCbAxF0eELG+q/zxVHZvJLOemwoC601O52Dq1f+1Iz2x0fZKKC4epGU1zdJsBTOdGgzr7qRw0dkcqhXWrbezX/rhlJoOgvKqH71TXHWpdm78rk9khmku7uuCQBYB1NI7r70la/EBolIGr0GH/qUogvMtqToiFJRWUlZLPoVap95ca21AJiIavVFUSu38Z96I1n9d6rXoop6f/zsc1JbVxvruqKOPdN15TOf+2yMQzevqx/TuE4ykAbNYeTkAdIvPP+ChYzPWRTNNJIh0LYE6WQArU1QwnjdxMI4jaTt0B221R3zh5MOKQtSeEf7/ZTV6dWFNPHx+RiJsuqtqo5/gi+GGoKVb3TDQ7m2j8UjWNjCKjwhxaWVcvGXL8po72WCLyoxT0ImAAAgAElEQVQPl+x8QK68v0eCldXkouH1UeTz0S0PUTf6DgLsoKpAxIxjoPBEabXLWECCFwO267/0MSPmkspqtrVCZA3/Dao0UOGn8c7oBYhofwQyuelpqV22jt2+IfMDNUFeHUnE4nIqW9BBpbJ1Nbul0CI0iuYBI8riMQDVC5QmNXyJ4AWErwS8VGCidOWjfZQCglqpXbZBJkf6WF6+aP0OdnShJ/b0FH/fd+4jPnhwHeQLcAEtZrpj0+bNMZrj9ddeI8VgBmndmhTTpMDviGnGZn9zW1EP+ka33nZbjBYx9inE77fv2B5rVIvO4UhQ6q2xzCBt3M+Lz78gFZUVsXV1Xhsvg4H+AYL9XCCN88a6RrpnNkhbZOhiM5GIq9ZeW6ZIN2lWxAzaht3HIulE920KiUM7IJ00kn7u2WdlfVubZFbdkb2nFZ/muG4AWyWrg9ez3hCWJYcqyUaE0i4pzfr9TPopC09NtaCZ2bMnIRJ//oCc/cWPWH1HpUh5laz8xGel48DLlNMBdJEAjE6rRCTka6ATek6+L8HKWvLHsBCl1A6a6NAAi0NAbwDIocpQvhollMvRjhSJyECAGmhQKPAGgdYa+4Cz3Uj3JdIg4IdRiILzA+VBI6fJcTrWYR6QRKxYvJRcNuYDyUJ0Q6cXyDiMltDaa0J1n6HXdFDGerukuLo25o0NH4/p6Qj9nhtWb2JXFyRj8QIZG+xm2Tm64ODfcLtbSIsRpEEpIBGHxdh8Nh6kf8g+haBEFEgfiYuKE+kO7II0wHWmo4uw28umzZt4LAA4llRBGvw4ImOA/cMan54ocaivu2fPnlhC0ZruwIiMgGzkHBLfSUadNNayBOlE0bQpCsf2uqNeItmHJyJp961Ks63uUCANgEJ0yG4mNOeHzKxPzT1sQoHR/gCBFMAIrTOSZ7qNqH5b6JQHO2ZPReTc6/9MK9DrZz9gN5a2h/6tdL7/mjKwDxarVloAffYjBOVSqZJ26EvIMnQFnuByMbbWLXdRqQFPEXhosHBlcpyyvovvvCj+ooD0t58kjYDIVSk6xujPoRrgTkoRqAqWtsNtD51b1AsHrngwdyLwFgX45QA/Z6o8/H4CNfh6UCT4D18UKEvHC2d6ckwmQ8OyYtenWCYOqgRUC7quw9N6xSc+S79nxZpMkQ+n5rv3KlthLd54K2mehbIYQVo/Z3MT2bnoDnDPxl6GFRXlBC0ln4McTyHKXCBtjJbf2rdPOjvQXFgtaCawdNlS/j1ZJG2kRsyRtB4RI/oGpfLlr3yZ+7QC6UTrzh1J6yM2EhCJOeo4GZ8dkyWrSFp/PWg7i6M+TDyIU5B2JXH4ox/9iO5N84aTRqQ5Nqzkd5pdKLjhykUtMo2IeHxMASiKQrSIGWAEJQboEIApEm2gJnxSJCXV6DXnY9IQ0fT5vf+iIk0AYf912fiZ35XOQ68TaBet26o6gcP0n2ZJV5n4A7hRGdLbxcQdeHHQMbAOBWhCyQGjJoL8xJjUrryRETFKteG9zK7dkQlSKHUrb1I6b3g7a85+jPLxM63rTDg0IINXz6ukYXG5jHRdJJfM+83no6eH/nWhuplP0uypvAE/L2EjAZg+ofkuOpfXrrxBtRW7fllCXZfYpQY+21SFQPmCIhskV31+tr9CtF7e0EyqZqEsViCNZCE4ZX0xgzQ6iX/ms5+VYjTsZULvNd5r6HUIznfm5yryTQbSRgCHfA4gikWpTO6L0S8AXuO6nZ2dMd5bFd7MSOXM6+rjwM9HQqE5QVpfF/wzgFkH9NmRtJnSsH/XOAJpM/Ecl3XUqg219omJOGqnIG2H7kjKSf/N3/yN7Ny5U5566imWhed1JO0D1xoiUKDjBxNi4HIx4zA40igOmt7jwwhNZdmNpUxJ8yIRlj1X0L9DXSZqpvGnFpGf+fnTlKABhHrPHJbNj35DBi6foa4YyTmA3UhXp6CTMc2btIQiXhpsfQUP6ZFBSvsQBS9at4XFJIis8QJBJxYAOIAWNEUQXwNRn/Se+UB5eixqVUZQ06pbC7tva7ruKGz5okItNkAfvtAoD0fEi/NBtSP8R3BO+BqgRJHdWkC/qAYCMjUl1cvWSd3yjXL29X/iNoiakZAdud6hdNnbd/Nlo+R2uKuntRfgKF80iPzhOAgHvYWymEF6dn9CmcVJY+6M0S8qfvv6+qjg0DXOUF1cOH8hJt6dK5LGXEPOp28L4B8ZGZFly5YR+LFA43zsyNFZEjx93aampliS79SpU3L4/UOz1tWjaOxvrkgav7daNzFIJ4qi+QRa3kpmkNbuyNnrzkV5aIE6vq5jSo8EN25OQPq3fuu3BF6ob7zxhvj9fkExy5o1a/K2mAWRMKJR0AEoDCEvTY8LlIargg5YcRaVlJDyAM2gc9eIoLHotAE7i4+PalWKxdxf17F3mSTD/ntOH2Y5OPhkVAri54ikwf/iOLrdKYALybXR3i7VSRy9EMsrVWNbmCVBElhcSrkeFCTwhYasjc1lh3sZsYNqga4ax4MHNOiLRMvw1YvSdfxtxW+XVYpvGvAdlbLaRRpgK6qHPRFDQ3iDUWIXLK/hmIevnOOLC4lM8OhIOCKRCJ138023M0lJVQdfQkrCx3OMwphqUgbaTxK40TcRUfZCWIwgrfTIKlloXMyRNH6HaBr0grHwRN/GGA3rP0sG0sao2TzvOuji58b9oI+iDuL6NvgCgFQPvzNrqvXI2A5IW607twTPvvyOz6rxJJPRHbPzsJa3puXrQBtWTkBaN6ru6uqSzZs3yx/+4R/mZ8WhNrOgJcCr4lOffsVsCAuKQ3lIq8q8KCNucqnw0CiHuVJIAqWlBHPaloK6hkKELa6UyRGAFG2guo/vl8Ubd9IUHy52q+/5Aos6oC9WbnY99EvGTsAf46WByBtKE0S24HSxX7TAYsOBSJjmSeHJcalfsVGOPvv/sqFs5eIVrEpE4Q300ODHV9z2CJUfiRacH6L6rmO/JB1SUlmvKh17rrCPIF4e+DfAGZpoSPjYENfn4xcIPEagEmGisXEptd6I8kH7LLvlQalqWROzVyWtU+RXlZhRZUKFFxt4c1AmGCeKYaCKwdfCfC50QbWeShb6pL+/Ty53zvDB+rW6adOMC55ScsyEd5DP1dbVkeIAD43tu7u6Z11mgDDWxdLd3WW5Dn6HpKReQWi1PyPwItqFa5++/kB/v5w/dz5WSm48JgAW6+sLimew6D/HutBFG39mXndSa7Q7c3Kp0R2zysrnMlkyU9w4eAJOw5y+NK7mFKRd4aTLy8tZ3j06OiqQgnz729/OT5DWJp3gGwkzYQfgo8kSO3TD7U652zHiY0dvVSjCBBqKWOAPPTnBi4eINqYCwbao+gtPsioQibTmLXdKODRCu09wtKw8nIqwCISdu5HIi0Ri4FRe36wa3oYnqY9GhA7vDSgxwOECIBHJozv3xy9+l2CKhgD1q0GHBGTgwseMZBvbdlKlAXAET03Pan+A3VhwLjivvrNHZPDKGdWJpqySLwVI7hAd42UBjr7v3FEmVicGelgpiI7dOG+MCRWQ/CKAux4qEEsrpG7VjUqLrTWzxXFp+6oVAalCIXh4qKpNlJljLrA+EpFQfoAisdNyK+EbKG9+kUjnpSODiQyNnZezKDKd6TCDtFEnbd6vuUo6nePORL+JoNDZHNimO+YAZXXPxoN2otdGTkDaOOGPPfYYQTov6Q49kmankSEVrULqRotSPwETII0CF3brZsZc9f4DiMOECWXQqus3knLw2gBoj1GTDNBlq6rQoJx6+QeyaP12VhgOXjotw10X2fcQkSmibdAZ2K/ij0X6L54gyLPp61Af98OxlFYSBJHYwzih/gDYX/lwr3bscSmva+Kx9cRi/erNVKIgYmWjAUj5hvopwZscged1hzrX6LQUIRGKrwh+PKiXlOK5q2Ws5yrHA64cNAsAGy8hvCwQISsOXxgJwza1se1mJjk5Z5gjUEdFqvO6aryr3Pu4LaLqAOihAV4LvDRRpQj/j5qla1UOoLAYZsDmd7iLc+YEpPXDzopcUxiP2sdcBLH9ndqOpM3Ta/M9YBVoOwVpO4nDpDrpeQHShtlEJA0ABiBEQFEEg4oXVe1QYl1NkCQEsOiud2idBRmZAm2YL42TZiDvStc8BXQoOgEXjWpAuMJBFw1pH+47ONKBYkEEC2nfuvu+TGvPzoMvs2Qa/C0q/dgHEe50oB3GRljcUlxVK6GuDlm04WbVZXzREjYuaNy4k1wxQbq4mNGsHwUoWi9GJCDPvPoPpHfKFy3hy4ke1VHICctkdKCbLwW8hFAEAzoGLnqU/U2MSu2yNka64MfhgIfycbyYYH8K+gbAi3NZfvunSH/AwwMvPUTSpHPGQhIoQ8l9VPmhoNSeMnSAvE9RTXDZozdJB+ezYfXmBdLPMBE6GGPTRDoCm0hiH9Pi1nQK0m4AtDXYJzv/uefBcSRt3l0SObZ5dHZAGgZ0zc3NPF1bdEey9lnpgDSSHQcPHsydC57FNwmLWeBgV1ZBugP8K4CXTnCM+OiJR96ZLbIAzCKqlFzzX7a67+kDUhSgsgP7urD3XxQ1gjLwukZ+9vdfOMYSbAAlaAUAGwpdUOCx4o7PEPgArkNXzhIsQbGAK4bSAq59/ReOyuIbd5H+gEqksmWlNG28ldRIf8cpGibVrdigSQJDLCVHL0e43iGZt+quXyPYqiSeuhvZETw8Qe4c53zply+wCAeJSUTLVa1rqMFGhIvUNiLxa0feIv2B6kNGxhKVtQ98NdZqSy+1p5PgWEhx0pA1an7ZLOLxB5UiRptX5AkiY6MyNtAloZ6rUrt0HTu8zP/FGDVmP2JONL9GnnlgoD9OU23cxkzMuAHW8dG0+SG2/3KyHUkbg/dE74Q5bsR0OGk7kXRSCV46IO0Zq1JjJD2milkA0ijsUPI0yOFQPIIEl2oOizJvGB/BBQ7JRYAY6A1EikgCgnqgb4dWSo7Im6222LR2kMAJD2gUjOBlAJUI+GBE8eCSQW+goOPSO/9Kr4sSRrqtPCYiUVAW+OzHtjg2fDb620/IonXb6Q2NRN2qO3+NUTGaxA5dPkvgB5UBGR0At+/8URlAGfey9Sx13/Dpr5G+gO6ZnWjYcLdMFc9MjtFj+syepzl+cO44P6hUWrffq+xUOUciHftfoUQQwIqIGMnPtk/9tpRVL2LFIdz0WJVZFGDzXljDXj/5PnXUkBGiZL6qdZU0rN0qpVV1fGFgPsibR6Nsw6X8RQJsOTa/eGpzhsoKFewDkVdeYu7w0qqH6GwfUON8WIW61sjqCKTNQJ0ggrbKJhivgZ1I2mm38PlPd5iuHyLp8eF+CaBTdm0jk3mkK9jBGxakEdXrUFNwEITJXavPcxr/45OdDWUV1QEABFgCzEGDAKzVp/yEFAX8MoGWWNFpaorRFBa8NKgP9BxElAt1ROOGHTTxB3VRjMKZIoCcolUuv/8aE3YAP/g8D10+x4gYTV8BajDfRzNc2JCW1TXzd0jIXf3gDUrsVt75OTn54neltK6JTnc0UIqEGcmDO6fZP/y0fUXSfeKAXP1wL7n5IiheSkpl5Z2/xq4rrKqMhLlO14kDLG3H3OCFtOHTv6vRRcIEJ+YFNMrlQ3uk7+xHEiirkorGVn4BQLY3cq2dunEoX+BDTbqIumz1tOCFhqQrdOkrdv0Kvz7mx5IiAerxk3cjgramO1IPc63GNMtkaS6phs05z3Qk7Rikv/Od7+SHuiPBZwvkbohEK5uXU0amotQKRoZQHxCc/AFKy8g5T0/TEY+UBZ3yVLSHd76u0QGVwaga646NiB/ueqA9kJxD0hHeGRU1bCTbfeJ9AjbM90urG2X46jlqjDf8yu9qlYiqQwyiaRr6o6NLfxebv0K6Bn+M6yffk7rVm6Ttwa+Sux5sPyUX3/oJO34ryZtWcTgxJqvu/rxUL2uTI//0F0wiEgWjUalsXiFrd39JyhuXsBpxcli9aIauXpCO/T8lYCPhiGrCNfc+pjw/+rrowz1y7ZKc+Ne/JVUETfZoX5dsevT/4njRIAERMcAc3PzFt59Xsj5+FQzyhYAEI15Q4L0BvstvfZi8tuo1OU2JIoAbQN196n0Z670qy257hNdrfi0pfFt7aALcAmarOHlm36nPkS2Q1ufT6gPH5gdNxkE6k5x0zuiOOa4rIsZL7/xMlu68j0oGfmqjDRY4Up+PBScAX1TrIZIFACNiBt0A0EKRCf5EJR8q9RBxq+YB/pjOF5/qoB6MKgXojRFBgsdFMhF+zWX1zWzq2rrtk9K86Q4pRldv+ENDzgeQBwVAH42AnH3thwTh6ubVcvWjvdKy+U5l5g/r0qmIXNj3L9QeI0FYv+om6pnhz7Huwd+kJ0fv2Q+5H6gzBi+dZBS9+IZbYi8pentEp2kOdWbPDzUlR7csu+UhWbL9XtXzUUtIgkYB1w1ApYKl46xs/MzvS1XT8th84Nhn9/yQChFl/Tpk8CwpZpl9eX0rv1yW7XxQqpeuZeMFZQOL5gKllAKW1Sxi5A7ZH7q7A8zzZ7H6OLZKCibJTqnvjMTC3RxOiDtAPRPOKrrDjJxz0R3WJ59oXEn7HDp8J6SSOHRMd8w7kLYxyRfefoFlzdAmA3wRoRZX1asIFmCrtXlC5Mfy6spa9RmOBCN6HAbhtzHBSA+/gM80dMYwDCoqRqdupa6gcgFRpfYnIvSu4/tlYqRPomHl/3zto32y9oGvkGuGPhpUgaJWlAJC7xrT/t7P5fL7r5MWgU81Eo3gayOTEzI53MfGt1BboCFt3apNtDhFBSIAHNEqXk79l47LuT0/oqRw6Y57GZUDFGHej84v6Ijevv8lRsysZhzokRWf+Iy0bLmb4EtzJimib8npV/6eShb0T8SLB9QL9seP0yK/XP94v3Qe/oWsvOMzlPAB2AG6YyiaCY9L7YobpOvo2+T2V931OWnceCu5cQA1PVOg80bjAxRC9F6Tka5LfLmhmUBJlTKPyr/FnCS04l+tzmo+A/TM+aqzVN+o8YvVi23uq28bpG3ghd37DLtyyknbSRzOP7rDxqSDFwY/3HTjLjIWiF6ZPINOuFi1iwIogY8FXQGgA41RUl4tE6ND5FV1nbTyycAtoW4L+oKA64ZvM8yYkKCcwt9HVaR6vZPSOWq1K2ul+/g7suqex6Rh7Ral18a+EJ1TZ6wsS8FPd338Lh32wDePD/XI8l2fkbrlG2IdXFBAA68QnAcSc2vv/ZI0rNtK5Qo5dYnyC+D6iYP0ziB/XbNIWrbeI01IzrHkfZoe1RfefE6kCE0KJmTpLQ9Iy6Y7NS9tRPjK2/rcmz8iYEOB0XvuQ2nefBeVJqq57qic3/tjjqV5y13SfewduX7mMOcSxTNQcUCxAn03IurlqJJctCTW+QZJ1iAa5cJ3BL0bR1UicqD9BF8m9Stv4AsWYJ4/y1xctDdBeK65dSdROPsISktlXNKbGzNYW3LS7h1Ojmaix2Gy9lnG8aOYxfOctA2QRuHElcNvyrJbHmBJNvhifHazBBsdwiegU4YpPsqhQWMAN1GAouxFAeLYjsb1seNpSUVosNGgNjyh6BRUI06FlXeTzyfD3R1y/dT7jMIBUFc/fEvW3v8laVi7jaCmVBUq6aj6LQKk/bT3PP3y31PrHOq9LCt2fZrRN8B8enJCOg6+SroDx4XyA8C3aM0W8WMM0HyLqvKDwX/3x+/K2GAfzfvR+QU8M0vfx0P01bjw1k+kpKJOIhMjKrnYtlNVYDJ5CE1zr1zY9zzldfC17r90jNQNaAs4DILzv3bkl2yAC3oCyUMkO/ny075WkDREWfiitVtZCEPnQHx1oMMM7FrRRKGqToH0yCC/UqC4Af8O3XnDms1MhHq/lNxHbwvdF9rOS0W1yZpxx7OzTbbXcYfmMI7aqOxw52wsx2jXvyPFIeQcpL/4xS96uyzcmKlNMsnQJ9eu2MjOKIhYEf0RFYv8LHQBUKKnn94wFruDmT66Y4M6YJ9DSNB8Psr5kODjuqUVLHZBBKyqCyMyERqKycgQUUOOBpkcgBH9EFfd/QVpXLdNKS+m8ZIYV94dsCwNBklpQGN98mdPsqtJz5nDbEK7aO02ekVjGew4JQPtp+j/AemfojuWkc6Apnmg4xSjd0j1QB2grReqIKEFn0ZhSwA2qONy7cheufTOS0wowgFw+a5PS8Oqm3huKukonKtzb/yIlA5eBDCPQnIT84nO5ki6ApzRPgua58FLJ1Q3GHyVaF3R61feSGkfImIoVtgEmA15lfQPLwB/qao8xN+pZcfLzufjOSCihjIFfLvuRJjic+XyZrPlAnaauhoHYe6a4vIAXdmdl0F6zrFZgbSNwM7upGUCpJPqpAEW/KSPRuXRRx/1XiSdooQGJkPQ7YLjRdIM4Kgkc0HV/ZrFFwFGl9T8aq5wLABBRaBPOeYp72ZVFMIyaEScmpk/FSIw9Yfm2od2W0qid+3oL0l5IDnZc+YjWXrzfdK06RMs+uB8gxcn9aHGgboTANPxn/wvWXrLg+Ry4R2N4hQk6KCGGOuD8dFV8utoNFu1eBl/jn1u+NTvsLgGUj3w6QDaVfd8gQlGUgaU3/kIlCisOfeLH7GzSngixKRh7fKNSksOCihYwkj6+PN/Q0qiZetd0nvuI/LFSFrS68RfzKIXFMTgHGpXbqRTX6j3Cl9WlY3LKAusYScXVSLPcaBcPIgELvhmcPpK4ogvG36V0A9E6djBgyOixjzo3uB2H6TsraduzoqKypjpkX5svQsKGsGePHkqbkhwtzM75GVvzPaP5CZQx+/LQbQ1x3AdRdLuHNIx3WGn4lAH6Se/9z05/MEHsTOOZTjKysqktraWN83DDz/szUg6hTchwLTz4KvSdNPtlMBRUaGbAWnAgSSe3imb1p/RKfo9gxZRP4cHRUADknHlUYFkFwyNAGbD/aqLCaJEdmYp4af7tWNvkxMGyPVdPC6tW+6W1m33cPIZfWvpE7wYFVArD+ijz/1/XA92qCh8QRfwqfAYuWHQAcPXLsrlD95Qbb5Kyrh/yP6W7nyAzXBRkIIFVqdLtn2Syg2CJDuUo7FBDV8gVw6/ITXL1lJ6uPTWB6WqaaXq8jI1Ra00KiJRao4vjbZHfkt1Pod6IxKhdepQ5zkmCTFHcOkDII/1XpMLv3yejQIw9kVtO2Kl4foLj1HzhJpH6MsxV6h+xFcK1Taadze714Qn+HJAYhWeKHhB5H4x8s7m0cRrvHRbUtWd5QXLoSMCB8BjCYVGZjnawT60rh5e4GpBT0E42hkXVA6iB6G+mJ3zsI+m5iYJBovZ4aW/rz/uBWE8RmgkFPud/nOdMe43HBu/g0c1Fjja9ff1zfHS0cWsuq7DJbQ025TqE2COpFPAjrnuM6eRtBOQ/t73vicfWIH0jTfeSC9bWJXefPPNtCr1pMFSCpONtlbsfIJOJJC+IZJDd2ztywE0CDuTTEdIC8BHg9VvBE9ElYryQOQLqkIZMynVBxQVjM4BOoGA4lrhCx0slmtH3yHlgITY4GVQE3fL8lsfYiTOkj5y0RF6haA6EC8IAO+RH/03qhtghwqABNXQ0LaDJdQ4PmiHjv0vcx91KzeSOri478fquCVlsmb3r/NP9CCEphkSPEwb+XV0oinyy7k9P5S+88epI8e5r939mFauDiYI4BlgFHvujWf48qlqWRmrRkQDXkTylY3LqehAZxkkJuH/Ab4dumiWemu0CW52VYo/xUdKFctMal8p8LIekeLyCkb4NGjCl4vfr7y/QX9MR0jxsOvN2i1s4eWNxaziMCCElsT4ktZWygqkAax33n3XLA9p5UO9JwZ4xu7fOMLhQ4fl1MmTcVNgbHWFX/zT0z+M/R7b77h5xyyvaN34Hysm6jBu7AZuNO6HNemGjRtm7RNe1YfeP5Tw8qiEYXpJQvPObUXSiS5VCjdSKuoOOyCdVN3xO7/zO7Jr1y55/fXXJRAIyDe/+U1vFbOkAM6xyKP9tIxcu8AEF1tpaRKzWFStUQOQnsWkcbAxnRyjWgOAp4AjoApdmEhEd2xI1RCdQt1RqcAW/4OhU6CYPDSAElwzuGIcH91MoK5Q7bQmYr7WukUqosmP/vkvWdAB1znw2exqPq0kdkj+QR4I4GzefKeU1i3mfjr2/4xJPDTEbd60i8U50Qi+CEoYbbMAR7MpxZfC6Vf+gR7Suk3r2vu+Qqc71Um9iHQEKggh1aPvBxruFiuevqKhVWpWbpC6FTdoPt2oviyKSQAxX5wbn1Z+jy8GjWbRQVpp1ftUw19WXWI+IUVUihtdgYNxkP6YjpD37jr+jjSs207lhzcWqxtzBoQSgbTZlB/ADA9p3XQf/37lpZcZMZtBWrXYmmmlZWx1pc+JDtJ1dbXy0COPxKbK2K0bPzx06JCcPnlqFkgDkOEHjQ7fWLDdHu3FYfw5mgF0dHSIsZML9olejfGLnjDUf5rGA23YcUIqxmORtB0JXlJO+oknnpAtW7awfdbQ0JD32melcU0BBpcPv0FOGAuiXigYqNNFRC0+8suQriERpprXghpRJv9YuL6viEk5ABt7+vFPRNEhAhRAD6ACKgNROLTSSLSh1Hvg0gkWaWAMuuOe3tWEqlG2zppgiTSkbGUNLUxsQqFCP2p/EVURWAdJQ4BYdctKCVbUUrUCMMYLAQUz8Aeha5+mRWbpO84Vqj/+PShnXvkB14GxE15A6x74KqsD0WcZFMTU+Lhc/ehN6Xjv54z2UdBTs7xNKhe1sh0W6B1djsjoPIp+kUFGwygtVwlIxTnr9IWuC9cbLgB8sS1eckjEIonL3+EFo3mO8KUKzTpealB9dJ6R4WsX2F1dWaZmczGHY8mLUxKBtLFdljGi3b5jh7RtUO3G9J+bQRq/QxNZXRnS1tYm22/eETcROkgbI2yAPjqtANTRXgsvBT3CN0fSnR0d8vCnHom10EKfRN3k/6677uxfznwAACAASURBVIrRLzpwY5+f1XoiolcilCszkig1T4n10eldQ9uRdHqHidvaKd1hB6STRtLPPPOMbNiwIdaI1kmPw4y64KUBzvqsIhK8+tE+Rn4EItAYWtk0QIB+yuykjUSe0uzqftKsVKTtpvpM15fw2BBpBh04AczkuhE9yrRMDPbK1SNvKd00TJAuHKfKonXrXaQgmDzkf2hfFeR6oDHwEkAjW1IsoyPkfAHwiKYpjeMx/TJw8bhEJic1AylVDQkFBEAP4M5u5/4go+Py2sVShga84UnVXHe4XzoOvsJIF62xJoZRrLKVSpGKRUu1Zrx+UjX4fXl9i1Q1r1DtxVAOjsgckYqWfIWUDhQRTJTwUkF7Lvwe5w2b2AD8uCfG+ZhCp80XHxUepYywWQlKCgggraJpRTXhiwMFQ4qCoaXKFCLqKzLQfprSyswviT7P7X2yJwLphx95RGrrVPn7j599LsYxB4uDsaa06HX48s9emhVJGwEcfzdSEvp86CCtH98cfRs7tsDo3wjSeDkUB4PStgFOiyJzURgAZ33RQVrvGG6+NjNg6sJDnYiL1g9qjKSNKQR3Du04cegKSD/37LOyvq1NnnzySTai/frXv+4dTjrNiUXSCREYKuhQvYfkF8AQIANZHQAFAMRmrrj4UxGCI6JFUB5IOGJhV+6Ioh1m1g2zUg5AhpZdRSWl1F0DbLpPvi8X9/0Lq+2gXYbmd/U9j8Y58gHAMJbuk++RM27dejfBdtYNPhWJKTpQZNJ/8Ti1zkgkouIQ3DAi9gii7PCkkrrhS2ByjMlCRL/rH/wqi2TgU43yc5Rgo/0XknZQwCDJiZfF4o23SPOmO/lCw8sCUTsUHNBIk8rBz0C5hMNaRxvw3KqhL75IUKRC9z0/ouRhVRQUQRMAzLPWisx4gjSzUklCRNRTdO9TlZiKHy/mFwCLfqan6SECo6lVd34u8xhteQT7T30ikP78o1+Ii2SNh9FB1yrKRUIQiUaoRZ579rlY30H8G1279R6JAGkjDaIa4qqu4VaLVbSO9UC3oD8haA3jkoiTxjpWIK0AOr0XXmLQtzgjYwutNPHDar4yEUknpTueffZZwWfT97//fcEbfD6BNAADER78kVF9CJ5X8crq8x8RH7qXjPV1qy4q+OzWknnUTKPdFTumIGpQvQ6V9an+JytYCO4o8igqUh7KAx0n2f8Q3tKISmGHuu7+f8PjI5qOTI7KyLUOqhdQNYjEG46VbAGYwcEOihFE7KGeTjr6rbnvK0ysITKFYgNjQLINkTJeGHgprX/wNynRAyeNQpPKpmWKVyb4ogPNKLXdeCFVLFrGJrJomcVuLnqDXi3xysIUeGuTp4cqRClUlNvgTKSpd8bBedF3OhBQ7ctQdYkm5XDDw4tlckyjUVTrLb4YtQQj6ROJSnhiVKbGRxlJL9lxb7Kpcun35qfcXhSNg6cD0joQx0W5R46SDgFVAZ01+GH8HiBcWVFJ0MbiFkhjX3v27IlTnICqwVc3Abmrm2IDLLrcMBFI4zpjSVwO7uxy2dZJF0C6lb0RDxw4kBnTf5cmGJpn0A8orihvXBqzLEWrKTi6lVbUERAQuQFMUYGoLwAsndcF1QDFBbxA2LS2rEJVEJaiK4nS90KlAR4VHhvXTx0i5zo51E87zrZHfpvFJ1j32rF3CMqLN+yUsvomR3do75kP2bIK5wW+ne21AopjX3zD7WwygA4qPWc+lLplbTRIgjwPMr3S6kVy8pW/I8VRXFbFMaPFFbhjqFj8fIGhyGeEhT11q2+Upg23sHkuSrxV13ONN2ZhENQxqr3YFIp7NGUM1C/QPpfUoBlCWKsahD5cJScRtbOYp6SULz/FY6uISyVlkeSd0VeDTsLLgvMWLKZaJrOLcw7aPJ5kdAeA+MUXXoyjO77w6KPcjRXdcfTIUU7RTZs3kZNG01os4Kh37NgRB9KgTsz70seHZrkVlUr2B7228UUAwEcErQMxInrsX5f9fdmgWEGUrS/6z61B2qUH2TDBjkDa/nvV1i2ViUg6KSdtjqTBSeMtjczt448/Lnv37hVoqaurq2Xbtm3S0NAgaA8Dp6d8AGnQFPCEgFUpmriqZFQw1qOPRR4TYwQQcMEADkR7+KQnBwtPDPhTl5RrSUQfVRtMIqKkG0AH4yRQHVpfwOFr7bQWBQi23HSHXD36loz2XGWLLPhB1y7fQHkc6ROH/hSIvpGoRIUi/gNQsvoxWMwCFnaMQRdvyAUnx0h3oOimonGZrLrrVykLpC0pClGiUxIGVTIxQSUH1kencETFiPihwcafiParGpcpm9dgsXLuK1IvNeieUTVJHpmR+bhqgKtJFmkRKz6+LGYSiUgq4n2pvkj4MqSKBF3MB7ke/En4gqQUb0omh/ul+8R+ad36ySw45aWv20oE0qALALRYwPke1mRrcT8/eUoOHzoUzxcfOSqXOzrkoU/FKzagwTYmCZMlDnfffx/pkESJQwA1Pr/1yFyX3wH4Ueymv0Re+tlL/DtolocfeVhF193dVILoi6oHwBOUPNFqCyGT8dFauI5jxr0aXHxP5BykkQF2kjh0HaRdnEzjRYfrG5JztSva6AinqgpHVUJMa85K2gIJr/GQstOE4b8WWap9qSgPAA59L5QMABhGl1MRdi+J4hMe9MlAt5x59Sk6zUEqFywtk/DYKCv5aORUs0iqm1dK7bL1Utmyit7KiNA1R/w571dw2CgLh1Nekb9YqlpWcbNrx98lpdNz6jCjY7yIGtZvIy2CDucrP/F5WXrzvap4xq+6y+AlQWc6TeHSdWK/dB/bL0iOgk+vX7uF1X4ocy+prImVjkMOWNm0XGpXbGASMBAs5YsA0kEAKikL7TiQBPLFqMkX1UsJXWPQ0kw1ZIDBFfy5SaNoVq56dahyy5ukdWpVy2qaTmV2MfOnqYViiUAaYIfkoZ540zlfowRP10qb6Y5jR4/GATKUF4iGrUDaXKpulvpZKUh0JQe2BVDry759+9heywje2B8ibJ0Lx7r42QvPvxgHpbMNldK/eskiaYJ0hrDEKUi7opM2RtIA6W984xu5i6QT5RfSvK6I5vD5D8kaTIcEFYOIBvGZr7XKohwMXsYAGE15gGQck1dRFdEhYkVlHMvEx0McFdUYYyo6ZTXh9DSTbed+8QwTXXgJwGgJCblIeExC3ZfZPgqghqVyMcBuI8EWLxAkDynlS7CARoG3B3TVME+CBwfaV5144X9LRdNKGeu9ovyxyypo+g+dNnw/bvzVP6D6gl8B8PGgvSpAMciWXgOdp6n8gJwPL5/y+iZqmVEgA1N+RNhIOEIDDoBFUnXZrQ9K0w2o6KxUChJQQCzuCbIRgt4Wi+oXgC0BXPHO8EjRX36qRHycx8UXCftI6l88Wuf2jvdekeW3PsKEaeYW927AZMUsekRrPBfwvPvffdeymAV0B0DaKLtDFA1gtAJp7HfJ0qUsZjEqMfDzuYpZdLkddNL4osYCMAbtgeU+LRLXx40xQ60CrhzrKQoHyUbEz+7Np368pKXqeuLQ/UNzCAWQztDbT6c8AIyL1t9MFQL4V+UjATmc6lKCziUsNNEiPQAurU0RKU+MqkQbqg0raxgFRqcR/QXp/wF1AoBKV1jARxoSP3gwA9ipw0Yn8ckJem6M93VRSYJmsgAtcNNQigAcIdmDcgP7ZhGIX/MQEaG5PygGAC4iV2x75YM32SEFdqBoYzU+0E1zIrwYUASCopbW7Z+k7hpqEL4gyA2HOC6cH1Qe6MjCXo1QhoyOUPVRt+oGaVi9RTrf+zm7vXQde5vHx4JkJQyaUOSC8yYvrxf7sP+hanAwUxYeJRVCTbVmNgXw1r1jVEIWBTDKS5qNEabCLGZBG7LVd38+JpHMLlA7j6Z1ugDcM0qqrRZjWfhAf9+s9Ywl33rJNiJxRK/G/dbV1kqwRMlEzWXh+JnxONBBGxUbxmOgZBxl3lhwnPq6uhhRYSwZx/6QrBzRStlhK1FcoozAsA+Un/PLM+6knc9homucLJKe5UTuIq5kAqQdqztyxkm7OJFWFxca277zR6S6dQ3BTAcGgABoD1AE8L5AJIgqO9IPulLBJ5S4+QA6GsAoakRFo9T8gpPVvD0mx0JsEFvRtEyqmlcpFYPmZ00gj0xStoeCF9iPDl45zwgcMjmqJqB2YKPaEolGolLe2CzNN95BIIfuGtE5InB2N/cH5PiL/1smBnooMwR1ohzkthHQwKejirG4qkajILTWYfAzQWGORunQtwMFPlHhSweRLDyu+y8cZ9IRNqp1azYxgg+TN/bzZYXuMTVL18QqKFVPyAHOKbvBaOoMzo9mLBWLiqLTWssvFOzg2DPKDsr6SI34BOX9OC+ck7uLkXvGnjN8E7o7+LT3ZoTNpBFqCkebkd+lsHGCTZKO02MSPDt0hyOQzindkeHnA5EwuFUAY/XSdQQZKg+KilQpdlW9iirZhFZ5asDWlJ/xpeUEWbjPgarAz/BAowCkYnGramwbRZWiUjKAe0ZiDpyt6ttnOjm29AKPHSKgQveMSBUR9/LbPqV8oa9ekGnos5E0GxlkohE+GYjO4YhXs2wDuW6AKxz0CNiBYiXlI13RrIpF+KWAQhs0BehT58jSbVWSTf8S8MGQyeELA4U7Wi/CS+/+lOfcsGYrGwXUrdxA4Icjnq6EWXnHrzCix396d5upsVHNYhVfAfDuUL0hWaaO2UCpvda5ndI8dDU3SBCRL+AYyGsH5PrJg+IPlEjjxp3uPe2xPRm/i92L9jIw0IztMinw2TqyniJUvVdyAtAYpxGkM/DezUQknVTdoRezQCeddZDOMDAb7y3KzYb6ZGJkMNasFT8DeOPTHoBZgugV/szNqwlg4K0BtlBUoKMJEpBYD9sxMbdmq6x/6DdUQQZM/FFZF1Rl2kAsUB06MCX8dItOy+XDr8vFfc8T1NG0Fa2+Qt3tcl4zTwLogaZYedevMsKH6VA1ko6LWtlFhTpmn7AdFgpxyAUjutfd+TTfa/yMkfN0lF1RVJWf8iGh9C40QK4ZNAvm5cSL31X0h/YyQbcVvZyeFAwUJXf+KnXX7FQzMcqIFyAbLCtXJeoAfSRlWeIOIyqVkFWd2Itjry881oy62ZYM0kZw1spkKdTdwS+IzBWxGG/EAlDbwuSEK1m1x0pvj3HPcbJdeSySdqXiMB0Jnmtl4VkCa907Ql1nzVeAUTOi2hHahQLoUDiBFldIfg11nlVrT0Vk5PplRsoASkS49Ws2y5p7v6h5ISPZFSYwIbkHwIWvcrIWUHC8u/jLF9hdHBE5yrD1XoJoeItqQpZhT0XoL4194qUB5QWiZfpbQw4IkISLH3TbsLMEt6v5YTO2gdxuVPVpRISNCFYBoY8UBuiGIhhKQRKH4pzhAfnomb/kemgXhiQo1qloWsHoG/x148Zb2NkFpfXUSQfQP1JFznohCyN09IpEtAyvDy26oaJD9/WmQ6Hq+wiAx4sQkTfkf/i66L90kn0eW7a6rY/OUHYpGZB45Pep0x1mmig+ZHUnMreepKT7NiYOMzDPTiNp10HaaSSdbyA91zWjtzPtRqcYPfafPyb96DiCwo6xEYIvfJfhkww64uJbz5MjXXPvr9NjGkA0dOUCq/oQbUL1oCiAxG8ggOPpV/9eBtvPSM2KNoLWaM9lAiHsQsFRozIQ9p+X399Dj42aJetoZQoJHKRw1GdrRlDggkvRxBXWqdPqywEGTMESdEPx86sAETAUJNAz61pvaJDxBQE+HkoN0CW9545I97G3+cLAueH49Ws2SVXrajYlwLL89k9LzbJ1lOth7ugICAcTflmMU+KHBX/XC1lUGXkROWw2VxAfVSF8EYKT1sAa1EwRaaQptudqvnEXq0LdXbIUHbg7aNf2lhTwHB0p/mskXnrnzteJrfF6LJK2w0knpTvMErys6aQ9+nwAKCChA0+MriAANgAy6Azwwk033iad7++RvnNHpXb5emndsVsCwTJqkeEJDdAqb2i11fIJST04u5XXNdP97tLbL8j1U4cZPaKDSml1nSy5+QEmBGHWj0pC6KtRFo7OKij4gBICyoyyukbSB4i8EcmW1jQopQptQOFZDdmckhiqiLuC4IuIFZGyepkoyoFYiSq/qQhbbHWfeI/gDFrj8qHXqTCBNA9tt4xfCtgf1C8BTZKHqF15SasO43oXHFBCsQXjmRxjApHcf3iS48U64NqhfoFHyvoHfyPNfocFSsOMubZAzxZQ63Ory+5sbeRoJR3mk47ZY5F0foN0/BeSowuWyZUBtOB8UcKNiBmf+YggEYHCZ3mku4MmR+BjIXNbevP9WjKvSyqalktV0/KUVAIAzg9/+BeM4lE0A7BFtNz24G9SjRLqu0o5IMDs+ulD9NagxzRL2tHiC5x0r5TVL6aNKiNXrWwbFASoDiT7AJxIVlK94vdrxkwTWvUjkqmQG45zPb2VFYt2AgFy71R2oE9kRQ1/r7qd+5noi4QGWahDoAdlgmpDmnr46Vuiy+tApSBRCBpHdWOHj4pyIGQCFl8yFz8m/QQFCZrZUm6Y1uJOkUpaQ/DQxknBztFYZ5KGhrdvSs9BosPaHq85knYniI8NyyndkRGQzloxiwcjafhXQHLGggkkGkeHWBVoBAi0sDr+k7/hOivu+DR508GOk1K7/AaCqm516ugeFyGPff7NZxkBN0Hf/NFeadl+r+q0baBMRro72UZLjaue4xxDwrCiWiXitIQhvavhWscu4GUEaCbkUE2J6HpSNRAAuM80PFA6Z3TthpqCwItEKRvzIlFYorTPoIXo+6y8OKiJjWqGVX50XFEVi6Q2tCga9AptTsGfhyeVxakGvNgfm9NOjHFMoHzGh/vZiJf0S1qLkT/14E2X1rmlvrFt0Jt1CGvZou1IN8Uh2x7vQqA7sgLSHn1WBjrOMFIsb2xlwhD9+8y99RDdnX71KQIekmaIZKtb10p5Q7PBktH5ZwL4b9AfMIJCwg+tqsA/mxcoR+C/AeoBUSamEpTDaN9VGigpVzvlpYGx4eYGCANg0e4KCg12K/f7ZRqa8KmwUnRAbkhaRBX3hEMjGshqRkjg7LXKS8j+SEnA5xpRtOa/oTTjqlci9kHFh2amBMUITZVwbpTwldPKFAlYSA1B3WBOsT5eQmU1jSyecXdZ2IlC41zaBj3LC5D4xael412NojEE2+OdjyCddQmeRwEavCh8L9DTb7S3S8rrGqVisWq2qS8AQHCykOp1vrdHmm66jV1CapbqYJp5EEDxCyJXcMREaPQ3ZOOBMCNY6L0ZIcu00ntTLqhV/iHy1TxIplgxCY/sWpkOA7RhGKX5lYCTZqQMG1Y4/KlHhOqMWM9CdSFVL0hURvpI0QRKVKcVXdp3/fT7tGstrV1M5Qcd+3xFnDe8ZNhyC2Xj/iDHjSgezQ4qGlpYKp/+YoeLdvmbOP1Bu7YHqzOzDXgJR5H4IU5/34lP3da+C2XhabrgZR7DUr65wYGyz1+Rj5EquqSYqQuAB4pJoFnG3xdt2MlE3oybS2ZPEGDWdeKglNct5gsEoAaAputdkZ9qDr0gB/8meIPvhdwNKgrYrMKMH010abYPUFbSOFA9AHVQHGysi/Jg0smqOawO1nrTXWX0r6xLsbBoBRx1rLNKkJWT7e++xErP2pU3cn1UdrLCc2RAaxK8hJQGkqKgYNDoFl7YoI6QF0htsf4kT21f82srW0CX9JTnjrTcOUb8IGzvcyEkDrNCd2D+PRRRo0y76+g70rB2C5UT9StuUHyvYUESsevYu/SygKNe47odJi/ozAI0hsKqydOHpapphZRW1xNA0WxAr3jUeyKCbgCtoMqvVFRL75DxMUryQCvg35AOIlGozP8nZnyx4WvCJB4KS8Y4C+CYKY8DvYE4na2v/DE1CBKLNFASFMyojuzgs9HvcbD9FItsFAUSpZpk8PJZzXyqhpJAvBTB8wOgoThBshb9Fd1ZPHSzuXNCKe3FNtDF7d1KE21cQRWvJFsrpQGbNrI1fg+ANKycm5tBf4q4opM20x0Zk+B5+DmBhA0RMsyNQn1dsrhtR5zXIXjSnrNw0atliyeAD3S78X6ImT9BcNZ9F45Kdctqgh6iV6hB2IiALn7KgxlRMkYDxzu44VGtUa4kdzCCQscY+IDQ0xlqjkkViauuKdNKeocGB/B0Zrn7JPcHakJPBrJfIakOZdmqrF/LlMkd6AtG2RGlN794Qoa7L9HTuhoUhk9k6PI5JjuxPdQ0sEKtbMbvVAcctPJCxJ3aUoikrebNFsglnfAZud3MqtkB6qTj11bALcRRZoDFcqrucAWks6aTzjyGJb29Eq0ATTJAD/I7fGYj0tMXRJg9pw9TcwwNdO+5o5S/zayT+QhaHwuSlkgw1q+6icoI+JDAqpR9GStqxM9y7rFY41ZooRklj4eYOAQA+4uLZRyOf2WV1C1DGseIWXOxA/DrXDTAW5VwT6j1NLMkzIWuCKGfNpOKqnEvXhioJoxO4VglMnDpY4IwzKiCVdXSuHY7bUrH+6+TeoGqBc8SO6ST0y4n9bG47WaaTNlfzNchA0+o/cF4ak13I934pKFxlpOCaBqzYnvfeiPaDOFNJkH6ye99Tw5/8EFslmIznZVIOns4ltJtgPZaNa1rlJnQ2s2xCA6JOHQ/mRwdZpn3YMdp2nLWrtxoKFaxk5hKaVizNkJTXUT8aGxLNQQKR0orJNR7hSoU5cKnEn2IbGHFqheO6BV+2AZaZlIVlNIpHllVH6KsHSZRReSz9cayqIykQ2AEHWngmT2lfKi1RUn7UIgyTrkfwBoUC/Y53HWRkTQqZMLjI1K7tE3qV9/EaJ0dwK9f5tcBy8b9Qb6EoAJBCTwqLZ0vHr/ZnJ9Q2lvYBjhbR5qNfu7uf/YgHO3fA3QHulY1Nam2eMkiaXS62r17t3z88cfy/SeflA8+/HA2SGclks7QW83WPWVjpfb9L0nj+h3S3/6xNN10B/lceHh0nzqkPsMXL5OBSydpHlS3aqMyDZo1lZk/yYGO0/SKhjQQwAqHPdXyq4RVghOhASkurSS3iyiZ4g8UoIzDfwPqCtWRBV3CI2PDBFYa8iMaprOfqETk5Dgb+AKsoavGv5Eshb55xpcDHVc0X2hNuodoHV7VKLoBfw7eezI0LF3H32bSEPMGy9gVuz6tpH7krUclPDkmQ5fPxzrX9J0/Kktvvk9at9/roL1Y5uffxq3k2VUcAV3cWVhRR/FfKanv2950Odp/noF0ZWWl3HnnnXLy5El5+umn2ZBBX2Izn3GQ/sen7F2JHK7VeWgPi0a6j++XxTfeRrN7dCGpbl3HaBQRNPhqSO1YWj3rJs7O4KlAKSpidxmAaGlVPfsdqq7mMFhCt5goo2vdJxr+1OKDmb6ffQL96NXIqBmKD6GigpWAUHDQhQ6ctFaYEihWntDRac0bWrXGAievGtOWyMRIH13zcDxVBo7twywECpagPVmYjXDxb0jq+s4fl8U37KQnCCslQbVMjLGDDBKyKK+HVA/zDYc90FD2lkIEnWieHIHcrJ3E0xtWx0hv/3NfXcf7zjOQRqCyc+dOOXv2rPzkJz8hWM8J0uhSnBHTf48HOVc/eovmPfBPrqhvkpLaxVJeu5hdvpEca1i3nZ1Q4iUpyW9ee+Bify243wHYAHaQwuHv4HbRPBeWpXih6F3AEWmD48VXgbIfVf0D0bwAnDApjMoa0gzgsWmQhEQdky5FlMLpfQ3BfbNZ7bhqE4bIHFQQKBaAPdz4xBclFYRqRvhcs4/kBBriioz2d8nVj/aqjjbhMB321tz3Jb4QwIWjKw6sWUPdnbQmXbThZnqGQMONF6ORWrH+ginwz5kBaDNcZJ/qwAgcAXWegfTo6KigCfHFixfl1VdflXPnzuUApPMgkj6/9zkZvnJBs8L0USmB5Bm6qsCJTu/VN/tByO7bBwlMNB1Ax3FEmADJaDQi4wN9MtJ9iVQCgK+yaQW5aUS0SPqBHy5vaGJyER1d6EoXCLLiEOCKllvIzwPEAcB4KhCd4yUQCY+zx+EVNIJdsk78qCpkv0LdnwN9IFEkg8ayYVqlVi1eIUUlpVJWXc8oG9F158FXZGKkX4qr6piI3fCpr0kgUEKKCZRNzfI2lsSHUVIOX5CpMBOOMLmCRM967vXHN7vXwf5rNXdrOgK2OYdp/EKZ/TJ07ziJB+HoGB5LHCbz7rh+/bqsXbtWLl++TP66vb29ANJWtwJAY6SrQ0qq6xhNVjQuUdFhwiU3n9bo0ALXPETB7KYSKzKZYmKvuLyGETC0zYHSSkbCOl0BoyjQHTTeB0gHi0mP4GWEakCcc6nWBBeJUkTIATQwuHaJydPGtp1SszxxIg8aaQAsXhSQCgJkAeaYR0TyKPUeunxGNanVOrLDVhVl6rUrb1Dl5SIy3HWJLxFowbtPHORXA9udaT4g8ZG0/q9CJG2+VR0B22xYMOwueWI8tWPZe4E53bdPi6QzVYfhtroDEfSSJUukq6tLDh06JNeuXSuAtL1bI9lauQFp46gQfZL3LS3XvDdmtd+cdRKIqqEOCaNlld9PGR+KYeDsBxe+4so6gmpxpep/ONzdwW40SJw2rN2abFLifo+oGm2+Rvuva23KfNJ75kNWGsKWFUUraGQLKgk0CBKUSFTSebD3GiWOQ9cucZx1K5CsnVGTqAMVoudEF8T4feEU5OL3mTiKTm+/9m8lp8fJN5A+duyYoJFvT08P+ejBwcG5QRqm/64Xs+QB3WHvlsk9MNsbp/O1EJWP93fLYOdprXVVBYE1PDZKz+zaZW3Od6ptoduboi8iouTBSyfoJ7Jk+33Ub+P3KAtHQjaIpGZZBbu+4IsG0TO4b+jCFeVkBo0CWFtF0GY9RmoXz/wSzD7V4RSgeTd4LJJORnfs27ePlwf5QAC1sZO7pbojI4nDAkin9ozkYCvooqFqQZEJ+GnQDKgKJrDP8gAAIABJREFUdGtBdI0IeujKWXLTaOSLBdEzqJKYBwlkfCVldMlDUhPFQ5AGziyFKDpZFD33NbMD43PTHKkAqNP7yOkxsH6RckLI2OI23fH888/LyMiIRCIRmZycjJmZ6eEH58AswXPdu2NegXTGrv2C2jFomtD1K6RZisvKmcxE6y2UkatyczS1HZfukwdJgaz8xGdj/RgzUus7j2bfKbDNdt3QEW5unt/5cZxPstNjoFaApJ9eFu78kEm3cBukgb8IjvWqXeMAEuqkCyBtNU0ZfDUnvS3m5wpITEITjWQo+hkCfIvQaAA9EsMTAtMrSPOgl27efCcrGQtL8hlwCmzx3L6ZzY6/753vO/l451rDyfG4rgbS+RRJP/PMMwKa2WqZBdJPPvkkEb3ASSe6bQpAnd4jN3trFMmgihH6a/hbc6EPiLI/RVFLcWkFKyQLS/IZsAdqVsnARFFz9nlo/SztnYtpTjKskcbR3I6kHYH097//fSJ6AaQTvdOSPySFNdyegcKL0c6MJgY0u9zzXNTGzO9SAk47J5BgHSfH4ygNScNM3TmeAOkC3VGgO9J4rjK0aaYeuQwNN4u7TQ5kZqCeS6U0Nw+tMQpZObvk52X1ZaY46XlLdxQi6UIEnZWnz9FBCuCcbLqcgZkRsJ3MbVSibLymMVLJBuXC752dl1Y67kFOOpkEzxHdUeCkzRG0C3daYRdpzIATEEnjMPNk03hQS6QnNyYGnZ+4U+B0foSZLZweK0Z3ZFDZgdE5pTtcBWk9ki7QHbgUBYBI5wFLf9v5WziU/tzE78EZmFlRH+YRxVMezvbvztmlckwjJ+0lusNVkEYkjZJE113w8konbU8j6s6tWNiL9QwUXpBO7owZQLOKnvWAQwfe5Jyz1bFTAU0n52BcN5Vjxb4PPKjucBWkEUlDgvf1r39d1qxZIx0dHfL444/L3r17paysTKqrq2XbthS6hecNSBeit1QfLPe2KwC03blUcAvvQruwlt7c2j2K3fHPtV4qx1oQdEeBky7QHG48YKntIz0ASe2Y+bqVCiacA5nzr0Tnx0h/TlM5JrcxRNGZvJtyzkkvXO+OTF7W9G/c+b2Hwtw7ub5m4iIxqKU3r6mApZPzcDOSjqM7PJY4TNbjsKDusH3XFKgO21Pl+orpgYnrw8mDHSo5nJLFze5bkp4OWj/9XIB0qsec/5H0M89I24YNsnB10gWAzg0uGcE5tYRWbsad26MqIMscOOcSpDXWwtEEG4EdDniZNFfCwHJCd/zt3/4tGyH+4Ac/YOJwYUnwClGcoyfC1ZULc29vOmcAOT5yTrUwJflRU41ok+85+RpOjx1bPwsOeKmAtCt0x9e+9jW57bbb5I033mD/um9+85uyevXqBaLuKABF8sfG7TUKcz73jM6W0s3w0KrqbyZtmJmvQKdA6dYdkspxFwRIo1MtQLmzs1Pa2trkW9/61gKQ4GXm5nbrZp2/+ynMe/y1taIt9DVm4Fj9zTx3iSii9KijVIDSjfs1leMaARpjyLSXdM4i6ZqaGqmrq5NQKCS7d++WP/qjP1ogIO3GrVXYh/MZWMiRtDlKNlMWMZ2ClhBUc2UPwNIDZ+N1tHc851d+ri1SOWbcNqA7tFsrk3dYTjhp48Q99thj8p3vfGcB0B2ZvIzu3rzzZ28Ldc7nipaNUbP+9xmgVrCr/79ZfGe+M9IH6VSA0o37M9XjWkXSmSwJz1kkvXBAuvCp7cYDlfo+FipIY8aszt0IulZgbTeCTv2KGF8Ldl4l6R/Jeg+pgLQ5isb4OcvzUSdtBulvf/vb85DuWMgAkalHy+5+F+LcmyHPik+2Bub4eHqu6Dj9yDnXFIf528HuHRW3nYbWBGkP0h2uqDvmfyS9EEHC6e2e6fUXwjVIBMyJImn8PB5oZ4iN7H31WcXzmb4b0n05zIq8TcZKmbzbCpx0Ru6O7N3wGRl+Xu40k4+JlyfECqidjzeVz3/nR1FbzDeQzvSd5wmQzn+6w3iZ3P0kTPVBWJjbZfpx8cKsJmJyE6k4ks+JWd/h9llaPRHZfCmYzyeVY1tF0tmQ32HsTkE6I3RH/oP03Fyf2zd9YX+JZiA5IM3fuXP+9ZZpcE4016mApFvXLZVjWwE0xuMlkG5paZHm5mZOU85BGvrqgwcPyhNPPCHt7e2W1+6HWfWTNkY2Cxkk3HqMnO5noc25VcRsFSvam5dUQMvpFdLXz+axrMaY7vHN6g4vgXRra6s0NTUVQNr65rT3MKR6Yxe2SzYDC2H+nUfJyWYtF8CZLkjaPae51kt1DGZ9tNciaU+BdH19vRw4cMAjkXTmHh43bsj5v4+FANBGKs29fEeqYJXqPZXt47kZSZsj6Ch00VmqNsR5eIKTzs+KwwLNkeoD68528x2grXTO7pxzLgAzF8d0A6hnKVGMGmkcIMOFLAWQTgstClF0WtOX8sYLYd6zoxbKBnBm4xh2bqV0xjErktaShtkoZEkFpF1pRGucVHh35J+6w52Ixs7NVVjHagYWwvxn7mWUDmClcj9m+3iJxpjKOKyUHfgZkoZeBemMqDvyj+5YCCCRyuOY6W0WwrxnPopOBaycXtlZNIHTHbi4fjrnmwik/RrVYfjDxRHH76rASTua2oUAEo4mJEsrz+d5z1zEbL446YBVKhc628eba4ypjiVO1eETiWo/8DJIu053fPGLXyTd4f3OLPMZKFJ5BLO9zXye/+ycW6pAlcqVzuaxko0vnajeio/G1dI10oVIurpatm3bJg0NDYKKGmgBcyPBy85DlOxmW3i/z16Umbu5zbxKKB2QSnVevALS6YwjLorWJkKfSy+DtOuRtLdN/wvgnOpD6s52833+s3d+6YCVk2uZixdCsvGlcu5W2+hUh9cj6YyAtDfVHdl7gJLdZAv39/PpGmRO95zs/kgFpJLtMxP8bzrHTLRtOudujKSN+zEqO7xIdxRAOhN3UmGfphmYT+CsP8bGGDO755cOUDm5NbN1HLtjSmc85oQh/FX1n2VTfodz9YS6w3uRdHYfIrs33cJZbz7Nf/bPJVeUQzqgmKl7O9UxWSUM9TEalR1ejKQzopP2Fkhn/6HK1A2af/udL3Ovn4cOl9m/EtkE6lSBMNOzks647IJ0Nu7YvIukM29Vmo1pz/TtmY/7n6/znpvzSgegUrl7sn28ZGNMdzxmZYf+b3PSsBBJZ02Cl5sHKdmNtrB+P9+uQfbPJ11gSuV+y8Ux7YwznXGZARrHSwTS2bjKeRdJu6+TzsY027mtFvo6+X4djOPPLc2RjTspHRDM9PjSHdtcVEe2lR2eSBzmpuJwIRRJZPpRcGP/+Q7M2fjYtTfP6QKTvaPMXitXx51rvOmMada2BlUHjmkG6WzcAQswkp4PwJDqI+W17fL1WmS+StDOlTLG6+kAk51jWa2Ti2PaGWs644qjOgxeHfpxzcoOL4J0RnTS2XfBy1dwsHOLen2d+fQV4437KB1QSuVuyfbxnIwxnbGZaQ4jFz0XSGcaqJ1G0vMApL3xYDm58ebfuvl6DbwxbqO8zhjTZ+s+SQcIMz3GdMZm3lYvA9fHbKXsyDRAp8JJ5ylIz6foLdO3eab37w2gc36W3ryH0gEl53Mwo3JIZdtMb5POXFhtawnSpts3G3fFAomkszGVmb4F833/+QjO3r1v0gEkJ3eSWaeSreM6GaO+bjpjs0N1WCUNC5G0azrpfASIVG5Tr26Tj/PvTYBOB4jSvTtyeexkY093bHPJ7pLx0UY6JNk4nfxef0E6jaQzUhae+cRhPoKEk8vp5XW9CXbJZ8yb90y6YJT8vOPXyPbxnI4vI1G0haoDx7FSduiRtPmLI9XzsNou70DaXln4P5pqhNycssK+nM2AN8Fu9jl4e5y5ktsZk5TOrnt2107nZTJrW5M2Wgdio9G/8ewyeedgbMeOHpE/+/M/mzWhd9xxh2zcuJHNUPBfU1MT18lI4jBzBkuZnL7s3oT5dbR8jZ71x9Fbs51LoEwH/LI1i+mOMZmqA+eRiI82R9J2Imo76xjn7sjRI/Ln8xOkCwCdrYck/jj5NO/5NNbsKStyFbWner+6CdJmRYc+pmQgbTV28zw6uduM2zqlOzISSbvPSYPuKCy5mwEnt2MuRqmPz2lMk92xpgs+qY42V8dNZbzpjNUOzaGPKREfbTeSTqaSMX57Gr+c8HNPRNIFkE7l9vTiNl4H52wxielfm1xEs+kAXvpnnPoeUh23XZBOVMSij9juXW8nJNDHZCxSQiSdc7qjANKp36De2DJfOGi7j5M3ZjVV8Eln9Lk4ZqrjTXesjkDaxq3j5CkwHtscRRujc/y9ANKp3iGF7bQZcHJr5nrSbDxpORpiLiLnRDxqjqbA8WFdA2ltR4n2NxcfbYymzTSFVVRsJNoSfdeZAbxAdzi+NQobxM+Ad4Fv9pXKn7GmC0Cp3qW5Oq7d8br1MrM6z0RJw7n4aKtxG6kKPSrW15trfo3bGf9uR4LX0tIizc3NPExGilncl+AVEod2b/r01vMq6Jlv9/TOMhtb5wocjdFfNs7TjWO4MVdx+7DQRRvHaRekzeDsxrmmQncUQNqtmZ83+/EqUBs/RL072W4ATjpnl+vjOx27G+O1y0XrUXBRjm9xp5x0AaSd3lXzdv0c37lzzquXxzYzcDcAJ53bK9fHT3Xs6Y7bHEVjHOnw0ameh93tCiBtd6YK65lmwOtA6PXxZa84JdGta5XY8upt7iYt44TqsJM0zPScFUA60zM87/bvdfDz+vjUDZFuNJjubZXr46cyfrfGHNtPElUHxmiXj07lfOxu4wmQLuik7V6uXK2XD8Dn/TG6BTJu3gVeHJPV+bkVSTuJolnE4oHbqgDSbt7x835fHrhjE86x98ZmlIvpw/YCKHphDE4fFTfG7CRhiPHlK0gXvDuc3l3zYn3vAeDMtHp3bG4ASyZuH6+OK9m5pjtuJzQH1g3oSJ1sYBn+vdNIugDSGb4g3tu9d0FQzZV3x5cuqLh9L3htPHbPz61xO6E6vMJHYxxOQbogwbN7Z+X9et4FPy9H0W4Bitu3j1ucrtvjsrO/dOfUiubAcRPtFz9HwtDnkUegANJ27pIFuY5H7lDLuffW2IxStrke/lzdRumCXK7G7dZcOuGi9XXzGaQLdEcu79isHNtbAGh9yrkfo1Vkmqmy4HQuez5H0DpIpzuvZpojWRSN43lBeqdfd09E0gUJXjqPoVvb6o+C8U+39u3WfnIPzsYz8ToA5nMEnYsoWj8mClgS9TN06052sh9PgHTBYMnJJcvkut4CwcRnmrtxGoEv3Qgvk1dS33c+A7UbY893qgPXsQDS2XhSPH+M3IGevanJ3fj0aNmtyM7e+bqzlhsg585InO/FjbGnkjDESL0ivSvQHc7vm3m6Re4A0N6E5n58VoDh9Sja61RMsmufLkg7BWgj/+0lPtozkXSBk052y2bq9/YB8MRwsZwcCcqvtoQyNRjTfrPPjRuBzXz0dEEjS5PGw+TTWK3mxa3x200YGtfzkqoj1Ug6I+qOAiedzUdYP5Z9gMYW7w+U8L/fXzmU4cHq4zISDRk+pLZ7t8AhO6O1PkrhHNS82AVo87peozpSiaQzAtKFSDrbj7UzgM4eSGc/etZnPt8SgokiUK/TMHPd6W69YFJJFmJclN45fzQy/vA6TRwWQDrjlyTTB0jtLtzfXyrvDZTIH6wazNAAUxtXOoPJd97WfO5ugVw6c5rOtm6N3xxFz7Vf/Xf4E1SHF1zvzHOYc5D+4he/KH/8x38sa9askY6ODnn88cdl7969UlZWJtXV1bJt2zZpaGgQNFpsbW2V+vp6OXDggDzxxBPS3t5ueU/88B8LPQ4TPyzOwXBy2id/fbFGzoaC8v+09cqi4ul0nkWLbTOv0TbzzbM+iV0+o1zszi2Qy+expxpF45y9yEd7hu4ocNLZeizmBujrk34JT8evE4mK7Ostk59fL5NI1Ccbqybl11tHpMIf/zgEi6JSH5xy4XPR+UvEKqI0w77VDOczNTCfomj9Tkr3ejgBaONLGtuheMVrqg79Guc8kn7sscdkPoL0VFTk2kRAzo8GZdpGiFMVmJZ1FWHBn+4viYEvNOWT9wZK5Y2eUjk3WmxrrInGt6Q0IrfXTciu+jFpLpmyeRqpgbKZQ0a0fy4UELxobEy3NJVMyerysARZWpa/i51z9fLZuU052aU6jDSHHkV7qcrQeM2cgnTBBS/BHQ8g7g/75cJoQE6MFMvZUDEBAyBoZ8ENUu6PyuqKSdlUOSmrysOyrDwipUVuPIbxY8ALpHMsIIcGS+WdvlLpnixilOzGgr1UBqZlY+Wk3F4/LjdWTUqlKepWx3F+PONMIMK/Mh6Qs6GAnA8FOedDEZ+EbZ5HcVFU6vBirAzLhsqwrCyLSGtpxJOcpNV1cSv6dOOap7MPN+5uY1RsHEt0jp0bQRp3ohdVHalG0gWQtrgjAcR/fbFWLowGZSTik2mbQJHo5sZNAxCpDkzL51tH5K76sTSeg9mKiVe7y+VfrlXISKTIVtSZ6sEDRVFZVRaR/7h6QGqDib4QZsBaj6riHjQNzo3P24nhoPx9R5UMThW5M98+kbKiaWkonpZ/v3JIVpRFUj3lrG/nFshlfeCmA7pxHqlG0V6mOjBNTiPpgrrD4m4eCBfJH59YJIMR97+dP98yIvgvtcU6Wv3x1Qr58dXK1HbpcKtFxVPyf6/vl8ZiM/0RD876bs28pBVPua+3VL7fUTWLP3c4NMvV//O6AfLuXl/cADWvnKMb52IXoI1Rt74NomiveEdbXROnIJ2RSDrfddKZBOlbasdle82Eq8/TR0Ml8m5/qav7TLSzcv+0fKZ5VGoDAOnEUbMTbvLUSFB+2VfqGkVjHHsBpLNyW8QO4gZAz6I7onMb+hvX9zrVkUokXQDpLEfS2X1kCkfzOki7BWpeuNJunYsTVQfWNa7vVW208fp4IpLOd3VHJiNpLzxMC2kMXgZpt0DNK9fTjfOx2keihKFZ0YF58DrVkUokXeCkC5G0V57xjIzD6yCdrpY4I5OWwk7dAOhZNIf2A0vg1sYY+11UVRd6VRudTiRdAOkCSKfwSObPJl4H6fyZycQjzRVAm0GdVAd+6FwNmtXLUKA7XJjuAt3hwiR6ZBdeBWm3gC3X0+zmeZgVHZaRtYGDjtEdWhTtZW10OpF0RhKHBU46149O4fj6DHgNpN0ENS9cZbfOxypZ6ASkAz5vmilZXSNPRNIFCZ4XHp/CGDADXgPpRMCTr1crIyDtQHKHpCKLV3ze1kanE0lnhJNeCJH02oqwtJbkTyWbcxDwOLEnIuPTPvlgsHjO0nGvgLRbYOb8OmZmCzfPx67kbpaaQwNzRtF5wEXrV8ITkfRCAOnfWzEodzekU96t31V62UdmHqa59spq9+hMniX+YbEAaY9JEZA7+PaJ+jkrQwsgnbn7yg2gThegWbySR1E0rkYBpF24J+0kDt0B6dy8/gHOxFvjE6JjctzPLIBa/70HALsA0i7c7Cnswg1w1g9rThYm2rc5itbvXdAciKK9XAZunmI7IA2//ebmZm6a88RhXV2dHDx40FOm/9kB6ezTCXrkrBDaIFWaFcz75v69vr7xzxQe9nQ3yReQdhPU0p0zt7Z345zsRtE6j29Uc+jhDaPo3MQ6KU+lHZBGQ5SmpiZvgLQXO7PkLUgbwdcCSGNmfubfGcOaRHd8IlbGGFknum3deKIt9p1NkA4EAlJSUsJRhMOTMjkZtjxbv9/P9Xw+n0QiERmfcNenJWVkcGlDNy+leV9WlYWJeGj8XOei8ymK9gzdsRDUHenQHaGpItqfwqcZXtCDYb/UBKdlKIyfRWlriht2KFIksAc1d02ZmPbJ5fGANJdE6FmNZXzKJ53jAWkpjXD9kaki7htNB/B3/B74i+Ng3+NRH61TYa4fihRJOdaLqHFhKfIpa1X8rCwQjflgD4aLaKwPoyUswxG174AvquxLfSIjYXyARqUqEJWBSJEEfeoc4MeN8cBTG1vDr7tW7/6SwtNPkD5ZLxhTosUtTnr16lVy2+238TBHjxyVo0ePWR6ytbVFdt2xS4qLi6Wz87Ls3bvPJXj0xm5SuEyWA7cD0HoEHfenlizEFc/HKNoTII0eh0gcrl69Om97HGYmkp4Jcw8MlMgr3RXy9VUDcnwkKK9dL5dvrRmQPz1TJ19oCcnWmgm5Mu6XJ9qr2RHl91YMxW70sSmffPdStZwMFbMTCRrJnhgulp9cVX7SJf6o/Ke1/fKL6+XSE/bL15YPyT9frpT3B0qkwj8tv7dqWIbDPnniUrX8h9WDBOkfX6mQz7WMyovXyqVnkoW17Hv460tG5OnOCnlw8ZjcUjdBMP6vZ2tlaVlEfnPZMMtwn+qolPf6SwTYfkfdhHy+NST/fLlCpsUnv7l0WP7yXA0bBTzcNCb/55FFdAD8N0tH2L7r3b5S+ebaAfo+c7FCACuuXJsNvACYOJwLpNcPsGFBuksBpBM70Tmd23RoDm4bFQkU5R8Xrc+TU7qjIMGzuMMyB9LqYNj/Nz9eJH+wakDe6SuTxcUR+UJrSP7DsUXyG0uH5ebaCXmzt0z+sbOKd+Rf3dQT64YCQPqT0/Wysjws9zSMy03VE/I/ztXK2FSRfHnpEOVobRVheaqjSq5M+OUbawbl++1V7HryiYZx2Vk7Lu1jAfnzM3WyvjIsuxvH5Pmr5fIf1wyx1dZr18s4RgAzouX/eqZWHmoalbsaxuXoULH81fkaqQtOy79bMcTtv3uxWq5N+GnWj24wf3FDH4+Hh+n3Vw7JfzldR5AEeH/l0GLu86HFY7K3t1Smoj75kzbNm9pM0Zs5c6vrBJD+OIm6owDSTjE04fqZiqJxs1jtO47q0NahLtqXv1F0KpF0RkC6QHdY3efxKARgRSQIV+bfWTYkq8ojMZDeVD0p//18LekJUBifbRqR+xuV3A+NZV++Xi4vd5fL8rIwQf2vL9QKfKo/1xqK2Rb8fXuVXDWA9IH+UllcEmGnEjQzeOJijVQGpyQU8Qv6uXynbYBG/oiqsQBUQxGf/OnpOoL0nfXj8udna2V0qkhAtyDa/9KSEYL0+wPFfEnct3hUvrIkJH/XXkkABkjj68AI0rfUTlDbfEfDuHw4WKJAeq7+iYmi66hw/rwWSbe0tsgd84zucAucLT+W7AC0pkQiZ60BdL4pOoyI4DSSzoi6owDS+iWZ3epK/817AyXyvy7WMOr9xpoBKSmKxkC6oXhK/tv5Ogn6phmd1gen5Q/X9pN/RqSMTiy9Yb+83Vsqf7WpR57uqGSTXLTmQq/DhxaPyrOXK+NAGpE0dN2bayZJpfxDR5X8HyuH5E9O1TEy/s9JQBp9A791vF7qS6YlPOUjb/6nG/vY9qo/XMRoemNlWH53xZA8d7VCDvSVsDnAT7vK5e6Gcfl08ygj6W+tHeCLZ0NVWP772ZrkIG28u00Jz1ji0AndYU6uYv825IR26A4MD5z0fAPpRExUKiF6HOBr/0gURRvVHDrNoUfRvGzZF0ilcsqztimAtAvT6D7dMftuQkT8vfZqRqS3141z1P/zQo080DhKoAWf/GjLiCDJCIrhq8uGZWV5RMBJ/6C9Wk6MBGVz9aR8ZekwE4M/vlIpJ0eCTCb+2+XDcmSwRHrCRfJoS0he6i6XI4PFPMavtIRInYAT/vcrh+Vgfwn56i8vHWHiD62ssIDeQEXfU+2VcmvdBJOY50YD8qUlIdI1z12pkIebRkmBYFlbEZGXusrk11pCUl88LU9eUhTL+spJeaw1JHXF0/JfTtXKV5eNyIryCPfxd+1V8lvLh+fol2ghFdRBVaONUo6kE3HdCQDbDZCG4qOhoYFAXlFRznkbHR1jgrG3t5f/rqmp5jpYoA5pb++Iu6OrqqqksXERfzY+Pi6h0Kg0NNRr+xqVa9e6+HeoUXAc/In1rly5yp/r20ejUenp6ZHh4ZlWbmVlZdLSorS5/f390t8/QBqiyOeT+oZ6aWlulorKCipXJiYmOLaeHjVu81JdXS11dbUCtYtx6e3rk4GBQf7Ijk+0vg6oOIByUJPc5StA47wLIG15yzj7oXsgnTiStj0ii12k9/npwphsD97hiolkfnyiZ+u6HUXSVtrwRMOzAGojSF+/fl16rvfEtjZej8rKSlmypJXgZFZ3bNmyWW666cZZR52enpYDBw7K+fMXBJLU3bs/SXUIQPq1116Xvr6+2Da33HKzrFu3jv8+cuQoQfr222/lv43Hq6iokPvv3y34s6urW/bseZ3r4Dxuv/02mZqakoMH3+Mx9WXx4sXcRgHJUTlyRClYbtp0o2zZvNlytg4cfE/OnDkb+x1eAlu3bpYVy5dbrv/Bhx/KseMneD2T8tBGmkPz56BHB/acp1F0AaQdYkKi1dMHaRfuoAS7SA+g9TN2YXwuzXU6u3EM0mawNx5cn1gbkbTdMZtBevny5bJr120yMjIi4+MTEgj4pbZWRZuILl955RWZno7KPffczSgYy4kTJ+Xw4Q/4dwA3ABxAjuWnP32JUTRANxMg/ZEG0kuWLJG77vyEjIwMM4IOBoOMyBGlj42NyU+ef1HwooE+fNftt/ElxamORmVsfJznV1KsvrgI0sdO2AdoDahjyUIdpO1eBA+u5zSSzkjicGF7d6QJgHNsnh5AeziCTvFBsg3Serdwi2g8dmgj320xHmMkjSgUoGS1gAoAeJlBUwdZgNvQ0JCEw2EpKSmWW2+9RZYtW0bwe/PNvaQPVq5cKYiYAYaTk5Pyr//6M1IWjY2Ncu+993D/iK5ffvnVWGTsNkgfOXpUjh45RjAF+NbW1pD+wHgCgaBs2XKTbNywQb0sfvayDAwMkIa5/77dUlRUxPG+f+iw9Pb2yapVK2XzpptiIH1Ui6TN84djxe7xqFBLr9Md0OYzWYiN0nzEUrzdXNusANIuTGXKjStmAAAgAElEQVTqkXSad4/F5ukBs3Ey4ncOjm9s2idlRVFKmvJxsQ3S0EkbOWir83UQSV+8cFEuXryookXTxIFPvvHGGyzpDoBbZWU5wRbANzQ0LNXVlbJlyxZWMO7bt4/UBED47rvvkuZmVRb83nvvy+nTZ2Tr1i3cNyLUDz74kFH2ihXLmajEy2FwENH4z0mTgNv+5CfvSUh3YB+XL1+Wvr6B2BlUVVUSULGA7tAjaewbL5empsVSUlwioVBISkqL5eYdO7juG2/ulcuXr/D3AGks+Pdbv3ybY9mwoU1u3rF9BqSPnZh1u8UBtAjloDpA617R4KHz9FaNO98CSLuANlkH6YyCsx56zISRSAK+2l0up4YDsrIiIg8vHp0pKHFh/rK1C9sgrUfSRlQ1z7kZbU2JxUSJQ/NmidQdADqA1ebNm2KRNoaDiByRpxGk8fM1a1YzysZ2iK737XtL7rvvXkFCbnR0VF599TX+CWD8xCfukNJSlfDt6OgkWMMTB0lA7NuKk052jXSQxvHXr18nWzZvIt2iL/ia0JOCe/e9xePW19fJvZ+8h2NBxH3o8IfS1d0lq1etio+kTSAdp4c28NCIpMFB56OJ0lzz6xSkMyLBW3h0R4rv9wQMRDrR8+iUKvMuLkIJOFTY8WND0QmqBs+GgrH7qKV0Sv54HSr/sH7+LCmBtPn05kpWGkB99ZpVcttt8WXhVtcpEUgvXbqEES+iZCT7Tp06RQBesWIFwc0M0oi0Ab56NI2oed26tdweUTWiaywASnDSiKgTLamANOgOJA5ramrk4Yce4HHxUjiNJGE0Ss4ciUYsOkjjfNrWr5MdO7bz3KyWwx9oiUPDL41RNKJn/JtqDhFaEOhF//ms6DDORd6BdH674EE6l+wpTwJ62r2cDjDjhr4wGpSfd5fLx8PF5PKwoHz7wcZR2VozGaM0To0E5S/O1rLE27j8pzWDsq023gwI+wXoQ5/tRUokJZB2erm09RlJ6yBtUD6Yr24ikIaqA+oO0AwHDhyQ8+cVXbJhwwbZvn3rLJDG73QlBv4OzhrAjYTj/v37SSfoS3l5mWzbto2cMEAbUa4uzcO/E6k7oA65dKk9tp/Fixtl167b+W8dpP9/9t4EvI3zOhc+IACCAElwFylKlERSlETtu2Rt1mY7ju04bVK5rXt729y/e3Pbe/t0cZLmttdpk6btTZqkbRJ3T5zFadIojrN40Urt+0qJEndJ3BcQ3LH9z3uAgYbDATAABsAAnM+PHkvkN99827xz5v3OeQ/kHXYEvEdu3LxJ167d4N+DR39yz64ZII1/AMy3bN7EXwIo4N/N2dlkDVj6UpAOBdC4Fu522HfYqZkC0BhXtCCtHxzKYKgyumNEuei/2GMgAV4bZwdz6PWHeTQY0N0QDwlBMs/NG6cPLRjjH8OChr8ygmKEYiAf/VGdg/2uhQJNj9cf5NGlYQuVZnvoozUOzVEiMYG0zHrL/khykCimOwBu4QSW5IJZwCWDU0bp7e3j6202G61Zs4rgtie1pFEPtAFc4kBxCAX+zqA+AMTiAssVdAT+jxeB4AkSqwueANKLFlWxZwdK/8AAg7TVmsPUTXFR0SyQhsTm7l07+NATh4YNp8/QkkVV/IJCEYO0HEALljR46KC73RwHaZ3uSBZIhwCHeCxoNImAkS+2FLAeR6gChbo/qHVwtCGCYb7UWkDXHNnBQ6/FNhf/HpGNTWNmqsxxU9NoNn2p1c4CTCjPlY9zwIuWSlQgLfXeUMJQiQ4T47WkwR3v3r0rKHcqzGMoThq/B+CuWbOa/6AAfEFziP2SQ61HtH7SGGq5yE9aAGm8QNjf2uYPvhEK+iJQGgLdAQ+QXTt3sicIvFdOnDzFQTT1ODjc7D84FEB6Bg8tojjwc8HdLtNoDmHuorWkkwLSOLWGVQCLAJ9lOAFH5gG8ddNXT1qhJZ3gQ8E3HuXRD7pyZf1OxQ8V9ED+YKmDZUOhdHe030r3xky0yOqmvaWTZM3y0rE+KxVke+lg2QRB6+OLLfZgu0+VjdOvLBpl7RCAvhY+P6MC6XjeLj6ihVULaevWLdzK7duN1HjnzswWA6gDMEY9WLIAqDNnznI9ANrChQsZcEFPoIDjbW/vpJoav0fF2bPnqE8UJIOfgeL44Ac/wDQC/KuPHTvBB4ORCqIH9+zZxVY62oT1jVIVGAcscXiISOkOvEhQML5btxqDvPnqVfWENjHM8bExDpzBgSLK6bNnqburhzasXxf0DrndeIfu3L1LHreXli6tpQ3r/Zb0jZu36PadJv47T5lIOAn0GgDaKHG3U/I+jTQfWvq9JkH6+PHjvMBzDqQTcDAo3Wyfbiqim87Hp+6hNiPkQD9VP8ga0dLi8hIr18Fq/u3qEf7MBAD+U3s+XXFYWPf6j+uGqcbm5rBxAPW+0omU89RJA+kA1yqI/sNzgUX/ZQJfpKL/4JLFBWAL9ziApMMxwiAoeGagrpTGEIN0a2sbgz6s2EgF7eKZw//RJvyWUcTJC3A/uMgJgGlC0EmAO552TZNLlNgA40K/vR4vOUdH2SsFdA2K0G/cT3h74wXk8/oYiM1mE7vucV3MncsVfPkzvQGf6EDYt+DNIQCzFoyBSHMd7e81DdI4KV6/fn1mWNJLRujJYplEtEkAZvGmgBQo9KQjFYj9/2X94CydDDwch7tsdHY4h36reoSWWGdmQB92Qajfw8CN8i/teazlAK3pnEDCgUj3TtTvkwnSs2Axgl91vGOGxwcAFFw2Du8AtG+//Q4NDg7F27Ts9ZFhP/JtpW2EyrQSpDpkABqWdDCFQ4b4RUtnLlqQxsHh4cOHeT/gILa5uZm/sBDQ9Oqrr9Ibb7zBWityRcaOIDp06BBJVfAEuiOjQHpxCLpD8m2mxuYP93h8obWQFecilQU5bvqzFUPUNWkkS5bf8wPl7KCFvtphZzEnaEjjIQFwN4+Z6PywhdrGzUyPQHyp2uaizYXTTJHAuk51SThIi4A4uI5icBYmQOVFRqj4rl072MLGARx8naGxATpEiRUd7bqo0X25l9gs0BYF/4gt6KD8qODJgQEEnqNMozowtFhB2v/15UgcSAt0R0Zb0qIdpcbGj/ywGehofw7LjgoHfKGugSveoYVj9Fp7Po1MZ9Ef1PmzskA032jw0ceXDdM8i4eV7/7zYR6dHLSwv7V0HLDIIXl6oGySvT5SWRIO0oHBzQBo6ZeS9EBShQmB5YywcCFYBFbSyZMNMxTrVLgNN6HWPp3Rjox4kvSgEK94GAMoYooj+AhlqBWtg7RKOzcqFzxRZBq82mQ/L1ToF4T2B6aRt9DA4GhlBUgfp8z6cpudro5kk0/kVie+JYJU/jSgF900ambfZ/hOI+UWJEdxUAh5UzcAuiuXftg98yRf2n3whLuKJukji52sK52qkmiQlh2ZAMriQcsBdRwbAZ+yCH4pLS1lL4n795v5MzcRRY3Vi4rmCGhyMED7AoeEAYpjLgC0DtIq7WLwsK80lnAGk1DlN8BJl8zkpNXY8KHuh0wrR/qtHKgC/elfX+LkRJwoSAYLbeZzQ7NpjwVWN/3OEgctts20et0+oo9eL6Vxr4E+tWKIqqz+Q8Gvtj326Ag3nUiQ+2uLnJySK1UlkSCteC3hkZCVxdGAcI0LJbykxhxB8S4ry0iQSo23KB5fhBvJURpS8zyAxwzKgmgSfsaeHAHDRsxD45aZSHMIU6nTHXHtXr/5oxSk95RMJMxyFg+jZczMqatgNaMg2/bv1ozQhoLHngOwTHCAeNmRzSmu4Gq3PN9Fmwqngpm+xW2+22dlYK/LddGf1A0zzfF3LXb2j1ZaYKF/bvVA8FBR6XVq1UsESM8yiuUsZyIO5a4oL6fikhIqLSlhIaMLFy7RvXv3/LxxHJa0MD+gO4Twa9wPljVEmXDGIxbrj2U+EwHSYQ8KAxQIMtijiAGaIwpFyJzJAJ2WlrS2wsL928NPd0S2pJMF0q0BkIbFLID0b1UjYe1sK9brM5DwIJhDUBEA5M83F3BWFSFIJVS4eCQA+MzKAaqypoabTgRIC+MNBWL5eXm0bv06qiivoOxs8wyNCsh1vvfeUZqcmnysFhADGsIyr66upmXLlrLbqiB9ir6JFfAirU2o38fQJdmmlPDQQS464GbHiWSzHlvQQYDWQZp27txJ9fX1HD+CP+XlfhVEwbtDPzjk6YgepGN9UKK5DsD7WoedPTFw2LctQHfAosamB1+Nwz+I0aDAqoZ/8096bTToyqKFOW56Zt44Z/cGRYJ8hB9vLGb9jj9ZOkxrCqY5X+I/tD0OP1bav9+vddAWieaH0mvjrac2SEcCrwK7nXbv3s3+wkJhH+SpKXKOjHBwyCBcoSI1FGHg0Pmor18xQ3UO3DQkQuEr3dzcwr7JsRS1zjkj8dBBiiOgasfSo7Cg8UcUrCLmoUU4HcvQ0uYaTdAdUhU8fJ5p07tD3qk5Gks6GTsDB4LgjjsnTLzJF9ncQQrj9KAfjMstHvr/Fjs5oS245X9qtwctavTRbvZy9u519mmONkSgCkb/1fV9LKB0asBC/9BWEPVwfq/GQVuLYgOMqG8muUBtkGZLNUSnTEYTp6lCdhUUAHNnZydBW3p0dIyDRby+gFtiHCANN1WEYQuBM/CFvXOniXMgTk5OkMvljssNL46uzZiZYDshPDlkLeiAYJIgmhQEZRG/kelUB8asg3TUT/7sbcEgfaeEHGGyUOPgEHRH4ovfq+POaDZV5bhpXo5nBsf8V/cK6fpINuUavfR/VgxzROGf3Snk7OHSsso+Tb9f7WCrHAlo4fv892v9ufqax8z0F/cKaUqijhdpfJlCd0QCr7LSUk5rhXBvWLTHj5+goeHh2SKIooYMWQbCfyjSA0VEAgraF6AwBP/nzZs30fLly7g+fKMvXbpEbndkOgkUSbgSvL/BwMFIbOmK7itcK+6X3CEofm8GzQNzwUDkcXs4glAobKkHxoa/z7CgRYEqPF6Buw98w8InXHA7xJjd7sftCu0L45T2Xdxv6XzjGrQtiE95PG5Fcxpp78f6e02AtFwwi/Ys6dDv7GF3gJMOA9K/LuPdEeuiyV8308oHbfHD7lwams6ifWUTtCp/mg/s3um10ve7bbTY6qH/WeugljETfa65kN3spKXI7GU1O/hVt42baGmui/58hT9SCe3+XUsB3RPpTEcaT6YcHEYCaMwDVN82bfSLBF24eImt6Mr58/kLEXn+ent7/Yd5IpdMaFYImb0vX746g6JAHkDoaAA4urq6qa2tndv+8Id/lq1ohIzjRQDFOSF7OAIZcB8paAPYEJkoZCCXWzfcH9Z/ri2XVq2uZzCEpgfc+4SCzDFr1qwMhqlL+4wXVN3SpaxxjazhKDjI7Oh8wBogAGuMBzKl8wIZzQV6ZQb3HLju1q3bPF/oCxLXQnEPVJI/y8wItbS0sEaI+GUhJN1F2DmuF+YCmih5wT6NsO4ISmlpCacjw8ErwtjxJQK/c+h5Q6UvFUUHacWzLgExESYG6Y6Ug/TswQCE/7nDTnCh+28LnbQi388zCwV+0H/bXBD0BBG3UJbtZSW7/+jMpSGXkamPP6p7nD7pxICVvtqWr4hShQveryx00r4yfOYT9UwZ2Ye73OIOcuOKlyLGimrRHUpAetfOHSzQjwKFuNWrVrHrnbhA4e1eU1MQOLY/sY1qa/y6yt///g/YAkeBJ8izzz4TpDQAGBcvXmaAev7557hOd3c3+0hDt1lcAF6nT5+ZkUEcoI6sLYhUDFVw/9GxMc7Y8tTB/fxF0NzSQmfOnONLMBbw4BBJEgoSzHKfDURFhUW0d++eWWp4Ql30690jx2h8cpKe2LqZlgb0pEP1BxrX77z7Hh+K7tu7J3hIJq0Pbxkk4hXA+OWXf4GrIN/iu+++y6CLQ1YBvPGihL4J3BTR9oc+9DMzDl6F9icmJtlLBllvkl10kFY04+GZr9Rb0jP7B7oD4dx4WubnuDmABOmv4Dddn+ei5yvGWHMDQSY4RPzMvUICWEvLvpIJ2lI8xZ4dOIDcXTLJPLVQIJz03a5cejNCMAsOKXcUTdGvLnayqx+U+BD5CLBele8iUEHWJOh6qAHSSgAaq3HgwP4gkIjlRZHxWwBr/ByHh3fu3OUplQPpnBwLS5YKWU1QTwBpnOYDbFHQlkCHTE1Nc9Ja4d8AxCNHjrKKngD6uA6Kd7gOAlAoAGKhb5FAGtbvxg3rZ0ipCiANmVJQPUVF/pcAEgr0Dw7y+QjGgb6hdD58RA2nz9HaNSupJvBCw/yAakCB9gRAFaV/oJ8aGk7T+nVr+eWA0tXVxckM2LJevIgVMjGea9eus/IgihSkUQcZbPCiwrjPn79AHR2dQfpo06YNZLcXUF9fL2EeMcdCFhvQSYJKoSLYUKmSDtJhJzIEOAd+LDyw/oc/PCedOLpjZh/BHQM4B6ezGIQRbbi/ZJJ2l04yr/xmj42mPX5VugNlE5Rn8tHlYQt962EePZo0BvPG4LARh3w4fPxcs/+AcE/JJAOquMA971sP8ujicDZb29JiNSIsfJJ+pnKM8ow+ejhppP97tyhouduMXg60SYbHR7wgrdTTgQX09+9j0EDBIeHNmzfZCsu2WDiH35IlfisbdMSpU2cYQLdv3xbMUAKQBC2yevVKWr169QzXPQGk0QYSBqCAc0VygNu3b/P94CMNSgOf7PAogfh+Y6MfuPCZf/DgQaY7+vv76fx5f2ot5FNE5CKKALhyljS8VgB0AggLay5cA4pj2za/TOuI00nnzl2gnt4+DqypqCijnTueIEt2NoNww5kL1N3bRzmWbPaFXrRwAa1ft4avRbBPU9N9tsxR1+v10PuffR8DLKgX0DvwWsHLCC8cfG0A4GEVHz9+kn8nBmnUh8YJ5kZwTbx7t2kGPQI6yv9y8PPbaO/FF1/ge2Ku3n33PfJ4kqtDowmQ1q53hwxIi2iO1IL07L7ddprpb+4XsnUsLvkmL31kkZO9KpBp5Wud+dQxkUUr8twc3g1Pj55JI90fN1HPlIkW5bip3j5NuUYfvdtrpX/tzJcFaSGvHLZs87iZbo5k0/URMw1Nm6jQ7KHleS6CLjWAHiHkz5aPs4X/6XuFhOS2/BBk+ejXF4/QjuLEe3xEC9LC+kYbZwKhIyRYBcChIAt2R8fjtFPIpH3wwP4ggMJXGsAiBWlEDCI9FSxFgDjahaUrgLQ4XRZA69ix40GrGPcVUnDh79CqPnr0GPcHNAc8QvAyEVuHyH2INlFCWdIXLlymPXt20vyKCgY6WKOCdCqD9PgYg3D1Er/m9ekz5+h+c0twO2JOAcLrAokJbty6QxcuXWE3O8xzXU017djhzw2JjDbImyjw9rBod+/ayb/DfA0Pz9TJBmePvkBHGyANP3QBpJ1OJ78k8WIDqMN6PnXq9KwDWswN5gBz7/X6WEUQCXrxQhIoE5adTWJRAtLQ26+oqOBeJcRPWnsgHQKcQ7hcpc6SftxPaDzDTa5h0C8QLy1IdQWNZxT091/b8+miw0JlFg+Ha8OTQ65891Eufa/Lf+izo3iSfqfab0kDkE8O5rCg/8sLRslmkicCEPQCUEa9P1rqoKV5Ls4MA6seBYeRf1g3zFZ2oku0II3+xNIrgCpAGBYbyvcPP+aX8W9wn9u3bQ1y1rDOwLmKQRpW39q1axkcAISITtyyZRMDqwDSCxYsYN4XRe5THJb8008fZJAX5y1EbkLQMQB8HKZdvXqNx7lDBNKhLOnhIQdt2LCOr21uaSWb1coghoJrJiYnae+eXRxcgfL2O+9Rd08v/13wha5evJj27HqCwfJ+cyudPHOWqRDs5qVSkL5xM7gtAJ7oY6Ti96Y5yQd+AkjjhQIqRPAGOXLkGNMl4oJDW8EjR+4eWgbpORTMIuMHLYPX0gc3+SA9u1Njbn+aK7jXyRXQHn+3ZoABGpGIcKf7UoudEwCAcni5apRpCRS08eMeG/1c5RidHsyhn/T6gb8+b5o+sXyY+qez6C+aiqh3yk9vbA8Ey8DnWlqGXFn0lYC+x+9UO8hu8rFV3Thq4nB0vBySAdDoV7QgHQtAC+NHWiiBy2w4dZra2/3eGEAqcLIAA4A4gOPd945QX2/fDE4aAkmIHsSnNxTtQFns2bN7Bkjj9y+84D84hH80LHKBX8bPAOJPPrmbwVBsSYM+WRegFM6dOx/02BBb0nIgDctV8KaAh8mZs+do+7YtQUD2W9LjhEPTJYFs5A2nzlBLa1sQoOEavmb1Stq80X/gePvOXbpw8XLQySUcSC9ZvJjpChQArODhIt1zmAP0D3MmgDSsavxM4LPxZfLee0fY20Qo4P7hMYLrwGn39PQwzYFs5qCN5jRIa8OSlvHeEK1+uAc2OSAt8wIR9Q+W9N+3FtCFYXmtaGRJebV+kD7RWEQPJk30u9UjtL5giv76XiHdhv6Gz0fPlk/Qh+aPMT/9dp+VfrlqlFrHTXRyIIfvVJ3rYnGl9nETIXmA4LZXYfHQ/1kxNCuLC+gQ6Jo4Je59RSYvB8skuygBaUiwrsyfjsmCFo8HHgSC1cfh30eOMldsRAh3TTVt27qVq+N3sPrwiS4+OMTvAOBNTffo0qXLhDRbUpBGneeffz8hoAWWIvjoq1evc7twxUN9gX9FIlv8AdWCNFmCZ8ePfvQTtjiVWNLC+NDXEycb2O0NGcAFqxkgDY8QpMnatmVz4OUxRCdOnaZhxwgfFMO6f/6ZA/w1gRfQ6bPng2CLHV4bxpK25+fTc889y9Yw5u3o0ePBw1DczGjMouxsC3P5QhFz0keOHKFNmzYFzwO6u3uooeFU0NURLzy8+HD922+/y2uCLwZw3ZgvHaRra9mXFJkDUhNxKA/SSqyp5IF0eFhrGMihr7Tlk1eiCYaR/eJCJ72/fIK+0FLA7m/gqGtzXeQMWOC3Ahb4hyrHWKkO3h44zEOaLAGkoQ39D2v7adRtoM/eK2QemoGifJwOLRhlP+xRj4F9qvGyuOmwEA4OYcVX57qp1ubmv5dZvByWnuyiBKQ/sWyYVuRPx613hAMoUB5C5m5worDkkHQVQCXoa1y+coW9O5A6Skx3YG7g8wtLF+AeCqThZYGAFrQHoIbFDJABBQHXPRRYi/DuAEDjHsiZCOsatMDhw2+SN6B0BEsaIIkiZ0nj57gHvgzA6QLApCDtHBuj/Nw8OnhgL98P9ZEC6+HDLuYzFi6o5ENDlIePuuhkw2m2/oWnLxRI4/cYI6xa+JOjXbwkmpvv08jIKOXn5zGXjJ/BY0NI8yX17sC64NAToIs24Ft96dIVPig8ePAAz7Mw9zgohHcH/LwxX3MapFMbzCIC54CxGkJmOSSmJB6kw1vRQQvHbeCQb1jB4wEBfuh1IIPKB+aPceQhANblMzDdIYwcgkxfbstnCxuRiM9XjNMHKvzuWtCeFkAa//7qun7KNXn5ABB8s9lAtKloirOKQ8+jYTCHDwVX5E3T7uJJqrJ5qMDk5QNClL7pLHowYaLibA9V5XiSmvdQCUirZUljbkvLymjL5s2zvCAEKxmeBXAX83g9TIOIQRpWHKw8IYAiFEgDuDZsWM8AJRZWEvYELM6LFy8xJw36Y+fOJ9hjAZ/08CqBYSS8LpWA9N2mJubH/ZarcQZIfw+W9OgYA1pZWRlTIQX2/BmeKQz0Ab9l0CXC+IIgXfv4C4QPDgOctPB7fCGAlsCLTuCXxQ8mQBpGnkBjyPlJ41pw+ThkxDzAg+Tq1atMT23btnVWu3iJ4CxAB+mamhRY0jOtZxbhR/RpCM+7UCidHJBWZneCRIBVDGsWGh6LbS5ame8KgqS4FXx+esjAvstXHdkcQQh/6GyDjyCEtK5gehZI/98VQ2yBCwW+0peGs+mtXhv1TJpoed40va98nOrzXY9zzwUq435/fqeIWibM7P3xJ0sdBP3qZBWlIF2fL3+IGm0/sY0Ki4pYOxoypQBHUBgAYETd3b93PwjQaHv1mlXsNYECAO/sfBD034WnCHhktIGfC77VqAtwhmcDKBZwxrBwYRnCJQ/iSoKeNKgPZHBBoAd+3traSh7vY9qpfsVyznKOAo+UyYlJsuXm0pbNOLA0My1w9uz5IO+N+yCYpbjE72p4ssHvSigcEMKSXrliOVWUl/kTyxoMrCfy4MEjam1rY6sXRXjc4DKKlxFcAVFamls5gEZcB3+HNYwvCGRTF6ImYTnDewMRkRivEHUILxYUfDXg5SK41lVXL+E28EKBPzRAGoEtoGoA1uCg8UWCLxPUQb+kbUS7H2Ktr8S7I0MPDmfTG7F+gCcWpKN8YyjcCeCTYXWj7zgwXGJzcZCJkGUFXh8fqxtmzw6xJf2ri5ycmQUFbbzVY6MfdOcyfQHa48WKcdkXAuo/mjTRH97yP9AooFzgq52skmyQFo9LyMYNMOHDvVj9+yJMFkAcVh+DZYQs4bHud6EL4uuFWwkAjX9DAhf/NmYZKNeaw2AM4BPvaDFAyw0t0u4X3BLRbqTxJmufqX0fHaTx+RVpJ0SYdfVBOs4OhemvEJCBw0EhUhCaGq/WD3FkIg4SQWOgwOUOlrL4MBJ8NQJaQFn8c3s++13Dq+Oj1Q5aaXfRHaeZ9TxAecy3uGltgYuQ1BYFoemfbCymjgn4UXvpD5cO02Jb5lrSYbeN0sgYtZ/4QHvxAjSaEdqQAjS+mIR8hIKCHaxk7GpZgEZjIbZ84p6EBE1sAprVBEgnx7tDfrnjBWisifogLax07FsUDwm46SP9NrZothdN0c/O9x/u4eECwEKCFAUg+zerB6jY7GX/ZbjmgQbBzyFLCjc6odTluegXKp30rUf5dC8A5gBtZHX55oM8uuU0B/lwWNf5Jh99cP4YRzhCMwQh6x3jJirJ9lKl1cP+08kqqbSkZ40xecNW/dbhLGim0AKJZhigReAcjQUd/xOQrF2V+PvMIZCeuey80WLHwBkro62OzGAAACAASURBVB5Iiw8IBVMrtk3QOm6mP79byJYwCsDwf9Y4aGOhn28FB/31zjwa9WRxJOKvVDn5EG/EZWBBpkshXPkQvQh1PEQRoocbC6eYtvhKq51ujZoJCQekxWby0gcrxjmri3hU8Y0wunnBvSAl+7HG4rCSsjg4VIuTlu1hii1osQUc3Qw+ri1nQQvWs/A7RRZ0hOdPpccz1mFq5jpNgHTivTtmL7caFrSwiuqBdPxvDuEhAY+MIBJxef+8cfrFqlH+ER6qgWkjh5BDhAkWtlCaxsz06p2iiL7C+WYvfbxumK45stm3OpxxWJ7joT9dNsQALwBFMh9CzYG0eGGSaFXHc6tQFrRgPQtDAkDjj7Cb5SxoGEjh1j+Ze0MzaByiI3MApP3LHfTciB8HZ02leiAd+9aUPnzghj97v5C9NYQCS1ppVpQ/bSwiWOPhyv7SCfrIYicLJsmp6ImvhQve79X4A2iE7wVhKcR9F39LhLq3+MxNDvCl1rpwH83QHSm0ptUAadbfD3DSYv5ZoDbiBegEPKJax+Gw/ctwkPZnlBALq6tFcYhnNX6Qjh+cxcAnWMrgpI/22chDfqnQn6306xOjIKT7Jz02PiQc8xioIsdDG+zT9GTZBPtTnxrMoa+2zUypJR4zIgb/Z80I+0P//o0S6p+erYAn3XlQAoSSXqglUZv+kAKSZugO8cRIFy7BcBILSEstaAGgIQaH7yIMQcw/C+sr3dX87wgWtDD82J+IBE9gCprXBEgn5uDQv/t9YlRO0MqnCqRjeeCwx644sllgaVBGWnRFnot+t8bBL7c/bSzmQ1G5sjLPL4wEC/mVWyXUyfrVoQse4t9eMkLbix+DtNgiFhuX0mUKBd5KQF1cJ6WWtLSzsS5ejCARz+3EHDQDdOBwUClAB9dTB+iYVk8TIK0+J/36bH40QQCNWY8NpGPrULxfyoPTRtaHhiZHqLKzeJJ+s3qE/vZ+IR8wyhUcAv7CQj+/jQPId2Cxh0ECHDgi9dY8S+T8e1LjUkqBSOkOcf/CgRHWCVnPw+WiTPjBITob7yLG8KjHCtJSgBb4Z/xcejiohgUt/sqKYZgZeUlGgvTrX3/dv1ix4WDUC51okJbjWKPuZOACqNt982GurBeG0Cas479dPUgNAxb6TogDQUiWPhGwiqEFAk0QCC/JFXiWHJw3SS8vdCpaEjkGIBxXLcW8UAyCJkA6yQAdKzgL7xL+f4CDxktY8H8OutaJrGPMeyiKQ+njmKRHNtbHJyXXaQKk1aY7Xn89ANJJmtLoQDq2bRjPwyaehtfa8un4gLzmtLjeHy0d5ifuC80FhOwr4gL/6T+pGyZkb3F7iXJNPtaX/vfO/EDarse1IYO6sWCKXq4aI1jTahTpwaNS4zSZII1QbTktDfQVehGuJArHx7J3BN4ZVj9WLRz/HNKCFm0bJbteSR019k+6taGDtAorFh1IK7MpYnmwlAzlK635dDJEYgDx9f+rdpgWWT301/cLOa2WuCDo5X8sHqGf9lqZ1/7ksiEW/ccB5JmBHD6MnPYZ2N0O3hzIYygILCnpo9I60Z65JROk55WVsdqaXLlz9y7dDmSnVjrWWOtFu4+C9EbAgha714WynuV2NOoKRSn4Kq0X61yk63WaAGm1OWntWtL+Q7NwJdqHKlJ70t9/T5RpJdy1SBAA9bq/lElSC10PaHj8a0c++1p/YU0/h3lrvSQTpKFtnJPj/2KBkPzCBQvo3PnznB/PNT1NyUjBFO1eCsU/MwhLogfFwDyL4ogBoJWZLlrfYYnpnyZAOt3pDsh//tndYuqaDH0Y509Em3qQhizp51vsDK5yBc8X8hLCcwN//1JLAZ0NpLoS6oPm+FjdEI93wmug1fnTSZUcjfVRSCZIi/sIGVFkFTl+4iR53B5WqYPONLJ+jDhHaGJ8IpBMNZcV2YTsKhBLgjSnILsJ4SSk04JIE7KkgDaBOh6yuCBJK/SjwR9Drc2cnU2FBQVcxzEywtfgvlCmw/8hRgQ1PrfHTYX2ArLkWPg+Y+MTTG8I/s+C9Sy4zgn4K8c/85glHLXStdKt6NAzpYO00l0Uph4+8z911y8cFKqEA+loLZ54uoyHDymxvv0wb4Ymh9BmXa6LkOaq1OK3jF9/kMeptMQFIP0JUBxJyEsYz1il16YEpH1ENbUBkD5+krWKIVxfUlLCsplZWQa6ffsOPXjwgLWeDYYs1pGG1ObKlSs4DyKypwCckZQWBSALHebTp8/QoUMfprfe+jFnZ4GuNATvXW4XPbF9GyMm2oci3rnzFxmY9+190p8N2+3iLC61NTVUWTmfhfnNJhPdarxDjU3N/qmTsZ6VWtDRWMY6QIff5TpIq4ACikB6sZOeLJ0ty5lMgBaGCqC+M2qm7z3Ko4eTRoJTnDWLaLV9mn6ucnQGdSFHj6QzSL9yu4Sz0YQqqrrgBTw5gpb08ZOsVQy95GPHTtDExDjV1NRwOif8e/v2rZzu6s6dJkJWECSeBbC++eZbnAoL1jI0kZEjEbQJLGaI2iP91vLldfTw4SPWod61exf5vF66cOEi60+vW7eWE8RCgxrgffHyZRobHePsJHuf3M3JYscmJqiqqorqVyyjn7zjT/UlZz3Lgm9Ah11w7YgWdKOtr8Ijm1ZN6CCtwnIBpP+yqZiF9kOVQwvG6MWKxxF/qJcKgJb2r2/KyN4biCAEBy0tmQTS/VNG+v2bJWFXHIegy/IfJzVQYXtw1hSmO46fpFWrVjLlcOrUaW4atAfAGXkMAd4QrgdoQ5j/0aNHnAbrJz95m1588QUGaPxMXADSfX395PN56cSJBpqcmqIXP/A8Xbp8hdNvodTVQci+is6cOUfbtm6hc+cvMMCvWLGCkDn86PGTTG/k5efTkzu308Ur16in15/hW0xvhLSOJUEq0YJutPXVWJN0akMHaRVWCyJFCPy45ZQP/MAtXpw/Tocq/cEfWgBnpcPOJJCGRCpU8MKVz60ZoLLsyAE3SucPix2kO06cpJrqaqqtraWjR49xppNFixbRypX1THHAcm5v72B6Ij/fTgMDA5xJBSD99NMHOQUWUkqhIHOIYEmfOHGSAR7X3rh5iw4e2EcDA0N09do1pleQWQUUydVr14MgjYSxVQsX0ubNG+m/fvhjmpp20eKqBbR14wZ65+gxGnX696ocUEt/IQbZaAA3mrqK5zsDK2oCpNPdu8PtNdDnWwroikM+Uzf2ze6AWH667SE5kC63eOgTyx8r2qXLmCC/imjLUAWaJZ9dNUDF2ep6qogtaZPJSFu3bmVOGgd+xcVFdOvWbc4KjizeANqWllbuIg4Ft23bwiBdUVFBW7du8dMQ5OMDwffeO8p0x/e//wOy5OTQ7l07qbHxDg07hhmMcQiJjDDwNAF/Pe1yB0HaOTrGNNe+PbuorLSEBoeGqcBup+aWVroWyCsYEqBDeG9EC7rR1k+XfaZ2P3WQVmlGv9JWQCcGckK2ts4+Rb9XO8LZT9KpyIE0Mn5/fPmwuhZnEiYFqcEgqRqqVFg89MkVQ2RXKehGuI81J4eyLRZyDDv4R0ajiXMRms0mtoYnJ6fI43GT3V5A09NTNDHh9wKC9YsDQxwSAmxhPfszgCNTtpOmpvxZxJHLEBm/8/LyKCfHwvVzbTbOTwgaBMlhkV4KVjWolhHnKE253Uxx4LCwqLCATEYjUyXw+MALIFqAFtdXupQ6SCubKR2klc1TxFrfeZRP3++a6QUhvqg610V/vNRBeSoDQMSOxVlBDqShI/2JZcPBtFhx3iJpl7/Wbqfj/aFfpEie+79rh8mqttdKAt/L0TSNuuxaF/i/EHAidacLSV8EfiEHrtECbrT1k7ZJNHgjTYB0uvtJY12P9Fvpn9tniuyL1xvA9pn6QSpIg6APcb+/8SCPfiRxwbMYvfTJZcnNTxjvs4MMNZ+9V0iNgZRfcu3tKpmgjywaVfdrJxoUjWGQSpsXwDkY7i1zKCi1hhlIhbBOlSgOYYg6SCtfbB2klc+VbE1IoWLDQWT/1aaisK19qn6Is3KnU0F2F3G2cKHvH182RLA806UMurLoM01Fs0Lcxf3/uQWjnO1ctaIUQWO8oZLmGZQF61l0n1DBKLN+HgKcpYAezRB0gI5mtog0AdLpenAoADSmvH86i/7oVgmnowpVfn7hKD1friIIRLfWMdX+2/vyB6JiFbyYGk7yRYi0/IumwlliUeJu/K9aB20qnFKnZ0oQNM47RbqFmN4Q6kpd6qSWbXD3ymxj6Y9iBdtYr4tzutL2ck2AdHrSHf6tJmz+MbeB/up+EbWMhfaV3lyIw0OHIrlOLewol5fo0/fkU2P94sJRen8avXBOD1roH1sLwro//r/VA4r0rhWvTSQUVdzQ7IqRmk40QMdqSesAHf2i6yAd/ZzNzPYSuB6c57935tGx/tAyoBC8/+TyobQQI+KvgykjffZ+AT2S0SR5dt44vRxIahvDFCb9kn/ryKd3+0KvTa7RR/+4rk89DZJIKBrHDERqWgBosbe3HL0x64AwBILqFnQci6XCpZoA6fSiO2Za0OI1AED/U3t+yGWBXOefLB2m5WnC5SJ0/IvNBeRwz06hha+C36/1u5RpveArB5Kr98dCJ9ZVdTyRUDTOCQvXfFAcKXCPSPQGh34HwtfluqWGJ4eUUolz+HPuck2AdDrQHf4HI/zHGnSX//hWSdhP6qfnjdMvp4kFeqw/h2CBupFqXVKW5rrolWXDhAQAWi/XHNmEA9ARmZeNsKofWTxC+0ojqxQqGmtgSgoLC6i42B/hiMCSnp4e9o+GPgf8nhHiLSjc5eTkUEVFOfs6Dw8Pk8MxwtoafX19HMACn+mqqoX08FEX2e35LKgkFATAQJipuKSYSktLWMmuvfMBizQtmD+fxZSKCwtZXe/Bw0cc6YhSXFTIYedul5u6e3rYB9tme/y1gVXv7umlstJSDohBGRoaoqGhYb/fdq6NFi6o5Hs/eviIRpxOslqt3D9ER6KUz5vHuiHwv16E/j98xAJPuFdeXi7XQ1sIT8dcQcK1u7ub/ccxJxB/QsFY2B8cY1qwgPVLent72Scc+iaZXHSQVrC6SgBaaOb3bpSElAFFHWTl/sv6QXXdvBSMIZYq/9Kez66FcqXK6iZkbylSOTovln5GuuY7j3LpcBeCQOQLssfghVNtc0dqStnvA5ixYsVyqq2tocHBQQ71hsbGli2bA9KiXiopKSWEdDscDtqxYzvreAAEKyrm08WLl6i+fjndu3eP7t9v4YjDjRs30HvvHaG169YGogSHaFFVFf3wrR+zYQAhpbHxcVqyqIpa2zvo1q1GeuapAwFA66PioiJCOPips+eoqKCAnty9i3r7ehlYvR4Pdff2UcW8eRzwMjk5wYDZePcubVi/jgESoA2BqJ++/TYZDEbauWM73w/ACVlUREDm2+1UvWQxnT5zludqxxPb+Z73mu7Rc889y9GTAGAE4SCU/d13jzDoQr8EgA05Vrwojh07zsE7u3fvpq6uR9wXaJGsWbOK28V8lpeX0+3bjRxlmclFB+kwq+vPNB7mW1DmWjm/YnE1RBz+4VIH1edPa3pfwUvlY7eLCfkL5Qr8veENAYtay2XaS/TJO8X0IIyMLCINP71yML7sMcI2Ef0fIA096CtXrvEUHTiwn63pmzdv8b83b95E2dlmDgUHeL/99rsMPkKBGBNA8cc//imHhEN06eKlS7RzxxOs63HnbhO98MJz9O6RYwyEAMi83FwqKSpiED9z7gI9uWcn3WIp1IesX/38c++jCxcv0YplddTb10/XAlogwj0Rlbh962YODwdowuLdt3cPXb50hSMSIXWKF0XdsqVs6V+6dIUv3bhxPQM5BKKgyHftml9jZP26NTQ4OMRh7wBpiDwh+hGRlHiBnThxig4c2EdXr17jLwt8Mezdu4f6+wepp6ebNm3aRO+++x5/BdTXQ7p1EQM9CsAd2iaQchW+DrS8F2PtmxKQnj9/Pr/IURoaGujw4cN+LXGHg5qbm3ntYSy8+uqr9MYbb7AxIFcExJvxu0OHDlE0dAf0DM6fP0+vvfYadXR0yN4onswsMz+coj+Lvj6SLZsXUNxReEXAO0LL5cxgDn25zR4yAzhm5lcWOelA2Wz5VS2N6/yQhf6xzU442A1VDpZN8FjiLpKvbilIv/DC83T16lXq7HzAt1q+fBk/WACnpUtrGYzFBRYuAAuiSVu3bOakARD7B1DebWqi9o5O+sDzz9E7R44xhbJmVT119fRwmLfX46XTZ8/Tk7t30s1bt5kmMWQRfeD9z1Lj3SaqW1pLt243chvigvDwbSKQBujv37+X+vv6+aEHPXLiZAMtX76cXwRdXV18uclspq5HXQF9kM3UPzDAPy8tKaXW1tYgSAPEEQIPKgM0x8mTp+h973uarXCn078G+GLA7wEuYpBes2Y1UymnTp3hegUFhbRnz05WF4QOSqYWJSBdWVnJXxaaAGnwVufOnUsYSGOQ0dAb0o3hdCFLSxH1TIV2xVuY46aPLx+ifJM2ubQJj4H+/G5RWOsT40b+wmfmTVC1zcXJaKN/pSX+sfp8cwFdHA4tfJWT5aXfrh6hjYVxfNmIrWjRkKQgvX37NracYUkD8LZv386WNUB7584drHAHDhp7HIAFKwhADosTeh4A6Xnz5rFa3sVLl2l0bJz2PbmbTpw+Q5XzyqmifB6dOneBVixbymJJp8+eo717dlFbewc9fPSIKsrLae3qVSxNuqyulmy2XLp85RrTFWXzSqmjvYP5XYA0RJ7ARwOkn3xyNycIABDCqsZLA7QEEgaAlgHnDIsb1hmEo5bW1nCqMJQtmzczHy1Y0gDj8fExKisrY/U/yKtu27aV9UUAymgXXw2gMMbGRmeANNKQIWECgB0aJ9DiRjtHjhwN6o0kfkcl/w46SIsIjceQGR/chONyscSgPBDY8rQGrVCED/9XVy7/iVSgQb29cIrujZloR8kkbSucJpvJSyBI4GUw7jGwu2F8sxmpF6F/PzSdRf/7VklYKxp0zR/XqaDXIY4WCfwd1jE+M6FyhwLrECCDw0NYkfj8vHz5CvOt1dVLGLRwqAbKAdbi0PAw88PPPH2QKYqe7l566qkDLMzkcvsd7ABqAPTrt26zJW3MyuKML+CKAcAH9u5hhbypySlu9/rNm2w9g+/dsmkj2fP9glODQ0PB7C0bN6xjCgYcOqz5Pbt3Mg3h9foI/zWcPEUut5vWrlnNh50AeZfLzRY2VP1AQ0AfG2Xzpo0sIAUABq1x9OhxpnTwIvInPzhOubk2TtrrV+wzUldXN9MfJSXFtG7dOubtQXcggUFd3VLW58bLBC+68+cv8jxmctEESKfSBS+0LRs7tFxxZNPftxSEjW6bn+Ohv17l/yTUUoGc59+32Dnbd6SCGivyXZwlHFrNOUYfLbS6yZblI7ePCFnF//sip/qCRZE6FhAQeqsnl779MPzL5oPzx+jDlTOTMShoXr6KZDMBcJC+CgAmFAARgBviRoLanfA7AC68KFAfYI3mAOgHDxygwz94k0wmE9MfZ89dpNGJcX755VhyaMumDUxt+FNgGfn/oC1wL2ReweHawOBgsF1x523WHAZZvCjYS8JAlG02cy5G/BxtoF8YB37tl0r1F/HvAKLIFuMfs/9Fgf6hz6iH8WDc4I5xH/+1ZvZ6QcE1+Dd+J/4ZXkjBvgXuK8wTwD/TPTswZE2AdDSctFp0x+wv1MigpPThRaaTv71XQI2joZMAoK2P1ozQtiKV3L6Udi5MvSvD2fTltgIG3WjKE8WT1OjMJuQQRCk0e2hH8RSDX6qkWXunjEzZOAJ9khsPDj//YOkw1cTr1RGC7ohmDsV10RxAC2L9OBC6cfMm3W9uYVe3gsJCGnb4k9AK4AZqA9a0x/s4fAUrCLAFqIOTfvTIzx2LS6hVjm715UepRhuxzl+mXTenQXr2Yqq3teBjDFW8cKzzYpuLXqlLvXwpPDmO9OfQdx/mhbX+w23+D1WO0e7iCTJlAaTVFc2P9qHz+Ii++yiPftAdWjoWbe4txYHhKJk4miPGkgCAFnoCqzonx8qeG6ChQvVSkBzFdTN2sIHIZrUxVQBLVijhdrlaT4Ba7cS4Khl1mSZAOpl0h/xGV39LQXDp882FYfMe4uH6jcUjtLNkMiW8LcD5tjOb3uy20b0xfGrGvrcRTbmxYJpeqBinhVYXmdSfUsWdQ2ThF1vsYf3VDQYffaJOhejPOOZMOiC5pvAzvPJmrY0kr+AsgA4zW4m0oKPph+IFneMV5wxIhwbn6Pygle4XWD7v9Fnpa52hw8TRFg6ufqt6hJCSSu3SOm4meGogWEN4MMEV902ZqG3CRLecZvbgkHNPsxl9BB9jcbQhAlhAX7SNm0O65sGKXmJz07qCKVpkdZM1y8dRibjvtC+LJj3EY1U7RZUwdxgLQvNPDYYW90fdulwXe9jE/TJR0ZKW7lEGaKkFHVhIKdAqfScmGqB1kFb7KdYIJ51ISzq8oaN0a8c28X3TWfQXd4uof1o+IERoFX7TyCYe12e3TBeRCfzHPVa6O5bN3CzmYspjCEtpAISX57k46wqiDacD/sVZBh/9bvUILctz0Y97bPw7AG44xzuMB8JFcM9DOyUWD+0rmaBNRVMM3okoN0ey6e9b7eQMEQLuBxEf/U7NCG0vilOWVKUhhLSgAdBCdEGc4BwJPNV+EtRuLxF7JV3azEhL+uuvvx60HJNFb8gtOKyg7zzKYzohXIErG/SZVyUgChHjbxs30dF+K10etgQP96T9geW8PH+a9pZMEnIY/r/mgiBdAFpmf8kE/erixwEfLeNmeqfXSggWCaehjfsstroJh4t7yyYoT+3UVKKBwOXv002FhC+IcAV+3a/Wy0dcRfXgqgDSck2wSJJMR8TAFw0IJoODFrobTb+imus5XDljQTr0miZ3G0UKrxb6CSrhY8sSH+ACEaiuSVPQgwMZskE/wHLumjIx8CITiyvgggcPiA9XjtKTJZOyMp6gF246s1lHe8hlDNIguUYvu+MtzXNz28mY9X/pyKejfdawh7WY748vG44/LF8FgEZfxM3g7wIHLd2/6QDQkaz1OYyzcQ1dEyCttgseLGn5kgyomH1n6Bh/80FeWIsTPXsqBQp5sD6vDFvo5GAO89MjbgNZsogQFQnLHplKqmyeiFSMP4ee35cWxWggAkWSrHLJYaEvNCOMPfQa4zebi6boo9Uj8fctwtAQzScIJEHpDv7DCN5ob2/nEO7u7h5yjIxwUElN9RK6e+8+zSsrI1+WgTo6H3DgxpqVK6ivf4CV63Y+sZ2n0uf1Ul9/P7W0tpHX56Xa6mpauGAB/w5BKm3t7ayWN6+0hLLN2axUB/e7e/eb2W2vFBGBS2tZgQ5qdo137rDKHVz+2tra+b71K5ZTV3cPB7oIocbCOiLIpLCoiEWUUBdh4Wh73do1HPgiFPhD37p1i1atWsW+3pgDRFpmssZGova6JkBabU5aayANv+kvthQQJDPDFfDBv7lkhLbGy5VGsVvAFXdPGQmay4IlZM4iKsv2EGiYdCjwz/6LpiLqmgzP/VuRQHf5MOGrJa6i4N0DUN69exeHdl+5cpXDuaH0hpDmVavqqenefRYwghYNovIazpylJUsWkTHLSNdu3ORovjUr6+lmYyNdu36T/vvLv0Cnzpwlizmblq9YRidOnmK1uK2bN9HtO3fJZDLTgsoKunjpCi2onE/Ll9WxsFKWgRi0IZgE/Q6EdUPeExGGlRXldPnyVapdWsOAjqhGiCOtW7uWzl+4yMEpiCDES6S3r4/lU6EzsnPHDmpra2PBJYSGI1gGEqu5eTZasngJRxdC6a6jo5MWL64ip3OMamqWUHd3LzU1NcU19XPxYk2AdOIt6dRY0OINhUS1n2tGoMhsAX1xPdALf7psiCVN9RJ5BvBy+VJrAd0YCf8CxCHmocoxer8aiWYVgDR6DmCG7sUPf/gjgjgQuH0o4kGrAnoXCECBJQ3ZzqMnGqg6ANI9vX20ecN6MmQZqPPBAwbpX375F1j+02LNYev5vSPHaN2a1ZSbl8uWtiEri5ZWV9OtxkbW28jPy2NQB8+0qn4Fza+YTw8ePaKqhQv4RSG2aDdsWMdRhY8edtH69Wtp2DFCDx8+ZP0OWMsH9u+l6zduskW+YsUyqq2ppZa2NvYLhEY0wBsaHpBa3bVrB73zznscmYg2EcIt6FRDw0NQBIy8snoNYQbSDqSVqODNtKRTD9DCZH/tQR79tCf8ISLqMj9dN0T5ZoVoMEf3M74C/q0jj04MhE6LJUwNPFaQSSbfFMfXgdjdTvC6CDP3sG4B0v39fVRXt4yOHDlCTuco7djxBGtfQMMCuhqlxcX03rHjDNL5+XYWSjp34SItWbyYRYYEkL5w6RIZjSa2bCGwBMrBYsmh9oAaJLoE6xzACDrj9Jlz3Lv6FctoQeUC6uru5hdHQ8OpGcEtAGlE8mYZDHT/fjPrhSCARh6kl3O/UM/n888lxtTf38/SpWKQhsAUIiZB8cCah0CTDtLRP6xpB9JKwsIfg7R2ABpLA6vvc82FhLRUkcpq+zR7fMQFKpFuQkTQ6pBTiQOoISIPVM3Rvhy6PmIhHAY+UTxFGwqm+DP67qiZczqiHuo73QZ6szuXjAYfvbRAJT2MEGMAB/5Wj43eeJgX8aAQc/jRGgetjCdtWYz+0FBpg7AQeGSICSG0e9u2LUx3dAXojq2bNrLVC5Bev24dXbl6nW43NtKO7dtoVATSx040sJ7Gls0bWTwJEYkb16+jK9eus2VcUlxMtxvv0EroLi+qoluNoDuyaPWqerpz5y7zzJA5hXUOLhnylsiUMn9+Oa1auZKV7m7eusVUSyiQhpEEPZDm5hamQAD67W3tDMD4nRikoZeNLwWAfV1dLWec0UFawUMpqZLBIK0tgBbmg1jAvgAAIABJREFUHbzpp6ApEcaPV6i7rmCaOepEAvWPemwMdvDSwCEivD0sRh+7zP3SwlH2s379QT6BpIF/8aaiaQ6+MRt8dLI/h77SbqdfXzJCe0omSfALR/ThX69KnDKZoNT3VrctohAUdgFcB/eXqqB7HeOHzQc+8Dzz0jgQBFcNC7Pz4aOgyt3yuqUMrmVlpZxuCtwwW8DLl9G0y8V88sF9e/lnHp+XBvoHmIdGqDdU4aoWVPLqQCoUOh0A6eolS2jYMcwHgqAp7jbdYw+beeXzqK7Wr843PjHOoAkrF1lbLl+5ym1CkQ90BdTo0N9169YwvwwtaBRQHKiD30Ft79pV/0sCh6Vr165inhuh6KA/kC0GNA84atAisMD1Et0MZChIfyO6WUhybXh7fK0zL6wngtClLUVT9JFFzoQBNSzlSY+B7jiz6Uutdnq+fJzeVz7OinYA7H9uz6fjAzn0wYpxWmmfZq+PvIAOdipAGt4j33uUS2/22GRzL0qXcg/8uxc5CYehcZcoQRpWJDwbNm/eTG/+8C1WbOMmAopyghocFOH476wsh3x+/hvh58K/hRyD+DlLhgbcaHCN8Dvh57CEQXecPXueeW2fqL7QLlTthPr4O0AeVrrwe/xfuIeggCdWnEPf+OeStvFS4HEG+od/C2MQjy3utZhDDeggnYLFhsrcW925EQWA0DVTIAIQ0X6JtKgbnWb2kPiZ+WMEsSShIEPLP7fnkcVItN4+Tc+UjzNQ47lONkgjtBycPnIWyiXHlS4luP2PLxsKvlRiXuoowVkAOqS/AifbeOcudXR2MkDLNRXLN1+4a5bVLWVLGeL8sbStdJ4S2bbSPsyFejpIp2iVYcF+obmAkG5LSdlYMEX/rWqUyhKg8YH7hwJpt9dAZ4csHAreMWmkRTkeDrpBqLcA0r+22ElPlk5Qz6SRPn2vkHMFqk13gIpB5CZAWonWdYkZPPQwB9PEXWIAaQGozdnZ7KomB9Cxglyk66DhzJrO03Fkm1EwaZH6oaAJvYqCGdAESKvvJ61tukNYF+hLfPZeQcQwZqE+Eqb+ZvVIQpK/hgJpcOgQKwII/839Qno4YaKPLRumlfnTdG7QQl9sLaAnSyc5R+CtETN9oaWAaiFetGxYwfZTVmXYZaB/6bBz0I0SvCzJ9tD/WOyktXaVQErJTWWGIlzGKnaS38cDcEquVVJH2ezL10p0+/H0LdOu1UE6xSvaMWGiL7faCf9XUnJNXvp5hGmXyodpK2lDrk4okIaiHDw4EEEInWZQLp+qH6SSbC/rgHzmXiFHKhaYvDTuxdEi0a8vdtKOYnWSGdwfNdNr7fn0cFLZ/EBx7zfUDAiKAaDFl0gBOl5wi3R9pN/Huj/E1yXjHmr0M1Pa0EE6xSuJB7ozSqAGT72jaIoOLRhVTWAfnhn/9TCP1hdOzYh47J400g97bCy2BABEdvA1IgsVlvWbPVYacRtZxhTW667iybgzsuDs7O1eGx8QhsuuIl4+9O+lhX6dEfxdlRJlM0J1gd4Q/i24VccKcNFcF03dWOYo0e3H0qdMvkYHaY2sLoAaEpuwSpUW0B+/VOWk+jwXu80lqqBlcNM4LIQPtLQAUAXNDPDR8RS01TNlZB3um04zeRXkWsT94Inya0uc6qQji3EI4QA6njlRCopK68XTF1ybrPvE289MuV4HaY2spGBRf/5+AfVG0J8WdxmC/hBB+rnKMbaq2ZsqTQuCYS4M5dD3unJDSqrKDQ0vhl9e6KR9ZepQLHyPKIFabYCOdhmjrR/LFknGPWLpV6Zfk3YgrSwsPD0ODuU2Fw7qvtxmp+axyFGJ4uuLzB46UDbJB3yFJmR5Tp+tC0+Xq45s+kmPjaBTHXATjjgADLHU4qGXF4yyup1qRQWAjnf6lV6vtJ4ac5PMe6nR30xpI+1AWllYePqCNDYWDuQQRHLVocybQdiMeIjmWTz04vwx2lwwTbZ4dCqSsMMBxrec2fTTXiuPNdoCHWxEPyIFmaolCpCWs6DjBTOl1yutp9bcJPt+avU73dvRBEirr4KX3iCNTeX2En3rYR6912+VzUEYaeNBTe+FijFaXzBN4K61VKAECNnWt3uthKSxsRRom4DiqLSqODYgrnDCp6BTUoBWcEnEKkqBMN6DyIgdkVRQ2q9o29XrR54BHaQjz1HKagAELg1Z6NuP8iJqJYfqJKfFypumzYXTHNaN1FipeOBG3QZqGs2myw4L3Rwx06ArS/GhoHhsOCD84Pwx9jKxqn1YKnXFCLPyqQRo8ZdTMjZnKvZLMsaVLvfQBEjP1WAWJZsElEDXlJG+3plPTaPmiPkEQ7UJPeX5OR5Cfj8o1i2yeRiwExVqjrRhoG3Asd8csdDdURP7OguJbZWMXVpnfo6bfnb+GLsIwm9btRIFOOOeagN0tEOJtn6885Ts+8Xb30y7XgfpNFlReD6802fjHIThMmErGQ4eOniCIAch8g9C46Iyx0OI1AOYQ4zIZMAfX8gDSCFdFgJcQM0gVBs0xqMJEz2YMHJwzsNJI/VOmYJ5D5X0Ta4OPFhA20BTBDy0qiXFFEc0ABhNXbXmKBX3VKvvmdKODtJptpJ9sKof5LEOtNoFwShFZi/lGb2szQH96FDqcYikG3Vn0aSHyOkxksNloDF3VrSeaxGHgJfHzy/0h3jjxZGwouCwcK5Z0JjrRE55wtYywxrWQToNFxRW7G1nNn37Ya5i3Y90G2aeycvUxu6SSfW5Z7nJiADSqQToVAFlqu6bbns10f3VQTrRM5zA9nEYd24oh47151DbuFl1KzaBXQ/ZNOgMHHI+WTrOXilJCc7RKECnEiRTee9U7Dst31MJSEMSt6KigofR0NBAhw8f5uzwSISMxMCQrh0cHKRXX32V3njjDU4QIVdknZsOHTpEugtefFsEwSDQfT45kEOt46aYXPbi60H8V+MQE5obEGYqsyByUgH/EO9tFfDRalrQ0QBfNHXjnQbp9am8t9pjyYT2lIA0UqGVl5cnDqR17w51ttKIK4u1P77fbaO2cRONR8hMrs5dY28FIkjQx95fOklbiiaZD096CfMumIsArfPQSd+BEW+oCZDWLemI6xRVBUDdo0kTB4wg3Bqub/AO8SkUK4rqZlFWhqcGZE5xEAg1vWV5rrgV86Lsgr96kiiOaK3SaOvHNPYIF2mhD4kYV7q2qYN0uq6cwn7jkLFz0kTXHdl005lNLaNmmvAm9zGEch5c/ZCtG650dVDti1MtT+HwQ1dTANKoEg/pEsssx3JN3HMhaiDV91dzLJnSlg7SmbKSCseBYJJHk0ZqGTNT+7iJ2idM1DtlpBEF2cuV3AJufBU5Hj70g6bGYpubamyu5HhoKOmgUCcCzZFMgNYKMGqlH9Es41yoqwmQ1jnp1Gw1aEDDz3nKZyDw2YPTRhb3BzUC0J72GAjSRQhSCSR/5o4i1NwSCHSB+l6+yUeFZg8VZnup2OzhpLWwlFNuLctNaxI46FjALpZr1N41WuiD2mPKhPZ0kM6EVUzwGFwSegQh2UnxvkjEuBJoQccCcrFck4hp0Uo/EjG2lLYp+LRJfdvkfN1k/d+IdJBO6QrqN0/qDOgAHXK6dZBO6k6M6maaAGnduyOqNdMrxzIDIXyi1XCzixXgYr0uluGHu0Yr/VB7XCltL4RVzH0SJjyU0SD5vQ7SKV1J/eZJmwGZB0INgBY/c0rHoiVQ1FJflM5f2tYTA3ckEBftV02AtH5wmLbbLn06LgFpNQA6VoCL9Tq1J1sr/VB7XJpqT8pJh+OidU5aU0undyZZM5AACzpWcIv1ukROlRb7lMjxJrVtqeUs3Dyc870MUOuWdFJXTb9Z0mcgBEjH4gcdK6DFel2i50qr/Ur0uDXTvkIPD02AtH5wqJltk1kdURGgY+GeY70mGYugA3SCZlk8seLDaiV8dIhrdZBO0FrpzaZ4BlQE6FgBLdbrEj1zWu1XosetevvhDv+Em4k9NaReHVK+WvxW1w8OVV8uvUGtzYDMQWEyKQ6tWtE6QCd4o8pZzHLgHIqflrlet6QTvGZ68ymYARUAOh4wi+faRM6W2HBL5H3mbNtydAUmQ7wf5bw9hDpSMA9MpA7Sc3ZHZfDARQ+FYD1Ho2YXD8jGc20yVkTr/UvGHCTkHlJaQ9hw0gkXeGopMMtZ1gFA1wRI637SCdk2c7NRHaBDrrsO0Al8JMJRGmIAllsEaTSshPK4cf06/dVffWZW53fu3En19fWErCx6ZpYErq3etIozkCKAThcaQQdplfZauAWXenQouaXY6paRL0i5Jf3SSy/RK6+8QrW1tdTZ2cmJEk+cOEFWq5XsdjutX7+eSkpKCIkW8bYoLi6mc+fO0WuvvUYdHR2yU/D117+hZGr0Opk0A3ECNKYiVhCL9bpkTn869DGZ86HKveQ8N0JZzaHoDylnLWxErXl36H7SqmyZud1IYFMnm4OOB9yTsWA6OKs4y1KXOyWTK+agxV1R8vNAHZ3uUHEN9aZSNAMxArQaNIWS5zRFs8K31Xr/Ujk3Ye8t50onndBQQBvNoMIdMAbaUZPu+NSnPkXf/va3aWhoSLaX0vcQVzp06BDplnQ0q6rXnTUDvsdeTpHyjasBzOkEfjpIx/G8SIE6jqZiujQA4DduXqe/+kyKDw51kI5pCfWLRBY0JkMWoCWmQbygFe/1yVy0dOprMucl5L1C0RlqWMzRDlB0gKimJY0zvzfeeCN6S1p3wYt2BfX6PANSC1r2Wy3wzR8A9FiBSy0LPFkrF+s4k9U/Td5HvMhSYJZzk1NjEOFeAIIlfUN3wVNjqvU2kj0DUQB08BDeF+BopT6tEfquA3SyF1cD9wsF2JFANZq3YyjXO8n+1IQlrdMdGtiU6dSFUAAd4nN11nMj44saavjRPHNamcJ07HPK5y7UpKWY6sDJrya8O3SQTvkWTZ8OyAG0tPewmOUeOrmTdGmYbqCtdAW6dO13yjdgqP2SrAmVBsGI9qUmQFrnpFO+RdOnAwGQZn/oCA8Q/1qOW8TP5U7uRSBukD40Qlsanql0o2U0M5WhvDhSYUWL96yWOGndktbMdtV2RxQAdNxAJfDW4pkIdSCpsdlKltGnsWHH3p1Q4Bx7i9FfGeqAUmQU6Jx09NOqX5GKGVAA0IKBHFX3JA+JLMhHwWFHdW8VK+sArXAypcAsfD3FtHkU3jOWaroLXiyzpl+TshlQANDxglSQGpFa0KFoDo1Z1/GOP2Vrm8gby62R9C0cKuIvkf1S0raoXzonrWTC9DqpmwEFAK2GERQS5EIcLAbjrcWWWOpmSQ//Vjr3Wn6bhaA+NAHSOietdIfNsXpJAGhF4CyddukncoqBWsu4o6kdqwUOOtKEyBxY6yAdadL036dsBnwB8POGQKF4wSmm6+VcpVIwQzH1PQX9TOkt4z5FTmnvg4I0SrQ7IOVcUVHBHW5oaKDDhw+Tx+Mhh8NBzc3NZLFYaHBwkKWgYwoLj8aSLioqovPnz+t60ineP4m+fTiAjhegVDeoUmBJxzsHiV6/lLYv5aLTabJk3P50Szqlu0m/udwMAKDD+UHH+8zFez33OZQPbZI8QVQZQ6ZvPzlPDq1PnA7Smb4r0398ibKgE/LlK/UMCAfcKi6N1nFGxaEqayqUp00mTJSPSBN+0nrEobK9mPG1RBa0lEGI93mL9/qo5j4J1nRSxxPV4FNUWTwhqYoUjHfoIfqtCbpDB+l4VzcDrk8gQGN2kgpqCTpcTOoY0mFLiT+PxF814aL40mFcAp0W2LiaAOloDg71RLTpssui62coHloNYFKjjehGI+KspVa10JkYDhtTMo6oB56CCzJ8YjQB0rolnYKNraFbSgFazWdOzbZimjI5C08H6JimMiiKJX3Rif+d8gWPbWiyVwX2ic5JqzinelPRz4CcBR3vcxbv9dGPIswVKniBaGo8qk6OTGNyAJxpVIbSOQzsnZRb0i+99BInoq2pqaHOzk52tj5x4gRZrVay2+20fv16KikpIThrV1ZWkk53KF1h7dfjZw9ctOFxIlk1+OO0ADWZyDJ26xOKyGMhLcaj9naTc5+T2xxSDxu1+5GK9iQUmZJgFmBjeXk59zYhwSw63ZGKnZDaewqudgJAqwVEarWTlNlRcMCYVuOJZdLCuc+F4vNjuU8aX8N0R6qzhesgncY7KIauSy1o8SF9DM3NuCStQE2OmxZNBiceyIQiBWK5fwe+qmYIV0k3Rrq61sWzhlrxk9a9O+JZxfS6Vo7iiBdY471eEzMoBqDA33lcmQLUYhpHPK5Qh35S6kcTi5TgTsi9hHSQTvCk683PmgE+KBRx0PECbLzXa3GJZqTu0mIH4+mTdMEiHazGc690v1ZL3h26JZ3uu0lZ/8UAHS+4ZqrXFWYyZgs6FL+rbHnUryWmK+aiZazGjKajJa2r4Kmx8slvQwBote4cL8ir1Y9EtBMcm9T1TEwZSL0akk2LyAFwJi9KIhZark0Zd8OUu+AdOnSIXfBqa2sVueDpIJ2s3aLefdiTQ+JmF0/rmYoFM8Yl56InTFqqAVpu8TJ1UeLZqPFcK3rpaiKYJRqQ1v2k41n55F8r7DW1DL1MxoKQYwtxoDQjAk/qrhZuqSO5vYW6VnxdJi9E8h8T/x31g8NUzfzcva/YkyPeWZgLmBD3GGU+lWd5h4jJfOmiyB3qBUnyECs4F93i4t3MSq7XkiWtRxwqWbH0q6MGQMcNWmkybXGPU/qZEgqIpaet4Sx0wbKLBNJpMsdp1U3Jeup0R1qtXvp0Nl6aQ3wulT6jjq2ncYN0OK5azg1GSo2o1oHYxq9fFX4GNHFwqEccZtY2VeugcC5gR0LGqFMQ6f9AaYnugHeHDtLpv6fExpwah4QJAS8NTvNc+mLQ4PRrt0uirx1N0B06SGt3r0TTs3gpjrlGf86VF1E0e2jO15Xx0tFBes7vCnUmQAdo5fOoW8/K52pO1hTTVVqJONQt6fTeivEA9FwDLN16Tu+9npTeS6zptLOk9YjDpGyTqG6CPRUPDz2XgGsujTWqTaRX9s+A9NA3HS1pHaS1tZvjAei5Clhzddza2rka7o0WLWk9LFzDGyZM1+KhOebaIaEwjTpAp+deT3qvteaCp4N00rdA3DeMFaDnGgc9V19GcW+wudqADG+Ydpy0LrCU+t0bK0DPVcDSrefU79m06EGIgx0dpNNi9bTTSfE+iuawcC4D1Vweu3Z2bpr1RGt0h+6Clz4bKFYrei4D1Vwee/rs7BT2VHioxFygDtIpXJA0vnW0AD1XwWku8u5pvK1T33UZtztxp3S6I/VLlBY9iBag5yr/LB63rnOUFltbO52UWtSBnikB6fnz51NFRQVf0dDQQIcPHyaPx0MOh4Oam5vJYrHQ4OAgvfrqq/TGG2/Q0NCQ7LgFA2PGL6NNn5XKg8O5+tDpAB3dc6xb0tHNl15bZga0RnfoLnja3aY6QMe2NnOV6olttvSrZsyA5EReiSVdWVlJ5eXluiU9F7dSNCCtAxPn25VNVTcX944+ZgUzEIGPRgs6SIvmUQmdoaSOgqVJiyrRAPRc56Dn0r5Ii82bbp2UhIKLu6+DtMjyEX9lzHWrUAlAy2VmSrdnQ63+6nOh1kzOsXbEh4UYuh5xGN0GkM5fdFend22MXUmwylx/mUlXWZ+P9N73Ket9mIdNE5Z0KoNZQn1liF1R5hLPqDSiUAcj/+OsW9Cxw5rB4yHj2DjZ2lrJ2t5J5uFBnlFflpHcBXaaqqig8aoqchUVki87O/YbpcOVOkiHXiUxSMv6CAYunSugpITmEGZzrsxJpGdcn4dIMzTz9wavj0zDw5TX2Ei2tjbKHhomg9tN5PE8rmg0ki8ri7w5OTRWW0OODRsYrMmQgbMdAYTmrCWt5FNevLWklnV02zI9ausAHf06zaWvrOhnZ/YVxrExyr3fTLaWVrL09JBxYoJgUYcsBgO5bTaaWFRFo6tW0sSiRQzeGVMUAJEmQDqRftIhgnhiXuMMfI/zXCgB6Ewde7SbQe6FrXt3RJhFn49yHj2i/Fu3ydbcQsapKb/1rLD4LBYar1pIw1u20OSCSoVXpVm1EICdsSAtfmgUvKwUraZU/yRTQEspQOtA9HibzIUvK0UPhcJKZoeD7FeuUP6dJjKOjiq8amY1r9VKjg3ryLFuHXlyc2NqQ7MXzTVO+muvfyO4FuF45mgXLFMfTKUgHe18ZWJ98UEhxpcpL+qErpXXS7nNzVR85hxl9/bGdauJJYtpePMmGl+yJK52NHOxAmtSE5a02t4dYpBO1GJkysMZDqDTiW/lT2efjyhw4KT2ukvnYi67Z0Y7t1lTU2S/dp0KL1xkDjqeMl1cTCPr1pJjw3qiTOCmFXzmawKkE8FJKxh7PHuFr013oI5kQWt1fABk8Jvk9fI6ZLndZBodJXduHk1VlJM7Pz/utZVrINSXlE4DhZ9u4/gEFVy+zH+ypl1xrY3XYiFn/Qoa3L2L8Pe0LqH8fyWDykiQToYlLcyjVoEs0uaNBNBafgkZpqao+MJFMvf3s2dAlstFxtExmli8iEbWrqGpgNBMpDmI5feZei4Ry1wovcYw7aKCGzeo8MIFXqe4SlYWjdUtpf79+8idKbx0BItSEyCdTnRHOlEAoR6GSAErmn/xeDyU19xC+ddvkO3Bg6CXACwsx8YNNDl/flw4EOlizc9PpAGk4Pe2lhYqPn2WLN3dcd99bGkt9R88QO68vLjbSlkDCq1o9E8TIK023ZEsSzpdH9ZQVnS6jSe36R6VNJyi7EFEqhE5V9bT8MYNHKmmZtGjCuOfzeyBASo8c5bym+4FaapYWvWZjDS6fDkN7H2SPFZrLE2k/hoFh4XiTuogHeOSpeuDG+mgMMbpSMll1o4OKj16jCx9/Xx/R+BAabq0VNX+pNvLS9XBq9QYzhEKrl6lgkuXyeSMzQUPXcF5Ayit4a1byGc0qtS7FDaj4PBMEyCdbnQHljQdD4vkADrtAMjnI4PbQwa3i3Lb26no7HnK7g+A9Ib1NLJqJbkKi/gBhtWlJIwYvLbB5SLyeSnL6yOfweAHAJOJvFlZZBCFImMOsxAhhz/8c9HrGt4lWVl8rcHrIfJKfUB8fg8U1DGZGBkQIk0eBHUE2vH5D0P9vxS3L9p1xqy0jLrLvXePii5cJMujrphREVQWKK3R+hUxt6GJCxWAs9BPHaTjXLF0AblwPHRajMHno6zpaTKPjJClu4e5TWtXF5kHh4KcNKwsd2EhTZaWEqxpeHpMFxf5AVFO8wFtTk0xyNvaOyi7r4+MLhd5zWaaLiri6ycrF5An18agyJDp8ZClu5dyHnSwrgQZAiHK/PJwkatsHk2WlVJ2/wBZ+nr9YC/U8frrTM2bR5OLqnjnmZxOsra2+sHaYPCPBQCPu2XhRZMVvN7g9ZLXaKTJykpylRTHuXOTfzl8pAsvX6X8mzdjujlenggNd2zeRFMqfy3F1KF4LkonkH7ppZfolVdeodraWurs7OREiSdOnCCr1Up2u53Wr19PJSUlhESLSBGjJMdhojnpdKQ60tqK9vnIODlJ+bcbqeDKFTIPO8hVXMyaDpa+PgZaFPjQAmAB5FmTk1zHWV9PI2tXk8dmm/VI4brCS5fJfuMm++9OlpdzuDLEf+DWBxcvHFLBLxfAyMaty0229nYqffsdMo2Pz2gTym1DW7bQeG0t4aCs8Px5MjtGgnUA9O6CfBrauZOcK/yWoHlomErfe4+snQ/4BQCPBQZ/jHligsdhgPWNrzeTkTUsBnfsUJ13jwdvlF6LF5L9+k0qPHs2OCal16KeO9dGw9u2Md0hfIlEc71m6kYB0OizJizpdD045IdWtPJapUDSGqC9PjI7R6jspz8lW8cDnm186vbv2c0yl/PefocsgSi2wR3byblqFeV0dDL4Wvr7GdjGllRT/769LH8pFLjtzfvJTym3uYUt1/79+2l0WR3/uuDqNSq4fIVfDLDepsvKqP/g/iBQow7uOf873+U6AFS8BPqeforGIQCUbWbAzb95iwovXiIzMjMbDDRZPo/69+2jKYn2BESH5r/5QzL39VHf00/TRNVCgtWch5cSONyxMX75IMqu/+mDaXtgZpieprw7d6n0ZANlxRDUMrpsGQ3teIKmS0vixlvMb9bYGO+trKlp8uTk0PS8ecnjucVMWDq44KUjSEv9ZaWAHfcuUqmBdD8ohKVZdPYc2W/d4hkBBdH5Sy/z3yHUU3riJMFzAAVylo7168hVYKd8gMGxY5Q1OUUeiPPUVFPv+54JPoSlx46T/foNplDAcwJgp8r8B47m4WEqPn2GLXfBgh2vrqbep58i6EfwWns8tPD118k8MMR/B7DCLWy65DGAsDV98RJZOzqZLoEfd+/TT5Mnf7brWPHx45TfeId6n3uO20LJv3GTik6fIbPTSW67nZyrV9HgjidU2hkpaMbnIyu+Qo6dCJ4jKO2Fq7iIhrZuIefq1Uovka/n8fiFnhrvkq21hV8WWR4vec0mmqqcTwO7diXnKyUKa1q3pONYcq37TKe7PzQO83JbWqj0vWNkGvcHQQxt20oDu3f5QRq/Oz4bpMFD5zx8SKUNpyjnwUOu6y4ooK6f+QBNlZaxwE/V17/BFiqsYOfyZTS4aye5ioqCAAxruvDixaAnwtS8MhrYt58mqhZwHTzcC7/5baZGYJUBgBFgIQZpa2sbW/TQTGaQDgC5cB/x1is5eoxy79+nvvc9QxMLF3K/7DdvUdGZs8xbo/8ja1bR0PbtcezY1F+KdSk50cDrE01xrllFjvXr4wpUAr2FOS64cpWyBwaJ3G7/lzDopMBh8XRJMb9Ip8vnRdM95XXFD6U4hDVMCzpIK5/eYE2tg7PQ0bSmOYgYTAuuXKPi8+f9DxIRdb/wPI0uXxYepEuKmestuniB7NducF3wy/3799LIqlVkbe+gBf/53WCbI+vW0eBVm3TPAAAgAElEQVT2rTPCyW2trVR06RJZ2zr8IG+309C2LYS6KMbxcVoAkHY4GKRh6TlXriR33uOQ9Oy+fs46AktfAOkBCZALa1X207eZQuk7eICmEIzj9TJXXnQWID3KVM3I6tU09ER6gzQOfIsbTvOLS2lB0Mrgnl00VlfHtE8sBaHpeOnmNTWRccTJayZXQG/hLKPnhef4pa2qm18U1rO4b5oA6XRywZNbWC2CdrrTHJhnWJCF5y9Q4ZWrwWnv+uCLfJiHEtKSLikm8LzglYsuXGDPCYA01NMGn9jONEb5j34cbBOHi4M7d5C7sCCoq53T08MWF3hlAaQdmzfS8MaNsiCNgywEV4gfanhqGCcmyeBxhwVp1Jv/X99nt76BA/tpqqxsNkjbAdKrmJNN5wIPGnwd5CGoRWGZrKigwSf30MTCBYpcKuWaxZqDNgOVJWi+hLo9Xqhjy+toYNductvzY76n/FtA4aBF1XSQjn7OgldoEZzRuUyJKARIF52/wGAplO7n3h/0kQ0P0uMcPFF0/jwZwDkCpLdvo8Etmyn/7h0qf/NHwTaRR6/v4H5yifhkRDHar12jwktXgiA9vHkjOUKANFz2nOvWkMuOw0kDP9g53d3Mm8PFL5wlDdql8tv/SUyp4GWBNFFSSzpDQBqHqPB6sd/wv/yUFLxE8QWBr5VYCnhwKPAhj6JB7IcepjHkVOx55mk+y/DFaL3Paj6dLel0PDiULoBWfI3TnYcWzysoBVjDxWfPBX88sGsnDW3fxv8OB9KmEScVXrpEhZev+L0vrFY++IM4DyIVK7/z3aAbGA4ae97/fpqaXxEMEgGYMC996TLfCwCBQ7vRgOuclO6YrJw/k5M2GDhFFK4H/xoOpAHmFd//ATlXraThDevJA02KDAVpqBXaL1+mwouXQ1IOM54tg4GGtmwmx6aNMQn94wWJgCfQK3BnjKYMbt9Gjq1byKtGElypVodCPhr91YQlnc4grRVwFjZfJtAcwljgNQGgKztylKkPFKRQ6vrQz7KfrNS7Y1jw7igpZiu26PRZPnj0mkx84ASeEfwmuO6F3/oWmUdGGQx9xiwa3LWLfZfdAc8L+F8DpKGDjN9PVFWx94arsJD7gUOoBd/4JnPffHCoxLtjEdo4SK7CghlYgRdJ4bnzNLBnD43V1fpBwefjoA+IEvkPDgN0xxPpTXfgMBgptOA9gxddpIJ1xtcF+0ZHKU2KHIr4mrI1tyq6l7Qv8I/HITX7rcdbotTrEN9OEyCd7pw0JlQLYJ1JVjRvUp+PkHYJBz4ASwMiqC0W6n32GRpfvISBuPTIUQ5oQUEgycj6tQxyEF8qhmfE6BhnmYaFCvc8hGQDVEtOnvS74E1N+8EfGT+2bGYwRh1baxsVXLzEgSvuvFxybNrE4cgC5ww/64Vf+zqZhv0Hh+BN+555in2qhQJPAnxm5zx8xG1OLFpIvU89PcNfG3w0+HH4fA/s2U2wyIXoSD9InyF8FbB3BzjpeA8OcQALH2F4Nrjd7IKIlxg+7zmUniMkE7ibvT72sChpaOBo0UgFNBVAGu6H6KPSYoagE9avuWVW0JHSNvDidmxcr44lzftZ6Z1n1tNBOrZ5m3FVAre04t5lHEAHRg4gyR4coKJzF5g2AOhOzq/gPHeUZaCic+f97lTwk16/lsZravjhz7vbxMEscMeDhQyFPHFePNAZ4LtxgCUA1fjSWq4HkEfQBX7nyTZzBCEAGh4eOITMGvdnvIYCH0c7BoJZWFOibikDqmlkhF8s6Ac+8QF88BbAi2J06VLy2PPJ0tXNHh04SAOdAq8VjxWRkT5+IVnb2tkbAfdAsAxeJKPwIMm1zXgZKNokCIGfmOCDMwhSAfgxbuPkBHmys8mbYyWvJZtD4EENYa4AkIjqZE5WReCGd03x6dP+l1eE4rFZ+VAXnjNKuGHsF0Rv5jU2Ut69exwhGktB9Cr86qcrymPXSYnDetacJZ3udEeqIw0zFaCFjQpLFWCGPHmIJkS4tDvfzjQEPmlNY/7P5qnyeQQ/V1ilqAOfZdAQYzU1fp5XUmCJ269eZ0scFAhetji8AzDgZQCBJADjeHUNTc/zB7oIWWGKzpxjDxJx8eTl0siaNTSxuIr9swuu32AwDK4PwsLt+TS8aRP7VZe+c4SsnR3+MPfSEpoGDRIAQ4A0DhQNiMxDiLjLRT6jgaZK59HkwgXsqaIUONFnvDRsbe1k6eqinO4eniPyuinL7eF59GWZyJttJq81h0EaB6Bem41D7fHSAXh7cyzkzrFyirJ4CgSW8HLFekYq6IsfpOvDWtLYI1gPvMjzb94ma2cnBxnFUmCxg48eWb9OPSta6EgM1rQmLOl0BWktWNBY+3A8NANLLDtVg9cAbADKALXsgX7KedTNlAeLEgW0OyBeBOtnuqiQRXgA5rC4QxWj00mWgUG2uuHzDJc5WJS4Fjw2PD7wb/ELI7unl6PWAOZBoISF7XIxqCFsOXtoiPDJLRZYApCgr3gRQPN60b/+G1v9oErGl9WxRcveB7ygfiU+ACdc+CAqBesd18Oy733f08pA2uejnK4uyrt1m78MosoxaDCwBQ/hKlehndUFIVyFFw0sbYRSs99ylLkG4Teej5yHONSNUNA+eOFQdAe7OY6PB0SyOim36W7sUqh4QRoM5KxfTgP79jG1pvRFGGkcQdnMdAXpdOakUw2AcwWgZz0E0MZoamLeWeA2YcVCUxogGC1wQH4UDzz+wBODD+/itBjDPrg+H1X9x3+QyTFCfQcP0tjyZWEDJxAYA5/tvLt3aQIh6s88FREXYIHj0BEujIhejEUvQ3wTHOIxYBcU0NT8cnIVFLJaoBdWNiiTAK8dCdjwdYGXRsmpUxHHgBfV4K4dHMgjhORjXH4f9An+QoDVnHu/hSw9yEQeAwoGeoGXMeu07NsbV2RjyEHF2DXdko64TSJXSBVQZzrNEWnm8XD6Dw4f60mDq45VgCeZ6wgvh6p/+3eaLimlvmefiSya5PXxV0PJe0fIk59P3S++ENHKY+XAGzeo4PLVoHdMpDmN5vcAUNBLbGEXF/EXDGglT46VPJZs/2EkrGwRn83UVVc3e86AN1ZSwNXjBQwZWubrp6Z4zUGbWB89ZFnYmIvBwF8DOG+AT7SzfiVNl8Uv4DSjPzGCs9CGDtIxr66fRkglHx0uaCWV/YpjSpVdyjrQ05QX8J4QBJbGli6lkTWr/Up0CgT/xa6qyZSfBVDBK2TBN79JA/v30ljtUkXcJ6zu4lOnyTTioK6f+3D4kGWfjw8doaKXE4fIvrIF8dcCJ++y2Why4UJylYHSKWe6hL1HoJXt9ZFp1En5t29T/rUbLAurpODAENQTzhh8Pq//8LO/nxDqHVcBQFuymW6CV9D4kurESKDONZAuKiqi8+fP02uvvUYdHX5dBWlJtJ60+H7JtL7E953LVjRADnwmIgKNE/CuCOgw+Hw0XVZKw5s301j1kpgeuGSsJx9yOUfJfucODa1f5z8QU+A9AU8FS083e7Mg8CWcpjKogJJjx5keQSabZBdY2fA5h/wnwBVAjYNQUBL4IuDMNqks4NutVj6EHdz5BH/RJKTECdDokxJLGnr7FYHcng0NDXT48GHyeDzkcDioubmZLBYLDQ4Osl7/G2+8QUOQz5UpsjE2hw4domgODrUE0sl4oENtnEwKWon24cCpPSL5zIODfpoA6aggejQ1yT7LY9XVrL2sxGUL907lOkY7dqX14cVRcvwkWR/4Nbj1MnMGfGYTJ7RF9KoQoJTQOYoDrJWANBKilJeX8xBSDtJayMySaks60mFhpgKP2g9RJoKzMEc5nQ+o5GQDe6HoZeYMwL1wdGW9P9Q8kRnH4wBmcY81AdLp6N2RKj56LtMcaoGN3CddpgE2vEFKjh3j3I16eTwD8PxB1OZYbW3UHkBRzaM0kCUKrQ7pfVIO0shxCLqjpqYmbXIcpspSDQfQqXppRLVxNVo50wAa0wyfbUQywm1PiUaGRpdG1W7hgBBRqWPL/v/2zgNIrupK/2dy0ARN1owSEkESyhmQEEEISRhwAgy21/Z6be/Wlte1dtXG2uS1/+Utl8Ous413HTBgYwMWmKCEUAAlgnLOcWakiZImh3/9zuvX6u7p9Dq+nn63SgVSv3Dvffd997zvnPOdWyylmEfUiRhZ0dw76SBtlZO2E92RyJc7lAVtLqRE9imixWvDk4blnKF70tqqRQ9K9u2zrABnw8cUVZeoL0lVm67x48KKpInqZpxsvrCe1lOEwG0LkE5FuiPR1nQokB6WQBP1m+L/Auny1YGDFaAuPHpM1QCJrIg0VTpOjyIhl0X5EP65feZ0GcjNS8g9o8ipGdI/B6QjfGSJBMVQAJ3oDSPCKUvMaa7Ua54PYV/+Mg9tD9Jk1JEBiYwqMcYW0669JnpgUEWUyMok9I308tzGRq1yntnTnZTwvMQsBOMuhAK2oo44Y5pRHi2MUMeY9S9Cy9n3/g5IR/BE7AbQgUCaFx2lMdKBVQEuQ/Tl5KWnjp6vNoEmG7S3C1VJaKol0d8n2VeuSW/5SOmqq9NML5xSiO1oGjD8Z0+PZPb0Sl9JkWpXIN6Td6lRBrNzVN9BC5X096vYELKh3TWjNOssq7tDBnPyZEDlMcVQmKN/OTnSVV2tOhYAi6Zp5+Ro37lh5w3jZSAbZbbrDw9BJOrnkdhCjDDnoMFMKSoSIUjxNt8ZVOm0gneOq3+ZGSrdmdnZJf0F+apPkdnbp/ogiCwZY8gQGeiX7A6unSFUDzdD/HSeL1yQzKvXDEBlPIgWZWQa4YGZJHIMaAKOacnCj1Kuy7ORnMF4KW6bfaVdgwN7i4qlp6ZK05VRpYu0cV/mJbOjU3La25WnJmU8p71NMrp63Gp+CtwkC/VdT5NXbRQ2DVedyUj7kOjzWDNUdaFiDs80pvUKAw3GdBjGCKC5jQPSEa6cRAB1OBa0CdD+MgyRuBy5a5eMOHDILVye2ddLYq1QCqpz/HjNCDMbyQZFBw9J8aHDqjnMIs8c6NfyU80L52tcKUpqKJhl9PQYwJdhAByAfWXSJK0/iLQodQkRQgLoDelNI0uwZcE8LSiq9zl8SDJ6+twvj4LA4IB01Y2W1rmzFdAMbY5mGczMEvoOWDUuXSrEuQKcHFNw6pSMOHlKdTAAdjSoMzu6dCNhU0CHuYMipllZiuvZLS1SuXGTgtRglpENl0lh0v4+7duVKZMV0HC6FVy4qPOgx5CAgXb06DqhQowpQg+IkVhTdOiIkO5N3wZzcg1hJ8COZJsBrOM+lSBFvKl1/lxN9DAb8p3oLKPGx32gKQBSPs/Ryrg6+Ra5esskVamLurm0L1SqlKw/NiiV9DQ0MVQbo7dPlfd4zqwj/vB3NjL6mNMG0F+zNX3Cc7+ClktVVUSJTZbn2fOFjSKaw7GkLc/80BMSAdD6qeZx62Abc6D+mLKaCM8DYp6Nl57MPCw6s6GWVr7lLa+wLYAOPea22bM0cwwrr2T/AS3mikXGC43mMLoHbTNmqG5Gdmen6ihTvkolMRkL6mLTpknr7JmqLJfbeEmKTpxQsMZ6N6s3K6hOnar6zQAEFbsptdRXkK+C/CjAsRlgqQKYhWfOKkCShUcfUMFTwZ3jJxTkoAs6xo9TuUt+o2GRjzh6TIWHKK+ktEJGhnSNGyetc2fpJkF0BFKaHJPj0qs2r4WORMeEG64LMA0MqNJcya7dOnckRwDkWNF8MdAf5onzseja5s7W1HX9uhkcVKlUiqRCRVy9+Ua1/EnlHnHipM6NVoYZM0ba5s1VCz7uzVUYQFX7sKBd4lNY1wrY6FK3t2tVGgrLsqGYlXPi3rcwb9BfOEIaHlgu3XV1iXMUxhCYPYdpC0vaSsZhsqM7EgXQniAdzpdTsH4hYF+9dp2RlYcF7BKpb1m4QNqn3qpWNjQDFnTZtm2S1dUjGX29aqlCXzR8YKUb4OgXFivXMzV7ARXq0CGEwzlci02hAmvVJXgPtXL+Y49p2rbZ1Fo9cFAtVgXLwUEtLYXiWevcOWrNAl4AH+p2126cKL3l5W5ekWtXvrlRAZlCAFi3UDJQGWQkmnrFiOegv9w6Z7b73tyras1aKT54SK1HqASyz9D+YD7UQj9zRrUyAE8a/9501xI9xl/Doi/ful37ouWecnK0VBRj4B59I0aoaH/TksXXdaN7enQM9IM0aoTmu2prFbhL331fig4d0r7Ap5IK3rx4UZgwFefDSG3v6tLNkY2bGoKI7asUqg1oETJOqeDjWeghzjPiHdHha2VFcXMHpC1OXqJAOpysQroeTn+0TuCbG6WntEQK4KgBahEN6G9afIdSCAXnEEvfp5yzVkNBCxmQrq6W+gcf0KoibnC91qEgTYkpPuEBRj7fr958s57Ly4rgfcGJE/rpznX6i4rl7BMf04oknk2Lzb5PLcHdWuYI3hCh/vYZM7Sfxfv3qxUJyPpystAq1WvXq8A+FEXLwoWqyoZVB/BXUMAWgCss1MoeTXcv0Vubc1a5fr2U7DugFAW0D4VmVVw+J0eBmdA1tC90vuCmCwrk0rKlGmfrr5GKDaizablB+sAB/TfoA4CWunlmIV2uwYY2atVLajmjMX1p2X36NUKfStFc3rHToD3y83WT4vdgmh0Wl3PMDscfwNcTtA1rJ9lRJGykbKgxqU8YzizFierg1g5Ih/MAPI4JBxQtXnLI4eHSHOaJofoEpQDlQQ0/OGoNxerrU9C5fBfFT2/SUk/wzR3jxqoVV3z4iIIramb1D6z0kv/Egq1at94F0v1q+bUumCdXb7xRRfnLdr4juc0tGj2glUkUpEfI+cceU47YtxF5UL59u4aJwXlq2aaSEuktLlI6hvqCnsL77s2iq0vLXFFmitqAbDqALdEMRUeOSdn27QqwiPPDp19aeq/XpsYYsHQVpAvypfmOO9Razb5y1V3leyAn2zWWHgOk77tXrkG3+GmEulGPkRJeV7C2tZjsfuXV1ZIuKpIrM6brZuBu/f2q9YwlqiA+fZr0FRUr/06dRigjnUOlbcbLpfvvS6x1aGExM49KEb37nuQ1XkoqUEOZNd+9JL5p34HmJpxPXwvz6oC0hckKBYYWLhX00HCt6LBB+tBhqdy0SS58+MPqnNKyTq7q23DNKMYpQPb2Kf9cvGevFB89Gj5Ij66Tlnlz1SLHKs5rbFD5zcJzZ6Xw2PGQIM04qEdHKatClA1dn8uAP1Y85ZsCNT6vqZSiov3KnfarYwthocIzp/XvAPfVyZPk0r33eFnSXiBNLb3FixXoAe7CkyeNorCSIaXvv2+AfQiQBpD5IgDosdzhtUOCNHfo75e8C/WS1dWhjkW+TrCwiczhawUeGJA2CtkuUz1pOze0oot379aKN/gNktGQS21YuUKryMQ97M4zcYXBpjtIJ0sFz64AzZoI1Tc+2SvXvSHnP/lxtRoBJ2gPwBAnF5YmAIQeM38v37rVCFEL15KGnrh1ilp8AGPbrFnSVVMjlRs2yoiTJ8MCaZxRVHdGgpRoEdY5/HPzbbdJx00TjTJNPg0gA9ShO6iBmNnbI31FJRoGl3OlXa05QKIPS3ryJLl8770BQbqX2oN33C4ZPb1SeOKEaiLDsRcfPCjUM1QePwRIj9y2XZ2hLXPnapSLiu6HsKT52si72KCWNE44rd84olAG8/OV+yfckQ3CsKTHyqX7AOmh9RqTAYQB79nfr0V+S3ftcjuOE90/oo0aHvyAdI0e7fcrLOb9iUPondlHW1jSqZBxGAoIY/HQY01zmH2CK6xc/4YKxXeXl0nlpi1Ssmevgppu/EReTL1VaQWAj0rO8Mphg3R1tX6CIxXaOWa0NC1apDX+4K2xBkPRHUQRYOFDXQCs9EFjojMytLhs4733aFy3l0U0OCglB/bLyB3vqPMKIKbAK9EfJLEUHTsu5du3SmZnt3LSRLM0uUDanJeqtetVgJ6NC869u6ZKcppapIcU4gXzNc4buqGUWnyhQHpgUCrXrdMqIS133K6x3BRGhcpAQyMQ3ZF/+oxUv/GGJpvAx7fMny8dN9+o1Ai+BMBOQxBTCaRFJLelWapfWy259Q3uyJ1YvCNWrgG1hEPb059i5fywjo2x1ezvnrYAabtHd9gRoMOxoM0HPuLoUalZu04ufPBh5Y9JvKha94bh4MGaLi2V5ttvU6cZFrYnSENh1H/gAemtKHevH+Kpq9yOQ0O8nYKp7TNnSuvsWconA1ZV69apQ9IA6SI59/hjQ6gLdTRSPXrrVrXir95yi0aNYFWbGXcdY0dL4/IVymubDeuy1uVwA2Q1zI7ojtpapQ8oulq1YYMmbyhIT5mstes8o6ToX8n+g0Zssyvmm1qDbbNm6qaQ3daq/HrJrr36DWs4Du+Ta7fcbFjk/X3qUGTzwOqtWrtG467pB+cD0jg+ifjgHobjcLpqSLg3itVr3c5JNoeG5cuNCJiMDOG5lb+9TS1sYq8Z46X7lwnhZUoJJTJ7LizE8jhocFCLDhAx5FtV3eqlIj0efwLPgpBJTTyK13zFGaiTDtKpooIXb6COlxXNAsciq33pZbn4oYc11phWvWatOnkyu7rl6s03qTPLiPI4p44uvPSAKxEH9Q99QIHXbHySA3Ajjp80CrdmZcmVSbcIIX3EQNOolF31xgYNn+M6cIPnnnhcwdqzYTmXU5B0UDREDgs0/9w5qdy02V32iU9XnJ5sJO4+XLsmdS/80Qjd6+/XhIXLd98lnePHaZ9wfFa++aY6Igl90/C1JXd6lTujPmLx3n3KHdOIKmm+c7FGqxhjaJZyKAxXLT5AuvH+ZdJx8036OxEZWVfaZSAvX2kRqnlTabpt/nzd+KBwCDEk9px7KEjPmSkt8xe4xzHqpZcNByzOyxGFUv/gg/qJTiIMX0Blb281Im1ycrSYAWFlCjh2B2kRpXrUiXjpUqQ4G/V5bHiNy+83sk7jBdL0Mo5AnXSQTgUVPLsBtFpxFpZv+Za3pXzbNrUqAEJADyDkU5x0asLX4GxJYx5x4rhUbH5LgYG7ACwND6xQADMbiSjKa1+8aPDapaUK0ISdaRsYVOchdEJ+gxFjTLvw2COaxKFtcFABHM1j7nX57rs1soFSUiSxlOzdp/0gykEvmZenYX7NCxcamYYDA1L9+mrdgJQaAWTHjZOOG8apo41EEPhcvVVujnRXVCjP3FlXpyDLMdWr10jh8RPuKITm2xZqEs2AKwtTk0ze3qqJL9qH3Fxp89gsale9rNmOACwNbv/ykiVybcpk3bhyWlo0wYWYbfN8jdBYcb87nLBi82Z1mNIfWnd1jWGpQwGdOK7RMgAA1+stLZGu8eM1qUjnKp7VzC2sr0CHsvkQdw/llczWOW6sGiE8/5i3OHLRZl8dkA7w1KyAYLQP3qoVzf3C6R9WMincZTt3urtINAcxxwCrpgCjLaEJKN0aYVG+batkt1/1GhKOuMv33q0OQeW3N202okM8PPeqNDZrplImWMdlW9+W/AZvCwrnX9OSOxWEsGIJ+XODEzzw/HlybeJETU6peOttzWTzbVjiFx9+SLlqYpmJWsm/WD+kL8qRX7uqm5A2nKAjR0rDAys1dnbUyy8p/+wZzwtlc2XqVN1s0NEofY+EmBPecwE3PHGC1D/0oIbblW3f6ZYBBeChfIjVBpgAKMIDPTUvmEuqajfdeadufGTuVa1ZI/lnz3v1BeufmHLV2mhrc/cBvQ8Eg9rYEONpGUa7qF1fcCTy2KE6DF9YJh0Wg6EZl/DUYhjulrSdHYfhgGE0D90qQFtRcMPCKz5yVLJbW2Qgv1C1FohTpipyH/yumRkGSHd3a2pzwfnz0o/uBFYatOcgIW3XpGvsGLl6003KF0OFaGIJAkJqIhpiPHxawgkDPIWnz+oaNrhA4zCogW6XNauZfj2GzoUJ9hQFhbYAdLmPRnS4rUV0JQYk6+oVTXRRjnxgQDeE4gP7NUUZSqG3uFiTTUgIKTxxSh2SWm26ulojLuB9Ndll7z79d1XKc3Uws6tTOXPGCuedf+asOldNecsMGdDNDCceKfU4OHEKwhl319Vq2jsbARYunHzBmdN6DHSI8TmMcFGfUYfxphu1T/w/5xftO6CCTtyXOGnKO9HX/LNnpejoccno6dZoFxKGumtHRSW2FM16tXIuXykYCXYAaZ5Jxw3jpX3WTK1/GbMNLo7gbCtL2q4gbTeANh+alX4B1OqAy8x0/1eFkXzlL1V0B3lMMgQzvUx14/wsBVTAWK3PjAy1wN19Ghi8rgCnokw4FDNUAe76Ma7rZGe5sh6v/461qc47+qkxz4aehtcnA5sGfcnNcfcf5TxS2LVfg4MywJcB4J6ZJRm9pLf36SUGsrJFXOepJgXOQr2+7xiQCswyuuw613ucRtwv1AcNEEacCfEm7mtSEKpFolW6fRx8uvENGMe6noH2R7MaBwyrOyNDBnJyZTA7S5+JGYVj3teOGYf+wBvdE9VVuQx1lvymXzFVlfrFRxSQp7hYWL3zVTFLAEDTL1vQHQ5Ih+93sALQYS28NDnImbcEP2iN7tikDlU7le9ig9OvyXHjlNrqqa4Kb2ISRG3464wD0n5mJVEvtNXMQrqaqL6Ft3JT4yhnzhL/nEhsql69WhONkq3jMWT0hIQWFKjkwLWbb5RO6L9wE4Q8swsdS7pASkpKZNasWVJRUSG1tbVSV1cniVLBi/eL7QZo30+oMN6nePctjC6kzCHOXCXnURUdMNT/0HCxa4Ny0oiZujrpHD1aukfXqUM9KF+dIGD2nLOUs6QTlRYez5fb/ZwJrYrgRhGcYtf3JGH9cuYsYVMtWe3tKr+q0TsuxcVo765+ATh8LQxhFJGIVcOP0EfFoIpyVX3srqpWGoQIm4CAnYDQO3N8KQfSibCk4/lCewF0BPxFPPsWq0Vvx+tYiYqxY/9TqU8l7+/S2HB/IZRWx0HpMqJaeseHHc4AACAASURBVMpGqrMVcMYZjFKhFhug8ESMGmBNQlFPWbk6GMkaJQKHXAGcuPFMWAk2BFuAtN3SwuMJhNFY0fHsV4zWua0u4wBz4h9H3oWLqhOTh+QAcfhRNKNIwhR18uHsw+mnIE29RmpaXr6sYlhI78Y69dxwMJZpqTN0vK9N9pGnjZ0hH3KGbAHSdojuMAEwAorY/yT7uZBjRYdcj3E5wNnc4jKtQy5K0s3It7epXofqmkTRsGpRVmyfM0eTg/xWfe/t09h+gJqU/FhY7v66TJboxUc+GsVoojvVAWlXxISn0zbiKfXcXX2QwWvjdbjoiKc43BMdKzrcmYrNcdAOiGJ5aqFEc2UiLygz1j16dPD0dwoc9/RI0ZEjUrR3n4p1xbqhW3P6C58zLptALtochwPSHk80KovL3+ePxwVdCWfu5+wvlk4TIHxE0s0kFNNZokkf2UaFa02CGHAljeBXoeKzS1IThwfxqWThcQ1SoTWDL1gqsfkp2dWl2YD0UStl5+YOLeapFaV7DVU5El1cSSv6OcoYSCxxCQFpH1yJKmTc0TTTz09CDcfyJwMtC/rN/ckMdCWPeL6AmnyDxeZyKGmolya75KoaHVrNZto51bupvhIy02ygX7K6ug2HlybYZKvCn97ft7/MvyvhxXx/+a8+do9sTk38ySL9niSh4KuMOdXxu/RAkEslicjf+GMNRpFeT2tV7t6j0Rzm8430Wjp1WZlGlZxpU8OuQkMyEDUpKzZuVpncWDYF6c9/zniwCaQ5HJD2eYoxB2jz+hkezxUL2v0WD11GWn+wq9PrB8CMhQ9wKCAMDEjH2DGqJgcXxyeeZqb190tOG5Wls7S6SFZPtxQcPyE57Vc0hbhjTJ301NRoiJFm5Pk0AE15vvoGFUfKaW1XJTbSnClGi1ZG38iRBrhqGrnxUgAmXF8dK5Ihmf19KlwPuMIlZvb0SsHpkzKQXyAD2TmaMs6GQYquZ81CQDG7rU3F+/PrGzR1WzPEysukt7JSBZJI2fYEK9KNVURJATBDxwo4otxHlfP8M2ckF/2PjEzpLi/XlPXe6kp3mrc34Bv9zr3UJHkN9arix1wjj9pbOlJTsXtLSrxU/LTg7olTIn09muFoPlvNEmSj4tlnGBmQAwX50ltUpKDjL9PNcIZd0WfKmNQhliHSV1IqXdVV0lM7SjWmQ4F8LMEpnGvRZ3TAy956OyYAzfioiIPGSn9JiVdWazj9KTx2Qio3btS5jJYTN+/nBulwOhCHYxxLOtoEkWA7qw9Au62tADvC6N+/oPoa19ugVvfWNGmsZKqMFBdL052GbjJFStHmAODUgtVafQVaCy//cqNkIyDksugARBwgWChU5PYCqN4+KTh3VitWI/ZPA2QBoWwX4CL12Hz7QvV481tWJ7oVW7XMFBZ8BlYmViJp5ZmZGnd6ecmdqqlRvXaNZHf1yKBqLw9qBRiEluirfiH09WsFF2oxqs4DFnR2loojAfp4+LkeIu6MzUynJoKA2oxmKTCt+j2iUKvCYI3qWFzj55zuUTXSvGChdE2c4J2uTuHdhgYpPnLMqDBOmjdj7OpUqVMVZ6qulCtTpgi188zNhftSzDb/3AXJZNygKs88K8s4pp+K2samyxj6RpaplOnVyRS7RTPEaEb5rAtSsv+Abg48T+aXDZtyWmyUqBeiDeJ5XhzwIOxLajo+hYL37pWKLVs0jT/aZkraXr53qXTeMC5ilT8KOYzcuj1mFrUD0o89JsmM7ojagg72CWTBimaBV2zeIl2javTFJH46q7tHqtavN2gMykmNLFWQRSmOT/Dc1jYp2bNHSvbuVctWN4HsbOnPzzM+Ewf61SI29ZL5XQt03rZQ40IVIPr6DN3iHTtUWhM5x9a5c1TSkzjXqg1vutN6ycqiTiCFVgE9FbU/fFiK9+6X3OZmdwUO1N2a0GWurVXA4SVGjhMLsm3ebLl6o1GmCzCG1ig9cFBK33lXsq+0S8fEG7VwQG95mdZdrNi0xajxB2VQUCAXHn5IukbXGdZ8Z6daceXbdwjFcXX8AHxenlqug4ODBtBDsUBdZGSqZXzh0Y9qWJdxwqAKRqEbnVd/UfqKS1SuFDW/3MZGKd+yRQou1Bv0DXKpc+eoCp0pDEUBBKxI5EyzXHKjFL3lfACb4gP00bTqmIPGB1YYIj+u+7MxVa9eJ5lXr0jL4kXSceNEKTxyVKVkDclYJEyrjWK/kydHi4XRn6/zelV1sCs2vOm1viK9OOuW0Leme5Zockm0+iSFx45JxSaoj9br1FOEnXNAOskgrUAV4cMLyk+5wHuIyl2Qm/GiU7nb3QYHZfwvf6XloWj8BvhBP5gNr3b521uVJqBhabfctlA1oqEPqCyC8LzZAPDG5culY8IEpSjQY8YiLTx9WoP3kTFFYJ8GwOIM4vpmozxWw0MPGoH+LpBB0rN01x635YKSXducOdI+faoCOQUHsltapf5DH3QVd70+RMZMiSi89PQd3V+0kmkUlC2j7uE7716///hxcuHDHzKsLFdFlFGvviqEfvHVQJxr28wZanXyfKi4Tc1Gz6QKQLbprjuNe1DAYM1aVcyD31YZ0JkzBElQrfBy6LBUbNrkrtUHyFIdBRU79zM4ckTQ7GajojF/7TNn6EaUc7nJKBxw6JD+BtDzfMw55gtp1CuvSsHJkypMTzXwnspKpbHUEbdnr25+Wl1m0iRpWmoU001m06rgx45L1foNQ+i5SPpllgajBmWwosNWr81XUdnb24x3I4rkFwekkwjSEYOzuVoCOQtd/67ZhOb/m+cEuSkVQK5OmWIcOTCon8rjnv2tAhwN4AXEPGu2wQsDopSponVXV2mVZKqssDCxosc+/ax+RpsNgKC6Nw42rPei/QfUCiTUyQB4Vx8GBxV4al/8o+S0Xtc0hi+8NnGCcss0XloqRAO2gJ72o6pS+0r1EjzvDVjAVMfwaPDVNWvW6EbBpzNcJOd4WZnnL0jN66u9wqsuPPqIdI42rC0sTcT/4dIBaax3rtE5wbBUoSRGbt+h/TMb/bjw8ccV6Kluji40GxrXI6KASt/m2FBwK9m9S4+jadXuMaO9QrKK9x2Qsu3blNqhtc2bI20zZ+pz4rrQUqW79+hvgHzDyuXSOWGC/p35GvXCi5Lf0Chd1dVyafky49lR2WTvPn22jEHpqokTtHwXzy1ZjQ2DDbFq9Zqo6QS+eqjY00rBiOmughExHhjaIRSooIJPpM0B6SSBdNQhWmF4eYdY0YpogZcKnCy1+PSwgUHJ7O6SMc/81v0y4O2mMgmB/WYbAtKVlfoiKyXgalT/QJzebIBw8+I7FFyp6I0VTcNBpSB503VrHk4WusIEGY7TT/65c7xKalHjD4uVT3RjABnSn5urfb28dKl01Y4aMnB0o7FizfJKHX4qaFCgFaAqdlmiXISvCeQmAS5AFCEfE6SVO2cMN040utHbK0VHjqmwvin0g9P1zGc+pefXvPKawat3d0t/Xq60LFqkVIUJ0uhHY5FVrV6tz0SBpbRUzv3ZJ9xOzOJ9+1Q32QRpSnXpNXLzlGuHN4eyoto3XwnQRe4G3XL+gow4eNDQi548SYFctcD3H1CAz8GJyuYwbow0Ui28pDhSvIn6PN9NK9ILGtbzeGnBzzFq6NqI9Lr+zmPtlO5816hyE0FzQNoPSG/evFny8/PjJrCUNIC2ANJqSXd3ydhnfqtcMe3KtFtdIF12HaRPnzYsaVeJou7KCrm0bJkXSI98732thOIL0tAJcL4I/dPIrmq5/Ta5OukW97GAF+eXv/W2+99asBTneIM0Flb+2XMK5ljONECwc8wYrZHoj2Pkk1l5QxdNwLFqBY8z6jDSsCLVSt++w/1vbDCts2cHBGmqdeMkNToBCJ6TyrXr3fcBBM9+9s8VlOuwYlFqI0olN1eaFi/SLDf3V0Jfn+SfP68bARVr3JXPH/+Y+9OcjWnk9u1ukNYIDooq9PYpd2vULyzS58dGq3y8R4OvBvwAEcLH2BiZ95y2VslublXnqQHSY6Vx2TLpD1exLQJACnaK0j9Hj0rZW1vdazKSWxDWqFXl77pTN6Zo+edQfdCalzgTd7wTUcKLA9KPPSbJyDiMiuqwYEVz6JBEmQA397SkowNpLOnR7rVbdOKE1Ly4yh3pgZXXtOgODfOq3PyWu3IGVq/WKoTPdTU4U6zBUS//yc3r+bOkOTy3oVFKd+2S0r373OcDiACfu/6hxxsFH035K9MCJcwPkCaE0GxEmBQdxRJe6+5/06LbdZPwb0kb10DUXdsg9RYbpXL9Bvc4+cQ+89k/V3Co/cMLuklpEYDMTGledLtcmT7dHSann/dY/GvXKpC6QfqJx91fEr4gzb0JMYROMSqrHNMIloG8XOWbWxbMc/dPHadsbIcOC07InpFl0jWmTjcAvg7YyIj4sQNIs+GUvvOOlL67SwsXRNKYP4oNs866cRD6xp5HctEwzgGo+aKhdqZV6sMBaT8gHW9LmmcaEUiHAc6KCx6LxgRp9/2C0R2HDl333uNB7+6W0U8/G5zuGGJJV6rzyax4TVeoAF73++fdn/stCym4Oksyr17TeoUm3aFOt1kzpXnBAnd1EkCa32v/uOq6JXvbQnWM4egzm2nxFpw5K32FBVJQ36BOQ/Xal5cblbw9LGTOw1lI1XKzYCzWZ7OLnzStK41FPnlSal593b1JXFp6jwq2Y/n60h1Ex2BJuykFBelLLpB2fTHU1sq5jz+ulEzNy6+4ai0axWzbZs806hRWVurfFaTrAel12k+lO8pHyrlPfMJI1hFRisfTkm6bPVtpDSxeSmPBZ484etSoZkMpr5oaaVx5v/SWlGpF7ZE731Ernxj25sVUK691OXVPGL81Nes8Qpdcgu5IkiXty6+HgY1DDqHsWdPtxiaa6HBCvki1WsyePbpphtsckE6CJR0RQPuib4An7A+g/W4Kfjrh6TjECUYI3uhnnnV/psNXYgF7OQ79gfTyZepAM9uIw0ek9k+vKMj1FRRodALFVHHW4TgsIUSsp8dIhJk4UeOwzRA1kxutXrdeL0foX+MDD8i1cWPdDiyAFCul6Nhx6Rg/Tjom3CDFR49Kybvvq/ULMMF31z/8sEZfmI3zal5bLYWupBhC8tqnTdUIEzOCRcP8DhyUyo2b9DQy8M498ZjWQuR4X5AGXNUap+K2dnjQANn16zVRhIZzlKKkNDhfKnqTZEPjC4T6hYjB63PTGOaL6uDEgQtYXpk8SS4tv9+dWMKndNlW6A6DlmolsmXWTA0jzOjukWKN/njLLQJEUkr9ww+qJYnTkxBI5hl5zMYVyzXcjkYYmRG5c8kA6RvG67OzXPYpXDQKcRzPgnBPMgutgJx5WWge6B5ivpPi/IT6OndWnxU1NMNtDkgHsKQLCgzR/5kzZ8ZU9D+eAO2L436pDnNl+OkIOzxFVhUcBgYlu+OajPnNM+4YYLz7TXctkZ6KCvf6KvABaUTML9+1RIuxmq1iy1v6YtHab71V4231GoODUnLwoIKUVtwWkZ6yMlFLcNYMtRoBUvjoke/v0t81wuTOxZr9Zv5ecuCAfq6jw4uFjkWY39CgwKQJJZoWnaXORgDUrANI0ggvPZYmimY0KA9N3CDCJDNTgY84aCxO7f/0aXLpnrtdBW4zhoA0ANa6YIG0zZxuSFv29aljELoEJyB8MaGAJLbQsHQrNmzUrw3NMCwo0PA9IjQIM1RL/vgJVXYzgZSvgq6x13lzxjBy+04338nXCCDNhsGXCCWkyt8CpDt0zii4SwROf3GxVL/2uoYJEoVDwkvLHbfJ1Ztu1izK4v37dW40+zI7W8/DadqfX6DnetaPDBdwojmO+Sk8ftyo5G6xbiFfPUTNsK7Mr5Ro+hLpucbzPC5F+w9KwcWL7vT7QNdjPSk9eNddkd4y6vMiyTh86aWXpK+vT9ra2uT48eOSl5cnzc3N8rWvfU2ee+45aQmQOu837eOxAI7DeIB0vAHaE6Q9AdovLvvpTM3rr6tDjEWMXq6+3FgtWtRVjDjm+fPkyuTJRrJGVpb4grRRFfkGBcue8goFoaoNGyWnpVkTVS4TZ11FarQRxgXPCEjwGYjTivOxYgEpsvxwBtIHLE02CeUSa2q0+Gvh6TMKwoAYiSUAE6F9ON0I+QNcsRLNxoIHZDvHjtVPes3q6+iQkbv3aLiZgpGLDmjV/perlc0nPxl4pJk33b3EK07c15ImBbxzTJ3SIZ3jxmmFcuV8Dx+WvtKRmqjSRhy2WWy2v19533Icf80taiGy0eHkgzIhagWwZKz0B8cq88D5amU3NEjpznc0BNIdflhTI1dvuUmjFphTNjCseYrLEiLZNm+uu2I1hVorNr+lmwENaxPKRr8Smpt0E1KrlWgZMi9vGC+d48cLESSeBXKjRoIwL8B4id/GfxJu0wzUG27QtaNRPgnioQP1D8cs9FLhqZPqNM67dFmTqjwLCVDhnWdFbDqRUsncWCIF6f7+fmltbXVA2nMhBKI6OMbvBuHzj7WrXlJgIQyPNOGRO9+TnKvthjCPWtf90l1dI22zZihQ4jjzBWle5j5So0fVaoYiccRwqd11tbrgiHrw9aYTAw2IFZ46Jbmkkvf16qc698hubVMHI4BDcoqZDWbwe+9L4VnD6cYAic64Mn2a6mQA3qW7dyvIufUmXNQHGYmApYqpK2VxWTckzlG5yYFB3Ug0zri1TYGc/l+ZNEk6x4/zevd8QdoUkyLmm3hjoiSgC+DJ4UHNEDfPi3B9gJoMS0CIv/cWF6tVn9nXr9Y81wO0SShyVwrv7NQkHqxLYr7d3oisTP2aYHw4/bJb22WgoEB6aqo1vptNytRP4dp85WgVk+4uyegbkIG8HI0px1rmd0CE7FGAg6gI/AGsk2ToeJhaHeVvbdV1EqohlgT1hjPWc+5CnRfv30ljJ7opt+my5DVc0g06q6vDkATIy1dQhn7qrButOjDJmGtzDmwB0r7RHTgO42FJBwTLYCsiTGehJSvar2ktmloM8PaMGqVgBWCQFegJ0pwKeCL2w4uuKc0agmc4xchMI0ZYgaR/QDJkUJMkADkNdwpgxcA3Yl3kNl7SxBUN+8rM1M9/FVgaVePFhXN8wQUEobrd9AV8NdZ7X9EITccFfPV+pvKbS1ZSQ/PGjVXL0LSqePnNDYW4YOnrVzW0gcIRWtZIK2T4aI4wXl+QBhgBMmgN3TyyshQwsYoQmAqkJsex1OMjEiS7tVWyurrUUiXWmfsyfigiN1VDRmZ3t+AoJZvRe5wDBhfv0vLgi4GviL6yMkOvxKcxT1jqbIaoDzIvXWNHq1WN05CEIACRsWHVsWF69iPegOZ5fb4e6NPInTuVMzclC/z1gf5319a4rNHRfseeyL77vZcr4Yv1jIVN1Aog3VvM+2WIiSW7pQ1IRzzVYYK052GBgpPCsaatbiRGMss25VQVwCsr5fLSe/QFhw8F6Kyk2nIOmY4qgTqQIQP5SHwOBZaoFi4pugEWPxokgB/3V5BEh8OV2ejvngBG9euvX884rKmRtgXzlapB2U8t68LC8KU+qfrB/d1SodnG+OP8iY4lrpRHPxYzY84ztE16+9zzwQYTbC6ieiYWTlaap75eSt99T79+DJrHXN2Dusmw/kid7xo3Vp28/pQXLdwy9od6xsWG+Y7HvhPhXdEWIO0rsBRrSzqRAM3zNkHa975D+hGgY1b660t3aFr4iuVaUDMdGlZ/DdodF+uNtPDqamlZ5BEnnQ6TkIQxsolmIfB18JDkNpLJZ1ByUD5QBagl8kVjh01lyPQEEu736zVLwuT63NIB6UDPwMLu6mtFD0lecd0jppY0n2nd3SrcU0bRT5duBBYMGXkdY8caoVo2+FyL1zKHZiCsjmxKjQ4hxLCoSPlusiahPOKdzRavsaXEdV30lVEM1gTpAbWidd7tvPYcS9rvEgsY3RFPTtqKVerudYQAbUZ0eJ4eiTUdTp+JayaTjRji3MuXrn9uZmVqGN2VSZPl6tQpSeMuEwEyODqRSc2vr3dLgcLBw0Gj8kc8Mzyw05wZ8DsDFt7zZM6gLSzpeII0kxsO6Hk9BAsPLxAXHQiog1nTVvoJD0iKK6FufFKaDkH9DO3qVmcfccnD2ZLUIgWnTquDx+Q8oTwyOzploLBA41vNxJBkvmTOvW00A4GoDht10bcrtgDpeHHSnqa7FQC0UsfMBGN/cdEGQzd0k/DLTQf2pdl4+dija5aerT267PQiWTNgwQBLVhfTCqTjbUWbIGz+18rz9wIWj784gGPt1XDmy9p8peXRnpaSlZfUJpNlC0s6XnRHRC+whYcYTthdoOfsz5qOqL82WUjJ6oYzZ8ma+RS6ry9I2zSKI9CM2gKk40l3hL2ULICzpwUdiRVt9smvU9FBnbAemTNNYU2Tc5An52jxHbfL5FkB6YyMDNmyZYusWrVKbJ0W/punn7E+vxYfYDRWtGfnPMFG/99Bn6DPzjSCnGmyvsTT9gyL77bd5mlYgvRTTz9jHessPshQDkMrD9oEHAekw581B6TDn6u0PTIFIzn8PSsrIM35WNKo4Nnako43SHvieaCoDisvhhdIO9Z0WFPngHRY05SeB6W4o9D3oQ1LkLZMdyTRivblpx1rOjSuOAAdeo7S/ohhBNS2AOlYR3dYAukIAdqf8zDaF8OhPfzPYMTx7tE+EOf81J0B871OsUgO29IdSQNpiwAdCpgjuNyQZ+IA9dBl6oB06mJlQnvuCczmjWPxUiZ0EENvlt6WdAQP0NNh6DudEVwuOEg7/LTf18OhO5KMGna8/TBxEtrWko51nHRYdEeEiBoMpGO1eTvWdGAUcADajgiZpD4NY2D2nFFbWNIJB+k4ArQvJRLp8gWM3IDkIJNOozMNka6mYX5ehO9zqsyKLUA6oZx0FA/UNzY6GGhEcRv32nEDtYNODkinCqIkop+eFvQwcAyGmjJbgHQqWNL+MgxDYWe0QO3ET3sv31DzHWqxO78PoxnwdRJG+7LZeGrSD6QjfJj+MgzDAY1oaTMHqK+/PeHMt43fNadrsZoB33d4mFvTtgDphNEdEQK0J88cqH5hOOsv0tunuyPRfAcdkA5nlaXBMdFaPik2RbYA6YTRHRGiZCRUR6B1EEkXPMEpXTISzTH70o8p9n453Y3FDKQZKPtOWfqAdCTo6JqtSKmOUOvTs0vBvtiGgHSahTo4FnSolTTMf/cF6WFOb0QD0qktVRohSHuexv/7+is8Lb5EvSrpEJrnAHOiVpNN72MCsyfXaHbVAWmdiUWLFsmUKVOkrq5OamtrZdSoUWILkC4rK5MdO3bIk08+KWfOnPG7woYks8QAoLmRJx/tD0QivE1Eb0k6AHWafTBEtA6G/UmJfKlsOpnpQXdE+KB9T7MTSHsB2DA2O4fx0GwKCUnuli8H6M+STnIXE317W4B0XKM7IgRof2vD3/rxfWBR3M7ysx/u1rQD0JaXxPA4Ic0dhdFw0pwbc9H/j33sY0J0x8SJE+Xs2bPyta99TTZv3iwFBQVSUlIiM2fOlIqKCuVc4F7Ky8tl+/bt4dEdUSKmLx/tSYkFexuivK2lF80LyIYBqnnSjcNgOJaepXOwh9PHmQz3DNjCko5bCF4UaOl7ajhWtOe6iuLWlpfncARqy5PgnJDaM+DrKEwz52Cwhzc8Qfo3ERSi9ZmlQCBt1bpLFFinMlA71nNq42tUvXeojZDTZwuQjjknHSVIxxpYY329kLSL1Z0k5DKJ7wGe3fU0qOJ7V+fqSZ0B31jWeL0kSR1kbG7ugLSfeYz1eom1sRB2mnQKgXUKdTU2b166XiXWL0MazKMD0iFojlivgUg3gIhALKKTYj3i0NdLkW6GHohzROgZCJakEvrstDzCAekEg7Svc9HTKo7Lp77NEdDm3UtLUIj5oB3rOaoptQLSZBwSHffSSy9Jf3+/tLa2yvHjxyUvL0+am5s1eu65556TlpYWv33y66997LHHxE6cdKSWblRPIREn2wwNHWdhIh66De7hAHTUD8EqSBMnvWrVqtiCdMxD8KJwHA5bkGap2AyobdqlqF8q5wJJ/DwdhpNvBaQZfsyTWRxLOsGrygZAbYMuJHjS0+h2npazE+sckwdvC5C2gyU9rC1o36WSQJT0954m8PYxeUmci4SYAV9g5vC0eqHiu0JSDqTDUsGLkO5Im3WVRJRM4q3j+yY5V3eAOU5rIGkgnZ2dLfPmL5BZs2bJfUuXSmVlpXocX375Zdm69W3p6+uLXLvDAWnv5RLoszNGiOl7+bDjuOO0qJ3LJmEG0sbCSfzcRgrSmZmZUlFRKV//+tckOztHrnVck7Vr1qr20aHDh6Tp8uUhg/F6l3NycmT5ipVy48SJMnv2bAXkq1evyqZNm2Tnzh3S0dHhgHQs14NFoA52eKBkMSdzMJYPLIWu5QB0XB9WpCCNITx+/A3yuc99TrKysqSru0vef/992bt3n+zZvUvOnz+fWiA9rNeZr2nrO1gfi9oXbD2jMPzRj3Fdoc7F7TsDw/qlsc+0Jx2kkSidYwNLOi3Wmz/0Ndei6zd/DEhckmzs8w44PQlnBpx453BmKS7HJA2kMcXvXLJEbr11qixetEhwCLa1t8ma1Wtk27Zt0tPTnTC6Iy0A2geM9a9BLOoY0dVxWbTORZM8A2n1wiR5rkUkUpCGk66trZO///u/l+zsLOno7JTNm7fIe++9J/v375PGhobgdAcXqK6pkWXLlsnnP/c5GT16tDQ0NMoPf/gDBWl+j1j036LjMC3WnIm64aiPZdgy7yX5b0u69iAtXhD7PtxIQXpwcFAGBgfl9ddeE3yAbe3t8vMnfy6vvPqK1F+8KJ2dncFB2vzVDsksabcGfQHbz/rMcExp+761ieqZQ3EkaqaD3scKSA9L7Y60Aegg2V8A8qCfiXCA2hbvaOI7kTYvReKnNpI76LWaIAAAFllJREFUWgXpuGh3JFtgKV3XpNtY9gBwvzS1Y1VH8m6l3jnp+iLY/ElZAWmG8tZbb8VeYCmZIJ2u69IfQHuuVc95cSxqm7/FkXTPSeWOZNaSco5VkE66wFKs08LTDaStGsVuP6PVE5OynJ2bWpqBdFv8libHPgdbBemYW9KPPvqo6knfeOONcvbsWRWlRrS6oKAg7tEd6bJGo8VXrzjpaC9mn7WfPj3xt9CD+CjSZ2JSY6RWQTrmlvQjjzyiIH3TTTfJuXPnFKRJDQeki4uLZebMmarrUVtbq3/Ky8tlx44d8uSTT8qZM2f8zvJvLITgDXegjgumxuWiqfHCpGQvh/siT8mHEn6nrYI0+PmnP/1JRf/b29vl6NGjWpmlqanJXZmFii3+mt+9+8Mf/rD867/+q9x8881y4cIFvciGDRuksLBQQXrGjBleIF1RURETkE6H6KK4YmlcLx7+AnaODDIDDjgPi+VhBaQHBgZk48aN8tprrylIo4F08OBBBenLly/Lf/zHf8jzzz8vbW1t4YP0ww8/LP/+7/+uIN3Y2Cj/+Z//KevXr3eD9LRp06SqqsptSQPS77zzjvzsZz+L2pIezms4IRiakJsMi/cs/oMYzos5/rNn6zsEAunFixfLlClTpK6uTvGxpqZGgfmNN96QtWvXCoDd09Mje/fu1WQWQPpf/uVf5I9//KNcuXIlfJBesWKFWs+TJk1ScxyQXr16tYwYMUKKiopk6tSpUl1dLaNGjdLOANIoOf30pz+V06dPO3SHnxlIKHYm9Ga2fpeS07l0+CRMzsza5q6BQPrOO++UyZMnKy7yB5AGlAHoN998U8g4pO3cudMN0v/4j/+octDXrl0LH6Tvuece+cY3vqE3A90BafgUABqg5t8BaHYKE6T37NmjIH3y5MmoQHq4GB+2wElbdMI271X8OjJcFm38ZmjYXTkQSN91111q3Hpa0qR6v/766/L222/rPOTn5yv9gSV96dIl+cpXvqK/d3V1hQ/St99+u3zzm9+UW2+9VXeBr371q2qOw0fDS99yyy3aCdOSxokIx/KTn/xEjh075vdGTz31tJAeGawNl7VuK2y0VWdS+F0dLoszhR+BnboeCKSXLl2qARemAQvjgCY/Ru67776rGEigBX9H0A46+Ytf/KLSIRRV8df8Og6J3vjud7+rtAaiSlAfv/vd7zT8jggPOoH4kgnS8NPHjx+XH/3oR3L48GG/N/rFL36lO0eolurvgi0x0ZadCrUSbPR7qi9KG03lcOnKrl275Fvf+uaQ4SxfvlyQejaxEZCmuhVG7v79+xVPx44dK88884yK/tfX18tf/uVfakaiSYX4XtQvSBMf/cMf/lCjOPBAQn385je/UUsaU/2GG26QcePGKd8CWAPSRIF8//vf1474az/+8U+VLglmTafyu2B7HLR9B23w+vrjkp3YZRs8GPt14b333pXvfOfbQzr24IMPyvjx470MWKzlF154QY4cOaLATOAF+ApgQw9jScNRB2p+lyC7AJEa1DrEcv7e974nv/71ryU3N1f/ANATJkxQ5yEgzX+bm5vlv//7v2X37t1+7/Wd73xXqqqqhx1IpxT2pVRn4/xiutM2fe6TypZCnKfMufz1Gdi+fZt8//vf85oSDFDCl02WAcoDA5bckd///veac8Ix+PygkLGc9+3bp9rSWOaWQBqL9//+7/9k3rx5ykH/7//+r/zqV7/Si0JZcHPC8wBnTw/mt771rYA7wle/+p8yYcJE3T0CtVR7P1IS81Ky03GAB0+QTrWFF4fpcC5pbQa2bNksP/nJj71OwoAlfHnMmDHKMphBFVjQ0MWE24F/SEH/9V//tXLQFKAlTvrAgQPWQJoLAcx33HGHUhR/+MMf9O8EYUN2E3IHX43DkF2DDkGL/Nd//ZdyK/7al7/8FZk1a7aa+6kO0imPcyk/AGsv1JBqNxZPdw53ZsBzBnp7e9TR99RTv/aaGHx2K1eu9LKkwUrYBThoQuzAVuiNj370oxqUsW7dOg3SwKdnyZLmYKxiKrQgnsSFCK8jXASQpjNQIXTADDXh377zne8E9FJ+6lOflnvuuTeo89DOBo3JCw0bfBs2A/FY2nZeQA7ODZsZuHKlXUPmVq36o3tM0BgwC0R3mJgI4wAuIpnx29/+Vnp7exWkv/71r8uiRYvU6H3xxReVn4YKsQzS8CTwK/DTZBNyoVOnTinI4jyECgGkzVATwByK5JVXXvEblH3//cvl8cefUE47WLPjezbsANp8AKkO1F4qUz71IR2H37ABRbsNpKGhQQF606aNXiBNQAUZh56JLOAluh2vvvqq0huA+S9+8Qt1LpKDAmYSlIEBbBmkP/3pT8unPvUpdRIS+0wMNMUSoTW4MZY0NAcgDuVB7B9ZM+Sg+7shHs2//duvKMD7a3YEZ/qZ6jgWcoGn8gA9F40DyiEftXNAbGbgxInj8txzz8m+fXu9QBqMw3j1TGTp7u7WbEMSWQBpmAjC8cBBQvNgLABwRJcsg/T999+v3AkOQgjvn//853ozHImANLHS7BwmQY4XE7OeKBB/qeGA+P/7f98IGIZnRz9OKuOXpeWYKgN10q0tPVbn4PjMAEkpzz33Ozl//jpFAY1BEiC+OlMdFPoD7MR4PXTokAZe4Md7+umnVc8DY/af/umf1HkImFsG6dmzZ8vf/d3fyfTp05VLIboDXgWOBecfuwXpj2aEB/8FnHEwIh7i2xgEER7jxo0P6Dy0ozWdKvgVk+Vot8F6grLZNzsukphMvnORVJgBBJLw0T3//O+9aF0wkUQWQpNNyQwMVyRJAenz58+rFQ0DgcwGVjVa/V/60pf0GK5rGaTJikGdaf78+WqaY97jPCTaA8AtLS1VXWk6Yobh4b0EpCkQ4NvgYj75yT+TJUvu0tjrQJSHHb5a7YZVCV28dhh8MK45oZPh3MyZAe8Z6Oi4ps6+119/zStDEF/bRz7yEQVoE6RNnX1SwJEhhSrmmE9+8pMa2YFF/m//9m9BnYYm5erXNgFICbhesmSJAjNUB7w0ZjqAC+WxcOFCt640HYMKgQhn5/BNceScefPmy2c+8+cK8IGaHQwlO+BUvF+OoIZpsifAoTXi/fid60c4A6dPn1KDdffu68knGK0A8gMPPOD204GHiNGBm2vWrFE2Anz88pe/rLQIoksvvfSSYmowp2FQkOZHLsiNsZaJ9cOSvnjxolrSgDVx1Pxm5qnT0VWrVmngtj9t1KKiYg3crqkZ5Tfz0AHoCFeOxdN8MdjvvCcDqB1wtvgkncMTPQMksWBJNzTUu28NjYGUBpEd+OhMHWlU7Yh2w2LGcsY4JSsbXhp8/PGPf6wGbTCnYUiQ/tCHPiSf+MQnlGeBU8EpCMkN/YGljJAIDkRPDgZd6aeeesqvZCnW9Oc//wWZP39BUMoj0RNvTkQy7puse/rD4CFgnUigtsMOnayH4dw3JWYAHvmZZ56WN95Y76VYB9WxYMEC1eQwsdD00QHCpIVzLhQyIA12oueBwUo6eDCnYUiQhuT+q7/6K+We2RWwksmcMekKaJA5c+a4IzzoGKY7cX9bt271O/Fz586VT3ziz9Th6NmSFU2VSByyy0oMNuaEA7UDznZZFk4/QszAyZMn5NlnnxmSwg01DONAKLIZ2UEOCfHRVLSCjwbI0Zr+whe+oKBMWDOBGcRcB1K/M7sT1E/HDQFpeGmsZ276P//zP8qt0NgdqERgVmlhF4GrRvEJQRF/NwfYv/Slv1VNaj4TfFsi39l0BOhwvhoSRn8k8mE7EOTMQBQzAJb96U8vy+rVr4tnwVioX+iLD3zgA17+OZyE0CKo2wHKGLaf/exnlY9GX5oIkR/84AchqY6QljQ3+sxnPuPuAIpNXBg+hZATyG8sY8x406sJL41+xy9/+UtVxvNtUB5Ll94nDz74kA7KnzUd7wiPdAVnz505nPUad6vaAelwHoNzjA1moL7+ovzqV79UKxp/nNnASEKR8c+BZ0S6mfHRJK2gyQELgejSP//zP6uDEesZ6jhYNRbPIQfFQwCV2L9HH31UuWd4FKgM0sSxpvFY4jgklhqrG6Cmg8T/0QlKavlr1dU1ms04bdp0L2vaM/IqEe9vOoK11THHFagT8ZBt8II7XUjtGcCKJuTutddeHWJ4wgzgMIQZMHNGoDowVDds2KBZhcRAQwsTEw3AExf97W9/WwE8UDWWsEGaA6l8+/jjjysxDmgTA43W9MiRI5XOAKgx4U01PICaTuHVRD3PH+XBJwLx0ljTHO+vxcvRbxWkUnt5efc+Ug2SuAG1A9LDaXkN27FQ0OTnP/+ZnDhxwgtUwTGMVLKzTSbBpHyJcMPqxoomAZD46LvvvlupEqI9EKMjryQUHx2S7uAAdgWiPFDEo0MQ3kiS0kH+QH3gWCQCxLSmAXBC9ggxYSfx17juBz/4Ibn99jvckR7xfmfTGaA9qQ7fXJFw3q6Y89TxftjhDMo5xpmBEDOAEfriiy/Ihg1vDAkrxmFIUe7bbrvNHYqMNU0kHBpGgDt8NNIaf/EXf6GWNpVYiJuGr/akTYJ1IyT9C/d87733qpg1sYDsBPDN7BJ0kvg/grZJI4d3MSmPpqYmDcULVhbm1lunykc+8lH9VDCLAcTLgjZ3JGdVRica5YWt0ex6Dkg7S9HmM4CVC85hRaPB4Wv1YmgiOQoumsETOAjNorNYygAxgRdPPPGE+vDw66HdQSGAYKnglugODqZqON5LgBguGiElKA/kSek43krSx03BJbMIAMeRAMNu5K8RlsIgP/jBDyvpHm9OOhpMsfl6Crt7sZiDmNAfDkiH/cycAxM/AwAoLMCPfvQDpTl8MYzINORGKYUFQIN5/EEjmqxrnIMYsLAP+PQQXkIzGpB+8sknQ8ZGWwZpPJJY08T5IV1K1AaB2HQUCxiQhuogmNvkpukcMdOE7GHiB2rsPHfffY/y06amh/n+hjTzw3h2sQClMG6TUofEak4itqodgE6p9ZJuncXwJAvw+ef/oJrR/px7ULrIkgK+Zta1WSAFWVKsaP5ghD7yyCNqNWM949MjdtpKCwsHAWI6RMA24XZ4NAkvoYQMFcQZFB3C0jZrH7K7AOJ0CnokGEHOIFesWCnLlt0vGZmZquEcDVD7nm9lQtLlWAeo0+VJO+O0OgMYnW++uUF+97vf+sUtAijItiZHxEwBB8NoZBRCCUNzwBRQOIXIDnhqojnIIeH/rbSwQJoLYtpTGgbqg1hAdpp/+Id/UJrCdCBi7hOOBzcNSPMbx33jG98I2jEGzbkPPfRBWXLXXV5C+9EaXbECIyuTmgrHxnJeIqI/on2wqTDJTh9TbgYA6G3btmpmYaB0bb7+Ad4ZM2aoFQ128W+IKZFpzXngHlb0ihUrFOhxIsJv41AMl4s2Jy9skMY5CO8MCQ79AQBTBgYTnh2DG0OME7JnfgIA1AR7b9myRXmaYA0HJUT88uUrZNn9yyUzI8PNUUfzPscSjFJuxfnpcLzmwzJQR/NQh8ODcMZguxloaWnWL//XXntNqGPor2GQEuhARIeZuAJuAe4o2oGB0CMcB82BxQ3ti/VM3PTBgwctjztskOameDGJCWT3oGPsGMT7kTLO75DmgDk7DJ0zj4NAp0wM3HSwXQSghtdZvPhOWbnyASkoLHSr5YXdUdcURBoTbHkGU/SEeIC1A9QpuhicbiuIrl+/Tnbs2O6V9u07NeAexirGKEYoGIcUBhayWX0FK5oEF/JHAGz+DtWBNCkgbrVZwj4DQBcrpYGFTCe5MbsDAAsAE7wNT4M4E05ELG546/379+tOA5AH46cBe46fPn2GAnVtXZ3k5uS4OepQA3TAOdQMRReCF/rq1/0Jemyg3cCxpMOZSueYOM8Ahubhw4fUv3bkyOGgWhowBhig+N7AOACaYAfAmeQ9ABmDlAg4QpahQMA7wpHJQAyUgR1qiJZAGkcgYXY4ELGecSDSsWeffVb/C1AzaEAYByLRHgA5uw+gTnwgnk+APFTjeK6xYOFtMmPGTLWwzVhqf+cGczbGw2oM1f9U+D2eG1rYVrUD1qmwVIZdH8EotPHfffcdlbmgXmEoXMIvR+a1yRJgTBKmhzqoKdxPch++O47BaAUXCeEjgSWUbnSgSbYE0lyEFEd4aQCY2EH+jiYqOtI4AAFSTHp2HTIRAVpAmj8MBG4afdVAsdO+Ha0ZNUqmTp2mO9iECRM1Hd0TrH0H4ER2WHuf4rmBhQRqB6CtPSzn6JjMAIkpR48eUcw6ePCASomGcuZhFcNDI6aEoxCjEZzDAj98+LBiH7w0PDWhylAgNIB548aNQ+RNrQzEMkhjLZNV+PGPf9wdP8iu9Oabb+qugrVtOhGxtOFv2IFwNjIwigZAkTBRoSbGHEh2do5+XkCzTJ4yRUaPHiPlZWWS7ZoI8zgTcHyTYuIJRFYm287HxmuOQgI1k+KAtZ2XRsr3DXyChoB2wGI+cGC/7N69R5qbm8ISOOKrHvoWQxEQBssIsXvvvfc0o5r/x2LG8EQ+A0AHJzFUMWBxRhKiHGmzDNLcCM4FaT7+kNjCLkKGDZ1mMugc/+XzAd6GGGv4aZP2IG2SUBV2MCuNDQCOe/LkKTJt+nSpqa6WkpJSpV1ycnOHOBnjBTxW+pwKx8aT9jDHHzTxxQHpVFgmKdVHDECoV6xb4pahNvbs2S2HDh1U3AlH2IgBA7boEoF1hBYD0DTC6TA4uQf3AoSJajN18sEkNgVojtOnT0c1dxGBNHckiuNv/uZvdBdhIugozkEiODD1AVQGAHHO4ABqrGEGaVZ5QYQpFA8UaHS5uXl6PSYFTyu0SH5+geTl5kh2Tq7eP8eVEckm4rTwZyBesxXUqnaAOvwH5BzpMQOD0t9vcL9Ysvzp6emWa9c65Ny5swrKx4+fEPSgwxU0cn+ZZ2SoT43UbzAMIxNcAedQsjODIEylO+Ki+R2uGlqWiA8wLlzGINBjjRik4YUx/UloIbwEoIajYQD19fVqbXOMGdiNwxHS3eRz0KZ+9dVXNTIkHE3VUOuyuLhE6kbXKXDX1dbpfZhUit+yGwLU5p9Q10rX3/3RRbGei4BA7YB0rKd6mF5vUAYHRS3hwUHAuV9jmi9fblIgJmnk4sULikFRUQwZGWqI3nfffRosAZbAEOzdu1eBF4CmAdAAM1Fv0CLgHv46ZJoJkjCPi+ZhRAzS5k2Jmyb1EbDlMwKw5v9xEuJUBBgBamgRBgv5DoCy05w6dUpWr16t3s9wPz+iGaxzrjMDzgw4MxBqBsAsotcIkMBRCFYRakcUCNgGlQteAdD8d+HChWo9A+JoHIFpULrQHbFoUYM0VirFFYnkwIrGIUgYCpmIdBJnIY2BAeJwygR5owHCTgVAk05p5rMzQQw82k+EWEyOcw1nBpwZGL4z4Pl1bRqJJkBDzxKoAEDzb1jFVJwClzgWCxmmAIcijkIA+sEHH1RLG4VQLPlYGZ5RgzSPkIF88Ytf1BJbfAowGICaAgGQ9iZQwxdBibArMTgyGPk8gMcmTMW3JqIZZwiXFKsBD98l54zMmQFnBkLNAIALPYFx6S/vAmwibJhIDnCNEDosaP5rGo+wBYAyvjAAmuNWrlypocWUxYJyscp/B+v3/wflnMDCxGLrfQAAAABJRU5ErkJggg=="/>
          <p:cNvSpPr>
            <a:spLocks noChangeAspect="1" noChangeArrowheads="1"/>
          </p:cNvSpPr>
          <p:nvPr/>
        </p:nvSpPr>
        <p:spPr bwMode="auto">
          <a:xfrm>
            <a:off x="612775" y="-1439863"/>
            <a:ext cx="20764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EF5AB0E-6108-4907-AB4B-239910DEDB77}"/>
              </a:ext>
            </a:extLst>
          </p:cNvPr>
          <p:cNvSpPr txBox="1"/>
          <p:nvPr/>
        </p:nvSpPr>
        <p:spPr>
          <a:xfrm>
            <a:off x="612775" y="711992"/>
            <a:ext cx="8074025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50" b="1" dirty="0">
                <a:latin typeface="Calibri" panose="020F0502020204030204" pitchFamily="34" charset="0"/>
                <a:cs typeface="Calibri" panose="020F0502020204030204" pitchFamily="34" charset="0"/>
              </a:rPr>
              <a:t>Вносить свой вклад в развитие университета, умного города, региона, </a:t>
            </a:r>
            <a:r>
              <a:rPr lang="en-US" sz="285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5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50" b="1" dirty="0">
                <a:latin typeface="Calibri" panose="020F0502020204030204" pitchFamily="34" charset="0"/>
                <a:cs typeface="Calibri" panose="020F0502020204030204" pitchFamily="34" charset="0"/>
              </a:rPr>
              <a:t>мировой науки</a:t>
            </a:r>
            <a:r>
              <a:rPr lang="en-US" sz="285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50" b="1" dirty="0">
                <a:latin typeface="Calibri" panose="020F0502020204030204" pitchFamily="34" charset="0"/>
                <a:cs typeface="Calibri" panose="020F0502020204030204" pitchFamily="34" charset="0"/>
              </a:rPr>
              <a:t>и культуры. </a:t>
            </a:r>
            <a:endParaRPr lang="ru-RU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2850" b="1" dirty="0">
                <a:latin typeface="Calibri" panose="020F0502020204030204" pitchFamily="34" charset="0"/>
                <a:cs typeface="Calibri" panose="020F0502020204030204" pitchFamily="34" charset="0"/>
              </a:rPr>
              <a:t>Мы хотим стать местом, где производится </a:t>
            </a:r>
          </a:p>
          <a:p>
            <a:pPr algn="r"/>
            <a:r>
              <a:rPr lang="ru-RU" sz="2850" b="1" dirty="0">
                <a:latin typeface="Calibri" panose="020F0502020204030204" pitchFamily="34" charset="0"/>
                <a:cs typeface="Calibri" panose="020F0502020204030204" pitchFamily="34" charset="0"/>
              </a:rPr>
              <a:t>и живёт знание, сохраняются культурные ценности, развивается личность, </a:t>
            </a:r>
            <a:r>
              <a:rPr lang="en-US" sz="285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5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50" b="1" dirty="0">
                <a:latin typeface="Calibri" panose="020F0502020204030204" pitchFamily="34" charset="0"/>
                <a:cs typeface="Calibri" panose="020F0502020204030204" pitchFamily="34" charset="0"/>
              </a:rPr>
              <a:t>и создается будущее.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B494F59-EB7E-4947-A738-C6AAFC76CAF2}"/>
              </a:ext>
            </a:extLst>
          </p:cNvPr>
          <p:cNvSpPr txBox="1"/>
          <p:nvPr/>
        </p:nvSpPr>
        <p:spPr>
          <a:xfrm>
            <a:off x="10452535" y="1969901"/>
            <a:ext cx="5913798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Открытость и взаимодействие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Доверие и дружелюбие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Мобильность и гибкость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Забота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Уникальность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Проактивность</a:t>
            </a: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 и вовлеченность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Креативность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Многообразие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78AE269F-0086-4599-AAE1-3C88BF998BCA}"/>
              </a:ext>
            </a:extLst>
          </p:cNvPr>
          <p:cNvGrpSpPr/>
          <p:nvPr/>
        </p:nvGrpSpPr>
        <p:grpSpPr>
          <a:xfrm>
            <a:off x="10384760" y="1010458"/>
            <a:ext cx="9338271" cy="720433"/>
            <a:chOff x="10452537" y="650241"/>
            <a:chExt cx="9338271" cy="720433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513607E0-FF79-43FE-ABA9-104A84544086}"/>
                </a:ext>
              </a:extLst>
            </p:cNvPr>
            <p:cNvSpPr/>
            <p:nvPr/>
          </p:nvSpPr>
          <p:spPr>
            <a:xfrm rot="5400000">
              <a:off x="13703664" y="-2600886"/>
              <a:ext cx="720433" cy="72226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algn="ctr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56CAA9F2-A8E0-4D84-A849-F2CC08C6F120}"/>
                </a:ext>
              </a:extLst>
            </p:cNvPr>
            <p:cNvSpPr/>
            <p:nvPr/>
          </p:nvSpPr>
          <p:spPr>
            <a:xfrm>
              <a:off x="10646808" y="746390"/>
              <a:ext cx="9144000" cy="5539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Мы ценим: </a:t>
              </a:r>
            </a:p>
          </p:txBody>
        </p:sp>
      </p:grpSp>
      <p:sp>
        <p:nvSpPr>
          <p:cNvPr id="4" name="AutoShape 4" descr="https://pastvu.com/_p/a/t/n/g/tngu2uadnvtmw8b8y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4" name="Picture 6" descr="https://mtdata.ru/u5/photo9E08/20385009126-0/origina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863000"/>
            <a:ext cx="8203782" cy="479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10800000" flipV="1">
            <a:off x="9518528" y="7418622"/>
            <a:ext cx="76273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Умножать знания, вдохновлять на открытия, сохранять ценности, создавать смыслы</a:t>
            </a:r>
          </a:p>
        </p:txBody>
      </p:sp>
      <p:sp>
        <p:nvSpPr>
          <p:cNvPr id="17" name="Google Shape;230;p28">
            <a:extLst>
              <a:ext uri="{FF2B5EF4-FFF2-40B4-BE49-F238E27FC236}">
                <a16:creationId xmlns="" xmlns:a16="http://schemas.microsoft.com/office/drawing/2014/main" id="{062A2B46-C0E7-A5C2-E9AD-283DD2AEB5A8}"/>
              </a:ext>
            </a:extLst>
          </p:cNvPr>
          <p:cNvSpPr txBox="1"/>
          <p:nvPr/>
        </p:nvSpPr>
        <p:spPr>
          <a:xfrm>
            <a:off x="1193800" y="9176459"/>
            <a:ext cx="14761500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/>
            <a:r>
              <a:rPr lang="ru-RU" sz="5625" b="1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Миссия и ценности </a:t>
            </a:r>
          </a:p>
        </p:txBody>
      </p:sp>
      <p:sp>
        <p:nvSpPr>
          <p:cNvPr id="19" name="Google Shape;228;p28">
            <a:extLst>
              <a:ext uri="{FF2B5EF4-FFF2-40B4-BE49-F238E27FC236}">
                <a16:creationId xmlns="" xmlns:a16="http://schemas.microsoft.com/office/drawing/2014/main" id="{33E96127-E1AA-F6A6-F2C9-E075893DF0AB}"/>
              </a:ext>
            </a:extLst>
          </p:cNvPr>
          <p:cNvSpPr/>
          <p:nvPr/>
        </p:nvSpPr>
        <p:spPr>
          <a:xfrm>
            <a:off x="16075950" y="9687678"/>
            <a:ext cx="3355200" cy="285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8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4">
            <a:extLst>
              <a:ext uri="{FF2B5EF4-FFF2-40B4-BE49-F238E27FC236}">
                <a16:creationId xmlns="" xmlns:a16="http://schemas.microsoft.com/office/drawing/2014/main" id="{B5B574FD-E9FE-410E-974F-44CE69EEA7A7}"/>
              </a:ext>
            </a:extLst>
          </p:cNvPr>
          <p:cNvGrpSpPr/>
          <p:nvPr/>
        </p:nvGrpSpPr>
        <p:grpSpPr>
          <a:xfrm>
            <a:off x="1193800" y="662011"/>
            <a:ext cx="7134621" cy="7572258"/>
            <a:chOff x="727822" y="1170735"/>
            <a:chExt cx="7786740" cy="8963005"/>
          </a:xfrm>
        </p:grpSpPr>
        <p:sp>
          <p:nvSpPr>
            <p:cNvPr id="2" name="Shape 22">
              <a:extLst>
                <a:ext uri="{FF2B5EF4-FFF2-40B4-BE49-F238E27FC236}">
                  <a16:creationId xmlns="" xmlns:a16="http://schemas.microsoft.com/office/drawing/2014/main" id="{3E026E3B-4654-49B1-9FB6-FDEA63710D98}"/>
                </a:ext>
              </a:extLst>
            </p:cNvPr>
            <p:cNvSpPr/>
            <p:nvPr/>
          </p:nvSpPr>
          <p:spPr>
            <a:xfrm>
              <a:off x="727822" y="1170735"/>
              <a:ext cx="7786740" cy="8963005"/>
            </a:xfrm>
            <a:prstGeom prst="roundRect">
              <a:avLst>
                <a:gd name="adj" fmla="val 2607"/>
              </a:avLst>
            </a:prstGeom>
            <a:solidFill>
              <a:schemeClr val="bg1">
                <a:lumMod val="90000"/>
                <a:alpha val="50000"/>
              </a:schemeClr>
            </a:solidFill>
            <a:ln w="254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Shape 33">
              <a:extLst>
                <a:ext uri="{FF2B5EF4-FFF2-40B4-BE49-F238E27FC236}">
                  <a16:creationId xmlns="" xmlns:a16="http://schemas.microsoft.com/office/drawing/2014/main" id="{AC7CBDFD-502E-462A-8E17-634332996F9B}"/>
                </a:ext>
              </a:extLst>
            </p:cNvPr>
            <p:cNvSpPr/>
            <p:nvPr/>
          </p:nvSpPr>
          <p:spPr>
            <a:xfrm>
              <a:off x="1272469" y="5652238"/>
              <a:ext cx="6643989" cy="655747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254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endPara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Shape 55">
              <a:extLst>
                <a:ext uri="{FF2B5EF4-FFF2-40B4-BE49-F238E27FC236}">
                  <a16:creationId xmlns="" xmlns:a16="http://schemas.microsoft.com/office/drawing/2014/main" id="{A9CCA7AC-24AE-44EB-9977-C27FC80DFAB2}"/>
                </a:ext>
              </a:extLst>
            </p:cNvPr>
            <p:cNvSpPr/>
            <p:nvPr/>
          </p:nvSpPr>
          <p:spPr>
            <a:xfrm>
              <a:off x="1367571" y="2430978"/>
              <a:ext cx="6697454" cy="7304292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254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>
              <a:spAutoFit/>
            </a:bodyPr>
            <a:lstStyle/>
            <a:p>
              <a:endParaRPr lang="en-US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ru-RU" sz="3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Поддержка образовательной </a:t>
              </a:r>
            </a:p>
            <a:p>
              <a:r>
                <a:rPr lang="ru-RU" sz="3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 исследовательской деятельности</a:t>
              </a:r>
            </a:p>
            <a:p>
              <a:endPara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ru-RU" sz="3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Работа с культурным наследием</a:t>
              </a:r>
            </a:p>
            <a:p>
              <a:endPara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3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IT-</a:t>
              </a:r>
              <a:r>
                <a:rPr lang="ru-RU" sz="3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инфраструктура</a:t>
              </a:r>
              <a:endPara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ru-RU" sz="3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Сетевые партнерства</a:t>
              </a:r>
              <a:endPara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ru-RU" sz="3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r>
                <a:rPr lang="ru-RU" sz="3000" dirty="0">
                  <a:solidFill>
                    <a:schemeClr val="tx1"/>
                  </a:solidFill>
                  <a:latin typeface="Calibri" panose="020F0502020204030204" pitchFamily="34" charset="0"/>
                </a:rPr>
                <a:t>Управление</a:t>
              </a:r>
              <a:endParaRPr lang="en-US" sz="3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endParaRPr lang="en-US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ru-RU" sz="3500" b="1" dirty="0">
                  <a:solidFill>
                    <a:srgbClr val="0072B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 проекта </a:t>
              </a:r>
            </a:p>
          </p:txBody>
        </p:sp>
      </p:grpSp>
      <p:sp>
        <p:nvSpPr>
          <p:cNvPr id="19" name="Google Shape;229;p28">
            <a:extLst>
              <a:ext uri="{FF2B5EF4-FFF2-40B4-BE49-F238E27FC236}">
                <a16:creationId xmlns="" xmlns:a16="http://schemas.microsoft.com/office/drawing/2014/main" id="{B41F1250-304A-4B71-B7D0-6C5DAA34AD2B}"/>
              </a:ext>
            </a:extLst>
          </p:cNvPr>
          <p:cNvSpPr/>
          <p:nvPr/>
        </p:nvSpPr>
        <p:spPr>
          <a:xfrm>
            <a:off x="0" y="0"/>
            <a:ext cx="18288000" cy="247800"/>
          </a:xfrm>
          <a:prstGeom prst="rect">
            <a:avLst/>
          </a:prstGeom>
          <a:solidFill>
            <a:srgbClr val="007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Google Shape;230;p28">
            <a:extLst>
              <a:ext uri="{FF2B5EF4-FFF2-40B4-BE49-F238E27FC236}">
                <a16:creationId xmlns="" xmlns:a16="http://schemas.microsoft.com/office/drawing/2014/main" id="{621149AF-E2A1-4FB0-8D86-EA1F8344308E}"/>
              </a:ext>
            </a:extLst>
          </p:cNvPr>
          <p:cNvSpPr txBox="1"/>
          <p:nvPr/>
        </p:nvSpPr>
        <p:spPr>
          <a:xfrm>
            <a:off x="1193800" y="9176459"/>
            <a:ext cx="14761500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/>
            <a:r>
              <a:rPr lang="ru-RU" sz="5625" b="1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Направления развития</a:t>
            </a:r>
            <a:endParaRPr b="1" dirty="0">
              <a:solidFill>
                <a:srgbClr val="0072B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D:\Docs\Загрузки\JQhdiFUshB4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259028" y="604349"/>
            <a:ext cx="6249000" cy="7811250"/>
          </a:xfrm>
          <a:prstGeom prst="rect">
            <a:avLst/>
          </a:prstGeom>
          <a:noFill/>
        </p:spPr>
      </p:pic>
      <p:sp>
        <p:nvSpPr>
          <p:cNvPr id="10" name="Google Shape;228;p28"/>
          <p:cNvSpPr/>
          <p:nvPr/>
        </p:nvSpPr>
        <p:spPr>
          <a:xfrm>
            <a:off x="16075950" y="9687678"/>
            <a:ext cx="3355200" cy="285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1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/>
          <p:nvPr/>
        </p:nvSpPr>
        <p:spPr>
          <a:xfrm>
            <a:off x="0" y="0"/>
            <a:ext cx="18288000" cy="247800"/>
          </a:xfrm>
          <a:prstGeom prst="rect">
            <a:avLst/>
          </a:prstGeom>
          <a:solidFill>
            <a:srgbClr val="007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WkAAAKwCAYAAABaoo40AAAAAXNSR0IArs4c6QAAIABJREFUeF7svQd8Hdd153/QeyfB3qskVlG9kLIsWt2SrGY7zjr5J/HaKfuP443tuCTZdXbXJZu4pNiRLFuyI9mWLav3RlGWSHWxiL0CLGBBIQCiA/v5nsEFBoOZ92bmVYBv9IEAvndn5t4zd373d3/3nHOzRGRA0uTIycmR8vJymTVrlsybN08WL14sixYtktmzZ8vkyZOlrKxM8vLyJDc3VyjL0dnZKW1tbfrT2to69MO/Ozo6pKurS7q7u4d+ent7pa+vT/g9MDAg/f39+jtzZCyQsUB6WYB3PCsrS991fnj3zU9BQYHk5+dLYWGhlJaWKjaAHfxtfoqKivQ8877zzoMJR44ckQMHDsjOnTtlx44dsmvXLv33yZMnFRfS7chKB5DGmJMmTZK5c+fK0qVL5fzzz5ezzjpLJk6cKHwHKGPo9vZ2OXXqlDQ3N0tTU5P+nDhxQo4fPy6NjY36b8rwIABvwNmAcnZ2tj5gfvPg+M0PnYCfzJGxQMYC6WMBiJP5gUjx/huw5d8GvA1QgxMlJSVSWVkp1dXVUlNTIxMmTNC/q6qq9DcgDpiDJ+ACBA7s2L17t7z99tvy3nvv6d+AOCQvXY6UgTRGZsSrra1VxnzllVcqOMOaMTgP6PTp08qMAd9Dhw7Jnj17ZO/evVJfXy8NDQ36OQfli4uLhdHVjLQ8CEDYHFzPDsaJAmbnfez3tz907u9WNtL5iapzMjpjELu41cfMdvzawOt+0doa9rxo1/X6Ptr97LM8e5+xn5eIPuO8ZrR6hm1/JLs4v3POeE1fAHAhZD09Pfob3OCH8oAyGDN16lSdnS9YsECmT5+uwA1oA+zgBKTu8OHD8u6778oLL7wgmzZtUrAGf1I9004JSAOqjHQXXHCB3HDDDbJq1Sod9TAWoxsG3r9/v45uW7ZskW3btikoYyyMiuG5BlMdWLHpQPxmtGWkNTIGv81h2HMqWbQdbPx0fHvb/AJUPF8YP3W03y9o+Xid6zUYx9MWybhWtIE7iH39ALnXgJiKvubsC/ybNpj32fzmc1M/+ztt5BHTbrDAgLaRQwF0ZujM1M855xzFHsAbTIHkcb2WlhYF6d/+9rfy+uuvK9tmdm7HkmT0BXOPpII0RgRkL7zwQrnzzjv1NyMahgGYAeP169fLG2+8oVoRnwHEjHj8YETDJjC2+eGh2Kc9nMO/zQ/s2jzAaCO3efjODu48z96JowGpFwv0YgbO8l51cb5IkdhmpGtG63BeL7sbw/Cyi/3FigbMXnYxL639GZnr2s/xsoufOkSyoRezM33SWRfn5/aBxH4tN0B0q0c0u7jd39jMre2RbOY8Lx52sT8/t3v7ITAGtGHN/Jg1J5iwXebkXsymzY+xMaANO0Yy5RwwBZAGrC+99FJZuXKlAjYH38Os77vvPtmwYYNKqmYtK9o7E8/vkwbSgCQLgn/6p38qV111lWrQGBD54sUXX5RXXnlFQRoJA4Oa6QhleDBmSsPoiGExpPkBlO3SRjwNlLlWxgIZC4wtC4AXTocCAJzDEDcwBiwxgA2+QATnzJkjq1evlg9/+MOyfPlyHQhYB3v++efl3nvvlffff1+v7UZQEmWlpIA0evEtt9win/nMZ1RzBrAR6Z999lkdqdCbGaVgvBUVFWpIDjNa8jmAzHfo2Gbhz4sZJcpYY+G6dvY2FuqbiDpmbDDSqn7t4bdcIp5ZvK9pQJTfhn0zM0fKgEXDqM36Fe0GawBswBycQbdGv77uuuvkkksuUeJ48OBB+cUvfiEPPfSQrosl60goSGMERqbPfe5zcsUVV+gKK6D8zDPPKIPG7QW9BxZs3GUMa+YzRjZWa41WZNeSIxnIOW1ylnWbLvs1eKRpmtd9zOduskWkqa79el4aYbQpq/0aibCLXeox93JKHtHs4lVHt2cSSSIKKrXYn4u97n5lqGh9MFI/iyYVOftMNLnBr12cbY6mPSeiz3jZnc+97ucmYTkHlWjvkn2dCpAGsGHJsGiDLZRBQgGswSukkBkzZsjatWtVCoF9/+53v1NWvXHjRv13oo+EgTSMF50HgF6yZIku/AHOLAji5gJ75oHAmo1UYWQOWDNGNP7QfB6tM0V7YfjevgBhRlh7x0i0sTPXPzMtYB+cz0wLuLc6ml3Me89v52K/cwDkDpHWAJz4YXfr429YNouLgC734jPjMQKrRgHARRgvNP4Nq37ggQfkiSeeSLi7XkJAGs8NGvPJT35SpkyZoguBmzdvVva8b98+bZQR9DEuf7PiCusG3HEuNxqSn07Nw7Y7rDMyGqnEfM5vA8z2qZCf62fKZCyQsUBqLGDA1QnYhsDZXW7dFgr91JrzIIaAM7IrQS2waf4NjoAdrHuxpgZYG68QgPyxxx6T//zP/9TzEnXEHaRZELz22mvlox/9qILvm2++qZ4aSBuwZxptgkr4HjmDhk+bNk0BGl9oyntNIwzQGiA20YQmaMW44JnfRo9KptCfqIeVuW7GAhkLWIzZzq4NyzbAzW8whlm6M0LZzX6cDw4R1QwYm6hE/KYN4wa3WAujzMyZM2X+/Pkqf0BI8av+yU9+ooF1icCZuII0TuM33nij6jeMRO+8846CLk7h/ACkGAEDo0EDzEwhcDTHsJTlHKIGnVqnYcSGIRuQNuCcCONkXoiMBTIWGHsWMABuwNoAtR2wnfIHgA7BZDaPZxngDGYx+4dZG62a8ygHZqFVr1ixQkEb77Sf/vSnCtTx1qnjBtKI7Ndff7185CMfGXIGZySioayEMloZP2cWBBmJMAgyBwcAjSBvnzYYDdk4pRuATpVT+djrrpkaZyyQsYDRq400AiCbiGT7ehcEEsBduHChRikys2ctjYC6uro61aghn+APuIU2TTnW3JBAnnrqKfnVr34Vd6COC0gToAJ7vvnmm+XYsWMqVzD6AM7IHHbfRKYHNAoWDbBjJACaKQOgzmEkDcAZYE6FA3mma2cskLHA+LQAmGP0a+POa5g1M3zSVBCRCAAjg+AX/dZbb2lCJmb5JicQ+AXZpAyKAI4Sv/nNb+Txxx9X/IvX7D5mkKaxF110kfzhH/6has6seuLWghcHUwVGJ0YwjMAi4rJly3S6wJSCz2n4k08+qQuK5jALgfFq5PjsaplWZSyQsUCsFrBr24ZxE9dx7rnnKjsmXQVYBc4R28EaG/hm1sIM6eQcJBACYHDPe/XVV7VcPI6YQZoR5Mtf/rICNFMDRHdc7PDQMMI9UgfTCBi0yUxFo2DQDz/8sHzwwQfxaEvmGhkLZCyQsUDMFgC4wSciD5E+DGbBsrdu3Srr1q3TyGhm+bBswBlt2iws4gVyzz336PoaYB7rERNIA8L/8A//oFMA6D3yBOyZhnAYBo33BilITQpBInoA9Pvvv1+DW2JhzGYkNNMWDImRmIbwG/aOkU20ogmMidVwfs/HJrgcMsNAc2fWQMRTRlf3a8FMuXSxAGQL5njZZZepiy1rSqwvJTMlA9InwAjmAJRGVmUmDjlEMjW6sT3RWlAbGucGPNXAETCEtiPtQiqJ+WD9jPcbH2sUAiIUOQ/Q5vMHH3xQU13Egm/K7sPmk0bGuP3221W7IWqQilBppgNE8gCGACcVpgGmkUwdGF1wWcF/GoOGPTBIeVm5jnb8zJs7T6ZOmTLkQWJfFPAXDJO4vNLYhw525OgR+eGPfij1h+ozQB32wWfOS7oFeH94v265+RY555wlQ7nY7RVJ3Nvj3lx7vINZxwK86+rrdJa+c9dO2btvr4Z7hzloM8Ty6quv1kVCg2GwbIAaFcAEwCBt3HrrrQriHJRnwRFShsdHLEcokIYhI3N89rOfHVrsA5Cfe+459eaAYfNvVkABaAR4/qbBgDvO3y+99JJqNkFHGUZtgP6cs8+Rc1eulLlz5g7lkbZHKIYzit0c5m/773BXtZ/FFIlR/zv/9B1lA5ljfFqA/m/kPl52WJ3JdzwWZ1GTJk2WG66/Xi6/bLXOkN2OZIO0Wx0MGVIX3d4eaWttk917dsu7770rWz/YGjg6ELwB68iQZ4AaHANrCNAjnalZSOQ5E8BnGDyzDLJ6kkAuFre8UCBNJT/96U8r4GIU/g3oGm2ZDgqQokHDpBmB+KHS6Dm//OUvVe4I0lnp8OjaF5x3viw5Z4nKFybRf2JecydIm4kHv9luK3yX5GX99j9+W0d6/s4c48cCvKj0f/qm2fnHtI7+bnYEScdtmiI9BTwX7rjtTgWqaEf4NyPalYN/b/yb20+3q8z4zrvvaNrR4yeO+wZOsIf2I9mCZxBO8I1nSL7pp59+WivGehySBxn0zE4yqApk0MPjLewRGKSh80TaoElRSVgyzBAfQbQikxiJvQkBVRpkGnX06FH57ne/q+X9ghMdfs7s2XLRRRfL4kWLZOKEiUO7KYRtdPjznEw73JUY2H7285/JuvXrAoW/h7tb+p6lbBNW5pabhexltuTu2gqPz4ZayHWMfmf2rXRujWb73F7W3Mt8ZmdkQWZ7BqBzc/MkK7dAcotrqLb093XLQFeL9Pdae27yrgQhKal+ildd9RG547bbh6bz0eqTTkBtHySZvTcca5BNmzfJho0bVKr1M2BCCsmGh6yKdxqYBulkNvzII49oClMO5FtckcE+k+sagAYf0a7DHIFA2rjRob2YPcNYqGMlk8byPVo0C4Us3JnGUJbR6Ec/+pEyab95OWDfMOeVK8+VmTNmqHO5P205jCnCnOMlhURm2rz0jz72qDz+5ONnrOQBmJWVluq0EWtlDwL1kM44+DiwsEmcY8+QZk+m4/a5/TP7k3X7XPXMwTqYssYNtKOzU182P0BNnejnRcXFkpNXJKWzz5eBngHp7emVgdIa6WneL/2Ne6W3s3VoD84wvS4V59x440fltltvl9zBDaC96pCO4OxW16bmJiWLb7z5hmrHjU2Rc2/wbFlAZDcp5A9DPpkxsVhJtCFMnb4C3t1xxx2aD0QHhYaGEUpD0OcXCKQNi4bO8zdhkQShkBfaTPOIbWe0YVpgtGiAHC+OH/zgB7qoGK3D8wIvXLBQLrn4ElmxYrlUVlQO7Q4etIGJLx9Nux4N2LT/qaefkocftRYezrSDvqI77gzugIE9jDRgXwzCLvZBORIYm7J2QDfXtQOv+dt5XbeyfNbV3T20OBTtOZmUuwWFRZJXMVmql1wvp+t3SE9/lsjE+dLf0yq9+16R/tajCtJhmVW0eiTi+5tvvkVuvfV2Gd41NPJdxgJYM5Nhdo8E8vqG13XBMRKrhoDiB82PwTeIJBo92jNBLGZHcjASHZtZEx4ouCSTjCnMOpRvkKZTo0cR+g1TBoz57H//7/89JHMwqiBz8D0jDUyaaQIV+853vqOadSQB3by8S5cskbUfXisLFsyX/LyCWOTfRPRXn9d0mna42/LyP/PsM/LQww+dkSANmNFXSktKhqJLnZsGBwFTe9l4gjTX5SVra2/3Jc9BLiAk+YVFUlAzWyoXXSktu96SHrbZLJ8iWbnZIkffFWm34gnCeh347IBxLXbzzR+TW2+9TeWkaAAc36X2uDbD9WIQJRYVX3zpRdm1e5fimdcBrrFhNlGJkFB+jD79wx/+UF1tOZ9ZP1sEwrrx7iC4D7e9MNq0b5BmFEGLBqSNjIHOwuhhvDlMzlUA3JSh4yJx/Mu//EtEBs10t6S0VFYsXyEfu+lmbXxWdpZtjW6sPXr7Yzbd2mLVgPQLL74gD/7mwTH1osbrdVEf1MLCob3kYDSRmLQb8PqRO5zsmPp7yh2DbN7eRsOkIRl+dEvawAwBJp1bXCklsy6QU/W7LYDPzpO8vAHJ72mUrL4OHZzHCkjzDgPSsOn0BWk3idF8Fn2hn2eEu97jTzwuH2z7wFOSRZ5DKUD2ILWFXZ8mIpHcHTxXnu+aNWt0o236KiDN948++qivvuRED1oQ9SAoBH9BVjlh1DCBr33ta7r4QSWQP84++2yVQABYKk9MO1Qfto3fotfB+WWlZXL+eefJrbd8TM/TYyS2OT4Y4k9R6576As4BZkA2bNwo9/7sXpV/zsSDF79iMBBC+1B29kinfa8FvoEBz7JRJQwLpa2uZVtQND62TjbP5/RzdGk/B9dk6sssISs7V7ILKqSrjz06RbJlQIpzOyUvF426Z2gjVD/XTXUZa/u7W+Waa64dei2jsemx9HaautIPiZz+9UO/lvc3ve8ZLQhzPu+88xTvwDpIKYEukNV/+7d/U2mDgR0cQ5tGHkGXJrCF7bdwUw5y+GLSdF5udNNNNynNB5BJzXfXXXcp1edgmxkikABzM7rQaXHNo+KRDjrBeeeukk98/ONSUV4xsmjU3jA2Gfau3bvl+z/4npxMYLLwIB0hFWWZPZnUtW4Lwq7cCJB2emy4OEUqFDvK2tmIvVu5le0fGBjaOCKIbRh87PlqAOucnDzJy8U1L1vrzmISP2PFu4MpPnr0pZdeFgiko766QQwbU9noTNpcnoEZQP3JfT/xlGd5xsgYRF6Cd3ZSumnTJo00hJwywOMFh+zBswakccfDbzrI4Quk0VcQwknkj2sJ4Zjf/va3tTEwBzolPoSG/gPSrHAyYvzzP/+zbN++3bNOebm5ys4/+fFPyISaCe7louJwfFzjghgu1rIsGn397/9WFy6iLaTGeq/M+cm1wJDsUVAwItsaAM1UmJ9YghuS2xqRBQsWyh2336nRxWag8yN7UM/UA7W9xv4sB6DirfZP3/0nOXT4kOtgCjlFmzbZ8mDTLCIih3zve9/T9BiANMoCAS6UAw/Jpvev//qvgZ6/L5CGJbPbNyMHC4EsAH7lK19Rig/AmJ11GVWoLCMLGjZO44B5JMbAIuHtt96mIaee7nWBn3RUVPf3tBJc6gf/+gN59733Ii5UJLgKmcsnyALG28nkLuYdYEHJbOOWoNsm5LJXrLlCbrrpZpk4sVavb2AvmqdH4Nc27rV3Mmj/GjXP6cDBAxp0xqDqJFKAMcrBhz70IXWSMLiHxIHKwCKh2SyAHPu///u/rxIITPs//uM/FMT9kjNfIM1O31B2PDcQxIkYhLabOHXS+uGSAoM2UgcjEfk5SCrkdXDOzTfeJBddeKGOQFGPwE89vcF6/auvyoO/flBOnIwttj+q3TIFUmYBNxfClFUmxI0hW5/85Kdkzeo1Q+9oEDYd+JUNUceRp0RaQAx2cRaL8fhAo3ZzlTXJppA+wD1IKp8hZYF9JHzCb5rIazbkRl3A++PXv/61Olz4nU1FBWkcsm+77TbVo6kIDuAsBDK6oM0wclAJRhLj1cFnpOlD6vDaoBGGccN118tH1q7VJElRj9BPO32BGtnoe//yfX2YY0WfjPqcMgXGlQUWLlwkn/j4J1TyMEd6g3R8zd/W3iY/+o8faWbPzq6RC8i4W5JzGk8PpA4TMs4aG14eGzduVJzkO5j0xRdfrABOKPk3v/lN3zPoqCCN1EGejssvv1z1Z7LcAdLo1Bx8z0gCQBsRnREIx222PPcaLci/ccdtUWQOu71Dg7TXQ4v7BQP3DoAZf+knn35Kp0aZI2OBdLIAROr22+/QpErmfbfXz3DWSG9S+lAkt2VjfwuKuOTd85N7NIOlXaJg7QFp95prrhny8gAH0asJE8fdDh2a2RT4+ed//ufqMYL3xze+8Q11y/PDpqOCNAuGn/rUp1T4xl2MEQIANiHaLPoZjw5D96H00P23337btc8hk7BQeNEFF6rzf8TDuQwfF2xNn4VGthv7+f0/l02bNkt3T+wJwtPpJc/UZWxbYOnSZfLxOz+hi1/OnNF+2DTv+dx5c1SL3bdneOclp1VqJ9VKVXXVsOutiLoo1h+sjxihl1+Qr4AYNp81ZLKpsUl6e0ly5g0sSBa/+vWv5NXfvTrKtx2lAQA2aTBM/nojC6NB44MNmf3617+ua3q883i8Ea0dKXDG2CkiSMOc2RaLRUOkDra6+v73v6+bMjLKAtQEuBhfQUYRI5zffffdnnlUly1dpiBNPg5fR1yA2e1O8b8wHa69rd13+CdsmrDUhx95RPbt3+d7McGX3TKFMhYIaQHe6d/75Kc0dzTeW87Dzku9FhCXLlsiS5ct1VMf+PkDo67Bu8L3/PY6jjUckw2vbRj1PgHMkyZP0hloVKLncvGe7h4hHVd5ZbkcGdxbNRJQ79m7R+69717ht51No9lDYNlCkAVEQ1ipE/mmWURkkOI7mDTrd0ggTzzxhHp5+AloigjSaCn/7b/9N7nqqqt0kfC1116Tb33rW0N5OnC5M1mhTOUwHpsx4rTtRuVp1B/+lz+Q81atUqf/UEf8sXWwGuEvbDocUZOP/vaRQM3CHY9R+plnn9UpVebIWCCVFmCN6NrrrpMr1nxoKCrUrT5ONg1GrDrvXOnu6VFgjQTSgPOSZUuUZRLodqjukLJa/g05rJ1cK9NnTFcplYPr7ds7zMbzcvOksrpSSstK5aKLLwplrqeeeEoz2R08cDDq+cgUD/zyAX1P7fk3TN58dnAxIG0kDzRpwBjmDGjjwow2DXvGQ+6v//qv9btoXh4RQZoFwb/4i79Qf0AuhMxBeLfZMgfRHPc7o0dTSW563333acIRtwNXu89+5jMybeq0qIYZVSA8hga4l38Vjc60+KzFMmfuXCkptXZksDrT3gD3s4oyvaMDvPDii3LsePQHF/gGmRMyFohiAQgW0/dLL7lMbrzxRiktLfOVdVIzCIqotGEA85HfPqr/Nkz6/p8/MEJQ0Hzzy5bIO2+9o6AHyeGHGTr/Pnb0mMZjAPwXXXLRKDZtQBo2be4R9AG/8NwLOkuArRcU5ktLc+SNY4lC/OWDv1Qt2X5ANq+77jqNEzFYCMElepFNAcjXgS5NhCIkl9kzMSb//b//d12QjJa2OSJIk6fjj/7oj5Qt41LHLrgkuKZSANSFF16oLiemYvyNVwdp+7zCwPGJvurKD0ccoSMaOylAbWrgfjNLa5srixYvlrz84V0qerq7hdE5TKYr7ojmT+rEp599Rk4cPy49vb1B+12mfMYCoSyACyzvL3nbb7j+xqFI0EgX4z2ALQMymzdtkRkzpvkGaXNdwPrc8851lTzq6+vlnTctEHce8QPpAjnWcFwqKiuk4ehR221Gv/u8n/f/4n557fXXRqgEDCzIHYAwigI/EFbsArHFDRkmDnATpY1MzLX+8R//UfE0WibMiCCNhkLuaFxLoOewaEYFTTNZXq56NA/WBLFgcHQYvDrcclLQmK9/5Wsye9as8KlHkwrS9q5hmSov31qssB+1jOZLl6qD+sbXNoR6ScxJTIWI0PztIw/L4SOHNZ1ltOlQTDfMnHxGW8BER0K0rr76Grn4okt8L8RNmlQrV639sNrv+edekNLSklAgfeXaK2XH9h3KaFnPYVY6Z94cXQd74dkXkgLSZeVlcvzY8ah94cmnnpTHnnhsBL4xwLFwSGpS6mxiRgBjglqQPHivwcz/+T//p24pyMCDJAxoR/Ps8gRpbvx//s//UT2ai7/88su6aAj4ArY8VPJ4MGKYSqG7cFN2KnACC3R/wfwF8v//+V+MArmolnFiZaAT4l149CgxZ95c7Zxo0WFZtL2W2A47v/Lqennu+ed0pGUlmmlSBrDj/TzPvOvxLgLOus1dZZVccMGFcuWVH9Z3ORpzvv76a3X2+OQTTykOGJB+bhCkLx7Uh93kDq7txrGYlcM6jeQBWPNjPnerUzyZ9OFD1jqQn0yH27Zvk189+CvZsXN4OyyzizqSBwuuhrQSvIIuDXElXgQF4o//+I/lYx/7mII2i4qANrJIpMMTpBkR8IdmyxguTtIQYtIxHD+ERCLqUym0GB4wYELIIzd3HnSMmz96k1x37TVSUmz5WMd0pIxRj+5qgDSLHOtfHt3uWNoIKBP/v/GNjfLGm29qrlu/u9rEct/MuePbAizeszZEJreVK1bKhAkTNbNgtMPJnCkfD5DmOkgn11x/zZAm/fQTT3tmoaP80MJhaalq1mEOS5MuiLJwOBJoANvfPPQbeWndSyNuCSYS9Adu2nVpfKLRpXFLZlAj4dLf/M3faNsIYiMSkQDBUCDNouHf/u3favIjABa/53//939XVs3NcDsxi4Zms1luhusdvoHOg9Hmi1/4gpy1+KzB3YZjRNkYTw/zUN3PyRJAur2tTUf/eB8wZ1gGPwyCB+vqpL6+To4dP67RS4A2fp6+8s3Gu3KZ66W1BXAxM1n5eG8B4xnTp8vMmbN0TSg/P0/Yi3FEitYILQJIb77lo1oCeaOru0euv/4a/ffDv31UZYq1az+sfRUmPW36NLn4kousfQB/++hQKlqvVxcZ8cJLLpT1L6+POiOlzhCjo0eOarg6mOR9jH47AMn+/gH1zz5yGCZt91XxTsoEcWLbO4DavuCHnUnlDHkFpA0mImWgLLCzODiKvzRYCmsnudqf/dmfaZ7pSCzek0mD+LiIIIYz9QagH3roIR3xGIkBb+NyYoJYoPYsLjpXPzEeOvb//da31Y86Kyv6qO1raEkToK6dNCkhAO20AR2EberpHDzUvr5+GchIIGkNlKMrl7hO6wYzIGN2liVtAGZmJuwVnBLNmJxvPDCU0bKRsIj2Se7PxsK00AAYeAEg8u94t1wXOyfU+NbQh9tmRRp2d3VJS8upwWAWZ8u9vbxYOMTLA2cKc2BPwr7N4qGRgJE1WBzE2w2XZAbH5557TqVLAPyrX/2qpi6NJJN6gvTv/d7vKRVH0oAho0dzI3Rn9YdctWpo0RCQRn8hDBJZxF550wiu89UvfTmC43kMjzCGU6N1yujf202Y0opEr2qmRBpYwPny+wtNDlrxMDOrMOe41SvaWxDt+6BtjVzenvku6JXtz2p4CNy+Y7v84le/0OA+c8CSUR+QkMBDQBpGzUBCTn28PCBWDGr8DV7idvvd735Xo7i9chxxfU+Q/sIXviAANZIGm8j+0z/9k/r0wYgsCKTwAAAgAElEQVS5Ad4MJqmIcd5G6mAl021UWH3Z5fKHn/60snDvI+TjC3la0Efmv3zaVch/1TMlk2SBxPQRVzbts0XxAmkDLF4AnphhyU8jY2nh8PMix/RDv31IN6+1gzTbB5LOGYA2IA1zJqHS/fffr7MJQBvnCjw8kC+JKWFvxEi7tXiCNBvHEiEDEEPHQXz8FgFZFguh9XxnEv2jeeH3Rzy6W6QhyZSuv/a6oelRdJP67MQ+i0W/X7xLpG3F4t3QzPXiZoH49plYICmWcyOB9BCoxc1mXhfySlka642zlAE/8dQT8sSTT4wAaXCRXEcAtPGXRmdHc/7Zz36m5BWQxqODpEysJ+H5AW66ScR2W416HlB3AlJIaE1CEPKf4iNN5dCjTJJ/NGkD0tB4XPa88kf/2Wc/JxdecIGPvNEB5APTp1M3NAd44vF9AQPcOFM07S1g78h+IC56g2KZ5HP1WEHaqxWpewvCtmg0HpGylHz6BLbYD4gq4eH2yEPiSIh7gEmzazhrA0Rxk1kUrR5S+z/+x/+IuIu4K5NG0sDRGiEc/fnHP/6xUnKyQcGkZ82aNcL9jhGE72DfpDJ1O77+la/KwgULAgaxBHikAYpG7+KJKJH2FUxEozPX9LSA5yQ2rptOhYGmWCQTe3Mj9fjkvg2xDlkjOS2LfuvWvyJ33X3XiKcLgSXvviGuJvIQlgyekpgOJs3mtF/84hd18RBnC/7G+8PrcO0pMGS0EnJ24CON1IGOAsMGwHEjAaiNjzS/WakkyT95VN2O73zzWzJl8uQQK7E+mUVyn3pI8HGae0xUOmRbM6cFs4BzQTHY2ZFKh4WoMADvrIdXD09dzw/aKrfFQ1E9+gf/+i8jmgs+kjEUpcHs1AKWojfjUIFfNEwazzkkDtxrWeeDWXuldTboN6rWCOAsApJWD1D+X//rf8k999yjnhmA9oIFCzTHrAmBpCLo1XiAED7udvzb93+g0onnPoauZ/kAtdQ97RjeInulx4RWE0NbM6cGt0D8OnVQgLb3xqBw5tbOSCBtr1v8Wuxl7VhbM1L2ePOtN+Wfv/fPo252ww03KIG1b4ICgSUzKIAMSK9YsULxlAOW/ZnPfEb3gw3EpPHcQINmBRIKT1ALzJqVSuQPwsGNHyDUngVERgnyo9rdUuw3/cldd0fx7PDTlSM8ysQ/ZT8V9FnGOTqPqcr7bGOmWHALuE1s49M3wkBUmHP8Mmmf8+PgJvQ8Ix6tGa71u++9K9/5v98ZdTc2ncXd2LjhoTIQdEZAC8nn8KcGxIk54W9Y9p/8yZ9olLZXygdXuYM9u5AuSEWKp8bf/d3fqS8fCUP4wbPD7GkISCOOw6AJePHKfvfzn94bUuqINL4Mfpe4mWIcO0m0cXJMNyIJdjqTbhEfYDYWC8qm7ZaOB7S5tSY1NCVearvI+5s2ybe+861RnRIpA6XBDtJ4dTz55JPqioeSAF4+++yzqk+TspSoQxYQvVKWuoL0mjVrNO8pod9kYfv7v/97dRWBRQPSOG0bzQVGzU3Ron/0ox95xqHff9/P4viWuTz2+PbrONY1yKXGRSOCNDhTNqoFRk6zoxaPUiAo6AYt7wR4ah8JpJPHqOMH0NR50+bN8s1vf3OUtVevXj2kNJiNUHCqIBseSeo4kIxfffVVdUcm//7nP/95jUr02krLFaSh7P/wD/8gixYtUrc7XEQYCbg4kgdyiMn2ZEAa4ZvkSgcOHHDtJvEFafNoBznCuMC2cdGIWDEkc/4oC8S/XwQF3qDlnU2I1IL4t85PF4q1Rd4gzX6HRg42kjAMGZc9wsGRNNCl33rrLQVporO//OUvaxSiV2i4K0iT7B+Ha2g7F+FvRgJAGl/A5cuXD0UbmpBwbgpIk+3J7Yg/SNvukpVlOXam5on76RUxlBmXjYrBHmfCqU727Ozc4Tt7WHgKe555WuMNqL2YNDmlkYNNQAuKA5IxoeFPPfWUut3xb1zuAGl8p9mglkx5XvsduoI0vn7o0IA0wjYgjWaCdwcgzeoki4Umqga544033lA3vZSA9Kg503gCtvhOd88EiBufbYxfnw4KuEHLu9k/fUDa6VMSrnWRQBqZ2ISGA9KwZ6SOxx9/XEEa+YM1PJwy8PwAa/H+YIHRy3ajasluLF/72td0twFc677xjW/oTZw7spjRglweKQdpBWpnVwjPONLvRY/fS5p+bcvUyL8F4tcPgsJT0PL2NqUnSPu3urOkH5A2yf85F+8NPDxg0cga5JkmMBAmDb7iR4207Bukb7/9dk2hR9AKUTJcZN26dUMgjf+02TYLoCY+PaUg7eoYEb/OHP5RJurM8dy2RNlsvFw3PjOrMB4fsYD0qMmu43Ekt0eHaf3ICvsBaaNJcyYZRHG+AKSRNfCCA6Rh0qz/4T3Hxru+QZqwxa985Su+QdpsE5NSucN12HZF7/Hyto5XEX4cPZ9ENMUOZ+FmirGAbSznegFxcgGaZxJLK6xnGi+QJkUpJDgUSMOkccr2w6TTBqRH9d/xDNLJ79qJgJzMNcNawDz/cEBtv2sQyApS1tmy9JA8YmnBcItSDtJ33nmnMmk3kCa0275LOJQ+LUDa3mdHza3GM6CN57aFBbAz7bxgfcDNV8SvxWIVCtxqGqz2fmvqVs7e8tjAOuUgHUnuSEuQthNmT2KRvK4QSzeK/dwzpZ0BLOXqwzR4fqTvzGAf2/scoKJhi8b+zP020W85r5akB5s2tQvfmrQA6TEnd/jqp74KhX1TUnyec0Ep9mlwihuU/Nu7mdDUIhqYJ722zgqFkz+CMuPwsGYZKLVMOqzIM/rhZkA6bIf3hcG+CoWtQZqcN561+JAmdsM0N8SJhH0hb53c04L37zDAGxTc7TZw1jDc8BKrVU2rw42+KQNpEn5cvnqNRsxcduml6lrXcqpFow1ff+01dcImmMXpgpcWmrR9ahqxnwbvxLF2h+Sf76SETgYxTm0Q7X2L9r2d6jnlSz/nJv9BO+4Y+3MNCthBy3ux6UifJ86s4YeasCBNSPjUadPkS1/8kiZYOt1xWtavf1Uz5G3dukWONTSMau6IrkeY4tXXXKsLhueuXKmAzGaJ615ZJxs3bNBkS2kJ0qGJY+ydOnEdKBFXDm2oRFQmvtf0YsDmLm7vo5s53FbVIl3biVIpB/PYn7Ff4PVbzu1Bj3XZIyxIA8xz5s6VP/njP9EcHmzFxUbfmzdvkU3vvyeHDh0axyAd6pWPvUOHum1STxqnbbTPkZ329PrOaQrnjNePqezI5AXIKQdqY5BgJCQM6IY5J/3YdPAXMgPSQWwWaWYf9TrBOnHUy42JAjEZLDUtDAKG0YA41nm1Hdi5VliUSpgl7X062OJx0KaEFwtGLyD6GR/ja7KgrR1595SBNFT84ksukaVLl8maNavV/7mluUXTlL722u90d9vwcsd9g61MEjAGvk3gE+LbZ5J+tfAvc9KraoDVjgpeEoSzjAHSMI83GMalOWD7e2phgDcs3DkfSZhH5K9VkUqFq31YkGY3lslTpsjXv/b1IU365Zdeljffeku2ffCBHD9+LLLcwQWqa2rkmquvlv/62c/KjOnTdeeA733ve/Laa6/pziqxgXQSHkPoW4Q+MfZ+kvIr2PWBMWAHO+1yMls7KAcFWb/Pweu6XnXxe92ElAv+PIPCVtDykcSY4LUNY7TYp0NhQZqMeGTCe/HFFzULXnNLi/zw338ojz/+mBxtaJCuzs7IIG2+TVzujkS9NbZ2xfSUxxhYhemfEc/xoqdxv1H0C/qpir07xaNrxfMaTkqadJ06tr7sF3j9lnN74G6vakyvb/ReZSsRS83TJHdHkARL/rLgGbnDzF0DWdR/4bg85bhcxH+d06qklwwSDwRzNNSNEXu9zW7kJ50fUyTZJTZ8CNFbgim+qZI8gtUyhBlGnWJ/EMFG0bBM2pkFL6YES0FA2p+ftB2kEwDUcZVY7Q8snZEgHh01EirGse1u74ATpCORP+cY4SYtmKbEm2HH08zhcSGGWsT2HP2MKX7KpC+btnc8f2bOgLQ/O3mXiqlP+plnx1rBdD7fa4AKyaSjsWW320WicjE92yTb3W1gcZKJhFcpPOEICrxBy0eiasl9zMHnDikH6UhZ8GJbODQ90jlyxfhIwvdDH69IjHXzcYexUySgLdzGOzetFgN4AZqdMUdiz2PHiCNrGgbZQrc14POz3SdaNaN9H6nKzlqFr2UYw7h1sOjXSTlIJ2bh0Cl3OAE7umEilog0VY7x0uN0h9sQVokwGkaSM+x3ijSzdGPdyX1jQ9gk5Cle5M3NjiFvMfq04C9JEPANzketGro94uQ+9iCttOp8BoF0Ah5FAi453NkTevG4vYqJv1CMkpAXUHtJAXbwTnzjEn8HL+UoHKkLWN/EA3XACmVAOn12ZnFj0gkAvQRc0hrrx+NcO+jr5CzvYmwvoLVTJjdTBjFvSHk81tYm7PzgRC6GqoR7QYJUMUhZr/l0uFqGNUvwGqcFk45/PmkvucNtLhzW2IPnJewJJ+zCMTY41ad7sLMwY9t4A+Agj8be9uC44fNOwfpw0GoELZ9akA5v8DMQpGOcz8Z4us/ePaiencko4mUpx4ufNSAykDU4AbHZy8myh/59hto0kuwRaUbiv8O6lHSCtD/b+wVfv+V8zMlcZZCYmh71ZP+1P0NBOqoF3Qs42Zq/PhfyZl7jfoyXG8unuw6Qtg8HBkSybMDg/DdtT8ozG0NGDk/wojTSuZZg16Ain+ofvqzrBC3vVpNgnD/s8w1n7DMMpJ1veRBx0vFgkvNUE62phO1tqT3PTdrQ/h98oSq1DUmTu4fDjhCV9//S+AVev+XSg00bQwer9ZgD6eBh4T6nzUG7nP/+FvTKqRwNYqxrkk8f9Qyc7M3Oqj38r5Jc5TFzu2A44qNZwRYN/N7eb7n0AGl7LfzXPC1AOvFh4W59KAaUTZouba93DPX18QqlbZEIuOvuBJMlojKHmdRm9I1Az9ZJ9txUi0AXdOvDkZ+Jf/gavnbQc7zepuS9Zf5rnNYgXVFRIStXrpSamhqZMmWKTJ06VfNOb9y4Ue666y45ePCga3e5/75o3h3BRvURN4nh1NB9e1QF4nOlMXMVv2sBQ5KH1wuQkUMCPXP/OBLosiNDStwlxyC3DlI2Eu1JHkBTC/+1TguQTo0LnnlcIWlxcp+orW+l7MYBX8QYitux1P6YnJd0aqm+TeO8gfPESEzvDGLmdvz0jyk+H3z0h+X3ln7LpZfk4b/WGZAeCh6J3mmGHnKAoj57bIBiKb15gHrGqah9DA20zutnnh5pgD6DwDjoo/KPLw5yYT8x8qwm6C2CljdimB/gDmoe/+WdLMP9zAxIj0BeHy9mSjHSDXhSWiH//dFPyZCTGj+X9l8mLSrhv7rJKBl3Ru3fxkHAN0hZrwlact8mfzU+w0E60qqUR+9PC1nTfydPxjucsHskvZluN/QxcCfMAGl6YX/Y4qPykSBxQAYChpiEqZZbDRIP1M5RL/Ks7wwH6YCTHbstE/8ko3TylFfAx0sYY5GUNNHrpgasQwvhMRojhad7NT10lZwa1ujBMSjg2qsYpFqpAWl7DaPX3A9I41gxefJkvfD69evl4YcfljG2M0u0xxYQfZPO8CLVPyVIFs2gsX+fchs7p0yRwDko2w5aPnZzxvUKQRHU8+Zu01KLQWeJ+e3fDyJMtdIDpCM/HT8gjefbpEmT4gfSubm5kpeXJ729vXLLLbdIavykvQwTBfRSDh5u7H+Mv/R2gTDQ4mBcocflYpGnof5yf7s9G7+fUaVozzba9wmwURg0dK2G/V0b3Y4wtwlzjvONTw3t8a55SkAaao4PdHNzs1xxxRXy5S9/WebNmyd1dXXyjW98Q9atWyeFhYUSn51ZwnTSCI8pNU8wQiPSbtQIY3B/eBfuynE4ywus3UDGD2j6KROp2rGeHweTOGfsoS/pxqati0UGXHcbZEA6TnLH6tWrZebMmbJz505ZsGCB/PVf/3UagbRPFPZZLHTfDXViWlbKuyV+sC+UHZJ9kjfQeNckraYMkQ0WaUyILqkGfBij+7Bf4PVbzm0u6uezgA2JUty/4VLCpP/u7/5OAOpf/epX0tnZKZ///OddQTpxEYeRpI4IPTKtMTCtK+evf4+LSYGTXTu1HLdG2gHbq/+5gXqksknsD/7xxqMfOG1itXUYdIMNgkHB2stSybNg5BqnBKR/8cADcvY558g999wjTU1N8ld/9Vcyd+7cUXJHckHa6+WxParkPTV/oDaqVNpXcHS7nFVOs5m8vwfhd0rgBbTcJewIlSYGC4qMrn3Xasuw851lE+vS/vp22Go4r+7vbv56R/RSaQjSDz74oCxatEhBGl0aJp16kPZ4UcK+O9GfTJxLjJmKurfbTd6Ns4XS43J2VmivkR3ovSAiTQA5kiHDouSIbeOsG/hn0sN2CXt7N4snF6hHtthu4pQw6bED0i4vRfKfXEBsSfsKurPpMYA/AR+EjR3bCYATmM3LaR9k7cawawleQG6HJrfnnyTjOqsRFjFdZhXDl4rUluABMOZppB6kvTWjDEhHmHaN+GpMYd8YqOwYqGJsoBztbC+JxA4bbqjnnDH5BWC/5aLVO8r3oYHZed2RA5IRPaLJHt5QF7neqQdp52A9XN+0AOm//Mu/TDPvjsGepv1kLGnSbi94GqGhGy6NcZUmRkjzON0uiUSTR9y+dzs/MTV1vWpooHZ2kOF2hNel/Q9OXm9K8t4g9xlUBqQj9V2zHZP/55zENyHarZLXtaLVRL93zubNZ75OzhQaNqBTOvGjZSfRfk6cCXzrkUBt5e/wknPcX8ywY4TzjUnuG+Rd67QAaa+Fw9QHsxhGndzHFbhfRz0hzeqfYc9RnlgkKcTNeG7IGBS8E8hEwqKmw0ojEy45tfqRhcPcMvWSh3utUw7SkVzwUgfS9k1NoyJgmhZIYyRMszEjTR+gS7XcpiN2iSuNWuK13hmqilaHsXRpLyln5CATBqS9JnfJ7a6ja54WIO0VzJJSkDZz9OQ+oVBd2P2kFOuSzkoFJXZxtMT4uZQbw3YzbCQwS5E1wqKmZ3i4V4caHh3cmXfk9qeeTZv6DRssA9Juz8z+pFg4HLNA7WRZCZzSRur7I+w5WHDM2zRFYOd6W/uAbOeDaQbWoYGaABeLS0cP+rHKhL1V6kDae+qRUpD+8Y9/rMEsXhGHSWfSI4jKeADnNJsKp7ECk06Q678uXvKHF+O2A539LkkYvMOipkKzSV3qhwk4QTpY27y4Q+I5hbOeacak0yMs3NYBhp6I8yVI/KPy/4IGKZmCejvVlmDvSpDGZcoOWSCSHBKpD/hhqHEws/02IS7njvPeHW0k+/Z/Q6elUsMtTGuzZNPmTfLNb39zVAMuvfRSOeuss4Rc0nHPJ20iDg2TTjtNWp8KTDrNpov++5lLyRQAtdfMO6Z2ZE4OZwEv1h3pIcV5ZI0BpIdPdWuHG4y6RR/6G4zcQDqczcOclaYLh2knd4x4SqkZR8M83sjnJLkdSb5d/O01lq/oxqjtYGzaFmcQ9mOymGQP0wYn2o8G7qD7I9qrnlqQNpLU8PNKKZOOlgUv6Zq0sw/ok0sRA/XT4X2Vsb+wKWpLim7ryzzjrpAXQHv15eFpdVJMETNIe9VytDTpvtgYfWBKN106pQuHJgte2oSFe+LZeECZJIK1UyZMytufuYn/mZQdmN0WrBLY391uHRC4/WnT9jhFL2D2Bmw3CyTQKo5HN7JeKWfSeHekHUiPehrJezyJhZoktiOJt0qszcbb1e0Pxg53SdanQgBzpDnC8FOy2mfBXPyy4iW/Ow9LOhkmbZ6uJ/tLcudNGCY4X844dzu3NyjOt0iYacb9haNJIG4regl+eAFB2q6ijwRk54Wcsoflwhf0SC2THlnblDLplHt3+JqWB3/AQTtE8sonYcBJwi2SZ6/xdievkdQNMRPc72MAaX+M2np2wwmavNrjLnmkD0gPSEqZNCDd0tKSHnKHZ59MMANNKg7Yu3eCXsIEXTapZjojbuaEutEM1DJDgh6o07vVh82DevANM2jn4mj0xdL0AGmrxSlh0mxAu3jx4qh7HCbNuyNqP4xawEcXS5ciCaa648lU6fLIEloPL17qBO04kpUQAG10Zn+mGG7TMGF3TpvTHaiHjZQSkL733ntl6dKl8tOf/lSZdFr4SUdk0tHddvx1nnQplQCgjuM7nC5WOnPq4caq7Spwgh9uAIqse3D4kkqsZcORR7B2OCEh+fwjhUwaUL788svl0Ucflb6+PvnCF77guhFtwph0pD7p+mYmANRSjgBx7HLj0Twpfz6xVMApa/lCtcEbRpJB7HWKM3HxWv+z3TJIK4xUY50TnTW7WTs9JA9JjdyxYsUKmTBhghw6dEj4+0tf+lJqts8KhFOBCsfyhiXh3AS0JQGXTIIhMreISErMl25SQYIfuAciByDdQy0bfSln3f0vHnLRBLd81BNJidxRVVUlZWVl0tbWJmvXrpWvfOUryWXSoSyd7EeTSPyIQ1vicIlEtjBzbb8W8K0feCTcjxOj9sGk7QLMqNZFaMZoFzw71EfuyOnAplMC0tnZ2cJPf3+/3HbbbfLVr341NSDtu3+Nx/l8nFA2TpfxCymZcrFawA8ou5Vxsuk4Sx8BKHIQ2cO6rD2/tJf04Z9NJ7vLpwSk7Y/3jjvuUCY9b948qaurk2984xuybt06KSwslIRo0qHwNtmPJdYXMdr5oYww8qLjzSTRTDbuv7f3CTuQ2SExwQ89QUA9rEp71d+brZ2xTDqlIO2U2SK+fM6Om+BOmlQgCNiWSEQqqfXO3CxxFojEoL2Ys+/paLBqu9HlrMElwCBUevCukXXpDEjbYXGUrWDSSZE77P0vID4lf6kgWH8OX9qnIXwWC1+PzJljywIxvUzRmxpFnx7hhuesiueCo9tMgapkNGn7A3EVwyLJHRUVFbJy5UqpqamRKVOm6O4D1dXVsnHjRrnrrrvk4MGDrg/8/vvuc+8IMc3yxyNSBTRIwOLR38ZMifS1gPN1TTAwOw3hIX24+klHkdm9iXekd3qYXada8khrTTohIB3qrRiPAB2dRQyZKgPOoXrN+DjJ2fed6JmAd8MpgzskcrNpkiv4al/1Ru2RuTycXh7puXh45oB0KKBxm0sloFMm/W0OyIrGQ5OTbuPxdEO3/pJgLdrr1RvwwGDTRz3lDqfqau/UkQeescCkURomT56sjVy/fr08/PDDGijY2toqe/bskYKCAmlsbFTHDNJyNDU1uXbQuMgd+Fi/8cYb/uSOUMBsGKbbcD7e0Mresz3aFhDPxxM0ZdriZQEnwAWYlfk1aiRPDxYQnQ4oviUPNxnHS2uxPo/01icDEcIyaVycT506lTiQLioqUhe8uGjSocHaPvr67V1jrVyUbpaMXjjWTHbG19eLtsa5s7gB9eC77D+Hh/WwhimXHQz8+Ux7tSrOrfXsVUFB+tVXXx1i0nEDaTfvjphB2gdJ9PeuuU2L/J2Z3qUijFxxs116WyBTOzcLuOkMkSyVQKjyUFSGANcpKY9EY5dKuyVdik7ExhpII3c88sgjKnfEBaTvvPNO17Dw9ADpmCl4GuNABB0jge9dGhskU7WhyX0kR+Qk6192oB7Uo7OcurQbObbrFIPNGc2mnWJGevpLB2XScQdpLxe8mEHa2D/m9Y3xjFiOto3npnpA8EB/v3Q0H5e2I3uko/mE9PX2SE5enrQfPywT5i+X2nMuzoB3RAskv9OMGkIi+VXbxhSVSDzZdmSt2t7KJA9TgbPgJUTucAsLjwmkf+bhJx3qdYvtkfT39Ur78XrpaDou2bm5kltQJAXlNZJbWCy5eQWSlZMbqlaxn+RD7oj9Jml7hd7Odjl98qg01+2Q/t5uKZk4XfKKy2Wgr0f6uruk4YPXpWrm2TL13A+lbRuSW7HIIGa2fo17nRxMmlU8V57vpV+bCo1i0/aaOvW90czObShK1vCUFkw6oZp0zL0mtkfRc7pV9q77tXSdapTKWYulr6dL+rq7JaegUKpmniUlE6ZKbmGJZGVnx1zT4BdIXyY9MDCgYCkDfcLfWVlZkpNfIFnZsQ9q3e2npPnANjndeEQqpy+S3JIyaTt6QAfTnNx8aTtxSIqraqVs6hyZuOj84GYdt2c4gdqpKcT2rniazWU27CnIeHiFeC80umklo9ehMiDtkgUvvZh0+Leur7tTjmxaLx2NR6VmwUopqpgg2bl5crrpmLQe3S/S3yulk2ZLae0MyS+tiBqm6laTno426W5vkdyCYl3HZiDIL62S3PzC6BXPGvRn4neaHL1dHdLR1CCnjuyV7tZm6evuUHCesGClMl5mIWEOwB4gbj64XfJLKqSoapKcPnlYejtPS1FVrZRPnSs5+YXSsG2DOuMC2BMXnxfmVuPwHC/h1zQ1ef0nkmI+JGe4kOPI57nVf3h0yIB02oJ07B2vv7dXmg9uk1NH9klv12kpqpygL39R9RTJL62Uvq4OOblnk2Tl5CgIARywRj/HQF+vdLWfkhM73paGra9LYeUEBbPO5gapnrdcpq78kOQVleql3K+ZJcIqTNLTmI9uHdpw9+lT0t3WLKcO71UWnVtUIvmFJdI/0Kdg3dPRKsU1U6Rm7nILqH3aydwNyenk3veldOJ0lZnaTxySwvIaBWdrgBPpbm2Sxv0fDLH2CQtW+HkUZ1CZaMwz8aYYoYC4edG5xaYMyR2D9R+hYtozN3nLm863MoJgGFcjjE+5I26atD+wjPREAJ+mAx8oIGRl5UjN3CXKdNuO1Ql6dfnU+ZJfUiaN+7bIQF+fVExfYAF1BPkDRgiYwQi5DoyzpX6XSH+/9Pf3qac/bH3umttVYhno75WcvEJlj/kl5SOrq02MvZ1he+VAf590tbUoc247sl8kJ1v6ujpl4qLzpKC8Svp7ulXu6I/acF0AACAASURBVOvpltMnD0lbQ53kFZVJxYyFUlw9WXV+P0fXqZPSuG+rFFZPkpzsHGk/eVQqps1T0LcfLQd3SE/XaelqbZbyKbOlbMocP5c/g8tE06rjb5qoTJpbOoNdBquhH7upNkPVdL4Lkdl0Mt6eoCB9hi4cxtbRANPOlhOCFlozb7kUT5gigDeMEXCC7ZZMmKaSSPvJw1I+dZ6UT5njuqg4MNAv3W0tcmz7m1K38UllnNk5ucrKAXjYJd/3nD4lHS3HZcL8lVI+bb4AhgB0ae1MyS+rlCzJHs2iFQy7BLmBg+uymWdfZ4eCP9fIzslRwM8rKZPsnLzQhgF0O5uPSUfzMelqbRIkm5zcAqmavVhyC0v12sgcfb3d+lbl5OVLVnaOdJ9u1ZkJQM4CLDJFXkGx5JdXS35xmWt9ejrb5cT2t9Tu3LerrVnXAworakaUx7ZH3n9FB0me2YzzP6LrBZkjmgWSP8hHBWrnBHHohEgb1Nqv6tRLRlOZdGXSZxBIx6/joYMCvl0tJxVYqucuVS8Pjs5TjdJ6ZI/09fRKxbS5cvpkg7SfPCTVc86RkokzRsgUyBvNdTuVmQMeSCUt9bul5fBuqZ55lsy98g4pKK1UkEVnrX/7eelsPi7zrvy45BWXKigqQ5w+X6f5FlvPEjwdWhsOSvepk9Lb1Sl9/b2Sm5uvgNbT1a7M1QJAa//lfgaG3HxtQ2FVrRRX1kp2Xn60N1m/7+/t0cGo+eAO1dHzSsuloLR6iPqUTpyhshALq/191qwAeYjrUx/c46hjW8NBaTt2UArKqqSj8Yjkl9ZI5fT5ynztdYGFn9j5jtafQae98YjaP7/YMaMQ0cXdk3vel8KKCdJ+/JDMuODqwJKKLyOM6UIpWjy02cxjbXDYwcRDwSOUXGs/9D8n5Tb/dn/3vRAhfkjh3jEyTNrzhYnfOAlLbNq7Wfr7B6SrvUkmnXXRMItTL4ZOaa7fqeDDFLv95BEFYKb0gKk5Wup2yrEdb0pRxUSpnHWWAt6R99dJwwcbFHQmnX2RlE+bJxUzFimAttTvlK2P/FAqYOYzFkpJ1SQFuqzcXAUiLXN4r/R2tCpzRadFXigor5a84jLp7WhXIM0vq5LC8iplr2jn6OxIKB0tJ1UnzssvVmBETgE0jVSjbBgmzNsx0C+dp5qkq7VRBnp7pF/w2MjWehSWV0v7iXrV04sqa6W/p0uy8vIVNKlHHrp0X68OWAwY1MEs+KFbo1d3tjZJd1uTasvWADddmTczihO73pOaBSuUTVfPX6H3czsY/KSvT9tVVF0rVbPOHtNwGr/Ku0kabsJvZJCLV32isugIN9JzXf2qB9dnbIzbeZlIYJxIoA4K0mMjmCW0Ju0GzLEvrDGNZnEvp6BE2hr2qyzBYhUgYo7e7k45Vb9b+vt6pGzKbGk5uFPySsq1LAwQoN/57M+U3RVXTVYvBKQJQA+dFn/fxn2bVZeeeNYFUlBWrcCInIIbIAEbaN755VVSOmG6dHe0Sm9Hm1TMXKxSC7IBAJ1XVGLJLLi9Dfpwcx/YrNXB0btzJSs3T0EUFs53zAh62k+pftzdcUoHECaWfd09Kq8AvMgYyBacX1w9RZoObpOulkaZvPxyadz9vi4cojOzkDp79cekhQXXQ3tlwsJzhwYVzidxDJXJKy7WAYPBo/XYQWncs0laj+xVf+cpK9ZI7aLz5NTRA1qX/KISnS1MXnqp6yvMQAnjLoBFHzuorneWt03mcLeAcwExsndE3KxoFgDDoiJ8gcqYtZihTE2DNVRvJ+/Bxu22Yavi1yZjDqR9ZcGLGaSN+eLHpluP7FM9FTZ4uqlBWa/xvNC7DQyoNttyeI+y55z8fA22gAXDZA+8/rgy34kLV6nUgCQAU0UWACgb926W/a89rpJKblGxAjsHZdGikVn4rKPpmC46oo9z3YUf+ZS6/yGl9Ot8MEvLoT1TJjuvYFAaABizNPADjRdQh5UDboAg5/A3gA7Y87uz5bhk5xWqz/GB1x6Tsmnz1C2wpW6XTJi/QjpPnZTju96VmrnL5HTjYek4cUQXOo9u3SBVs89RiQJJIzs7RyYvX6OzBEAaKYd7MjAh9zCAofn3dVmfMyhOP/8jMvuSG+Xk3s1SPGGaXqewrEYqps93fTdOHd4jnU3HpbujTQorqnXtwD6I+n2hzuxy8Xtf/NgxFKMeAmlnKr1BYB4CaVODkSTNzcPDT11jKRMUpOOiSZPdDrAl1+natWvlb/7mb0ZtRJs6P+nRCwaxGNicy8LbsQ82SNmkWQpSgOskR8gx4AJzhP0CVvxdUFYhrUf262LXrEs/Klkw3Lw86e/tUw80JAOU4v7uDp3yDyBFDPSrZg1LbT22X1qPHJDWo/uUIdQsWK6yRMPWDSoZwFLnf/gTKhMgIwCuAz29UlBZo8Dd09UhfR3tMpCVJbn5BXpdQBLvkdz8ImUkLCjqz4CovMDgUlQ9Werfek46mo4qK23c874OTpUzFul8E+09OxcviyPSdapJSiZOk562ZsnJK5D2xqMKzIWVE6WkZop6YjAITF11pRIgZBgW9hjQ+ru7Jbe4RCqmL5KaeUuV/R987XEpqp4k8z50p7SdqJfySbPl5K53pXbJJaO9W0RUfwakGeyYbTATYRDKHH4sMDaA2e7RMRQebgjzUDOjv/uRdOnY59zu9g4K0nGRO5YuXarbYR06dEiWL18uX/ziF9MIpIfmQn56aKAyp08ekZN7NymLrHvjGZm4aJUyRvsB2DXu3aKgiQvarmd/roBXe/aFGgiTW1SqbBZA7TndpqwVPZjPWDRk+g8LBrDRciUbcC2U1oY61a+PvPeKFJRVyoRFq5RZ7v/do1JQWiHLP/kllVA4YKuwZK4JODIQ9PYQ/dcvecUVKpN0Deq/6v2g0gjMu0VB/uDrT+h5SDqdLSfl+I63FPQa92xWcAdAYfhIO8WVk9S/u7enUxckK6YvlJ6OU3Jy7xaVUfAiKSyfIK2H96puT3s50OAJNKk9+yIpqKjRsjkFxdK0b7Nsf+IeqZp9tsy44Brp78MuVXJi93sydfmaUYEwDIjIK9QbH2l8y5F/gvpgB+oIY7ZwJN+16AAXz2aHZdFDYeXDmofl5TTKZc//4mGih6mUgPTnPvc5ueCCC+S5556T3Nxc+au/+qs0AunEmhyvBvRTXMAOvPaoTFm+WqpmLh7hbqfRdof2SOnkWXLo7Rel9qwLpbCyRr02qF1OYbEFwDDo3l49FxmFBbuBfnrbgDJvwDhLshRwAUeACF/hQ289Jz2dp2XWxdcrA9770oO60Dbvqo9LUflEXf1WTVmDRbIsSQUXuYIiZZsFJZVD9eV8GDnJiYprJisDxkMCfblp7wfS231aSifNkpO73lPGC1OumbNUSmqnS3HNVL1OX2e7JjZCtlCJob9fNW9kGgYrNGzuA5gSvs2Cqi4w9nZJc90uHSQIeNGy2TnK4Oes/phUTJuv9eVayDz4XuMd0tfbqwMC/uWth/ZIX1+3DkQkU8JF0W8wUTxBZ+xcyw7Uzr8NNU20SuuRv8PNiCMiX2y7utjHlCGazdTUJnPYgNxcJtriYSLYdEpA+u6779Zk/vfee6/mO/3Lv/zLNAPpxL4yjQe2SU9rs5ROnqmRgsUTpqoMgK8zIKMLjTvfUUDDjS6/qEwX0vCcIAGQZOdI7+lW9V2GyTJFhzEz9Se/BT/o27qoV1CkPtksnOE9wbWROo5t26jsEy8KXOKQNgDThdd8Wv2g6az4YOOrDPjxN2yZ80+fOKzyhLLarCxdQDy+420F64mLz1fgbanboQyautYuWqWucSwK6pGVrZIIjBkfbPy5c/MK9TxmCgBpTm6hdLaeUEaeW1AytIiHC2FX60lpPXpAr9fR2KCeMswCyqctkGPb3pCuluMy6/Kb1Aumt7tD64e2XlQ5UV0S1Sul/ZT09XTqwAbLr56zRAeNzBHEAm5eH0HOD1c2ZhZtH0tGeHO4eaxE1qRNCxJJ7VIC0g8++KAsWrRI7rnnHt1r6/Of//wZBdJ4QBzd8julAzDk5v3bRHJyFCgAktz8YgU8ZI+6N5+W/OIKOfvmz6nrWG9nx1CUHdN7PChYRISJIk8QEJJfWq6Le9IvkldSajHNvl4FVIAVT5KDG57U6X3Tge3qBYEEceidF2TOmlulZv5KZd4wSq4NYvMfDBtg5zw8NrgHniVtR/dpAM3RLa+ptIKEA2umXVVzl8rUlVcoKGqQDYt7PT3qwodkgZ7efqxOdWG+q5y+UEqnzJKcnHwdFDBSR9MJBVSyBjIbQF9vP3FY2TALfQxeaPj4P+9b9xsNBmLhkJkHLoJ4zTBzyM7OkoHePsktqdCFWYAd5myFhVt+65kjVgs4uWYiuGUAJm0jxsMZ9AYh1cuLUAt619tt8dDNqy9WS5rzg4J0XBYOnSCN3DF37lypq6vTjRLXrVsnqVk4TPw0bajPDPQr+2ShrWLaAjlNtOGJegUONFRY9aF3X1SgQyNeeM0fKJj09fRIdi5BKNlWRGBfr3qJIAcActZiHoA6IJ0nGyS32AJpWLnpdr2k4tz8qg4CKo20t8jCtZ+S+jefUbBfeM1/kfySSgVqPQb6lf1auZbzpa/ztOQMLhq2Ht4nO5+5Txc7YdnUp7BqkkxbdZWUTZ6l10CrxgujuHqSArO67uEJwmKnuvG16eIodcRLA68TogiRNfCz7mo5IZWzzpYJC86V3k4iDnfIqSP7ldED2qgytedcomBdt/EpmbzscnW14z7MGJgFoHvDyGHfuBlqiHx5lQ46mSMWC7hp0U6Aiz9QB2XTTjweehmcTXdl1iMLRUOJaN8HtXYGpF0tlrxFEMCp7XidSgqq+Q5mtCNkHA8GDcXOzVf/6GmrPqw+wSb6Tvr7LD0arotui+yBTDGoQStzhmEjVWRnW2X5Te6KY3VS/9bzuvB26O3nVTapPet82f38A7oghyeJAnJ3t3WOsupOXZTkfOPqhvkatrwmx3e+I+3H6/TzgpIKWXDNH6im3NZwwJJkNGinQ+UNJAj0Z2QY3Pb4DsmF9p86tFuqZ5+jWQLLJs/Ue1oLpbkqCWVlWxo7DD4rJ1vvh4YNMLcdq5djW1+TyctXy6SzL9YETVyXc6kLgxkDQeaIlwW8Jvn2Vbh43Wv4OkEB2l6DUeeOqurguz9ip1tLHxnQ+aR3pptESR4pBekf//jH0tLSonJH6pi024p1vMdC744KCJMkCc8PQAugAggPv/uSNO3/QAGGzycuOlcWX//H0tfVpSCni4R9fQqkgLHJbaHueL29g4uKPYNRhOjJlpcGLBL/Z+QPPEwmL71Mw8V3Pn2fzFl9s+rV3O+cm/9UtW1A1IAs5yNx5BUWKThSP/WHbj4prQ37hYhIwLx63jKZeNaFMoD8kl+kLFv9qft6LX/s3h7VzC1/73a9prr1ZeeoLUi037h3qxRVkdUvT2cMpw7vttj7QL818DCDKC5Tl0YCdwh1J0pz13P3y7RVV8r089bq95kj3hYYseLmuHgS35uQzXIF6RGczO4/zU1Gtyna4mHIqnmellKQRpNubm5OMUgb2ySvg416GrBMclqQW+PUSZ36N+4nK16/6s8sjtWedYF6LLAQR/QejBDPCdWLdbGxT1k2OTpgqXg/IAcQtajyB5F53Z0qJTD9JzT70HsvW3ksSsrlvf/8pqbwLJs6T/Nfz7/q48pcdXGRew4M6D0Im1Zmm5sndRueVFc5ZAZLUsmXqjnnqOQCGJN7hCCV5vrdGjCDlAGzJSKQQBwGKGuw6bF8nvt6pRMvjMUXaKBK+eQ5Gj5OThEWPft7OqWztdnyZ9YZBuHtterFgaseNtr93P0aAj79/KutASxzJMECkRh1Yt6rcGzaayNae051e0iiu0wTDaTjLe6kBKR//eCDstC2cHgmatJebw4ATBQeUYFouyyW4U4HgJLnIjsPZmlpxboYiLgGgMKg+/CRzpXe021SUFGti2V0KGWdg0EodCB0bwATVzmi/WDK+Daf2Pm2zLzkBjn01vPqLzxp6aXDckoWMoO14KcDRNdpTfbUsPl30tPRriy2fMZ8jaQkoVTp5DmaU4OBBxDH2wNdGybM/XVBcsDU5Zi0NdTrDAEWXz51jrQe3i/FE6doKDkeGfg98x0DDwCNfo9MoqHsJeVSXDVJpl9wjZyq36l6vmrUmbDuJAC02y0SA8zmTuEA2i6XuM2ebe1ghdzkWXdZQEx3kI5LMIt94TAok05MWHhiO1WQNwWW2PDBRg1MgSH29+MHnWeFkA/qZJSR7GwFS92OC1cyyVZ5Iju/QEEa3RqPBUC153S7tQXVYI5qQLmz+YQ0H/hAQ62J7Gs9elB2PXuvutA1H9iuniYzLrxWA04sv+V8y0ukl1SmncrOAd4Tu99X32VY67Tzr7L8QLKypWTSLF20w1XPZKzDHxwXut72U+rrDatHumDAOFW3SzpbT+qCHi6AnaeOS9nkueqdATOfsHiVzhTw2GBgYQ9CIhQZiMhfgrTBRgf6JLOzVcaBvWeORFnAC+icrDrevHLkbophANs6J5LMaduO3Gws4bhRNKCOp9VTwqTTz7sjfUCaBUN+0FpLJ8+w2CcQnJ2juS6QJtCsiVkBDK0+hBseLNTym+Zz2DMAh6eI5XVhyRSanIgUqfgLD27phYZNZOCOJ3+sMklXW6OUTpmjuS9gvSpL5OSq9IFkQlh6454tsuf5+/U+Vi7r+erNgW4M4ydXCec0121X97vasy/WxEUsWOL2VjZ1rrrdnW46qnIOqVxh47TNijUfkJzCEh2cCMpBRsEPnKRMuABqdOKss6TndIsmazq69TXNA40/dNmkmTJlxRWakztzJMICUZjoCB03/iBt9fhwh/d5RvIYBPChatuiEW3tioYY0b4PUvuUgjQLh4ZJz5s3LwUuePE0ZRCze5UdsEKUu7ukatZZCpAqX/R0afBLXlmlMlaAES8JvBfwcMAlThcYB/pVP9aMdWSjI0ESnhl5+Rbr7rT8qXGDYxPWpv3bpHz6PA27Bki3/vZfNcQaqaW0drrl4UHe6KJSK+td83Fl9bma67lX/aIJ9W47ul+q5pwt5VPmakAICfjJYMeAgD/4tBVXaHkCdHClI5Xo8e1vasQfXi0MSv3dnZpite34QV0cnXTORWokFhebDm7XbceKJ06TzsZj6g3TfapRZwAzLrpO2fTuZ+6TwspaqZixQN0Haxefr7OE8Xzk5eVJVfVw2tX2tjZpb293bXKQssFtFt6v4ZrrrpX8/Hx5+smnpLu7W+bMnStLly2V+rp6eefttyNWJQxQj3LFc7vDEEDbM+JZ4G2+ioYc0b4PYuOUgnT6BLPE06RBzD+yLP7EeEygH5fUzrCS1/f363RfXewG+tW/OJtMdei6hFMTKk7WurwCTYCkSfx7OpWJWv/O1vM0v0a2lUDJ2oV7QCMC2VeR/QIb930gu5+9T4omTFUZoWruMpl96UdV7gBs8VtW97XBABeSIgGWxzb/TiMmydOsm+EWFkkHCZFy86X9WL1k5eWqdLL98bs1LHvaqrVyfNfb0rxvq5ZhoZN2ojczIOF9YmnW+FF36oa6uPadPnFIoxZVe+/pkcLSSimdOkf9rA+88lsdsIiYrJ63VHVqs19k+KeR/mcCaBddfPFQRY8dOyYvPPeca8UpR3lzbHj9ddm3d2+cGhl+4fDcVatk0eJFOrg0NDTIjBkzhAFlw+sbPOsXBpztDY16vmrSg3R9yPPDguczFqRTt3CYHuCs07eBfmk7ckBONx2RsslzVGJAOgAk2RuR0Gfc1QBpDVjJJpglR6UNE0kI2GlWvAErIx0ShuUbTNa8nsEFRlH2yp6LR955SSYvu0zySir031t/8z3JyS9WyWTqijUy86LrtFNSF3MPs0Hs7ufvV5AvqayVwuopyujNnoHN9bskOytbGra8LtPOWyv1bz2r9Zh/5cd1V5lj297U6EkCXdhgAHc8FkknzluukYyWxCM6CFn+14fk1KFdukCIfMNTY7AhnDxrIEsqZi7S9hFmDlMHpMkwON4z2TlBGpv95sEHlZHaj7z8fLnt9ttHfBZfkDaXHuHL5nsAAKhrJ9VKaWmpNDU2yd69eyMOIL7YsMfdR59rR2On0/SgNq0JmKy2+QHp8PMK90qnnEkHXTisrq6WjRs3yl133SUHDx50bdX9gfJJx9ukvvvmiIKEe+NtAZOsnEk6T8CxX+UFvCVgqARrdJ06YbHljnbNG62Rc6WVyoY18lD6Jb+wTOUJDWLJAcTRrnM0kRDMnJ6G+9rRzb+TXHyNa2fK3pcf1I0JCMXmmvOu+qTUzFtm+TXDcrNE2TqZ9xgMtj36I/WLJn8Irm9WnmYrFzUpSbGqyi05uQq0i6//I/UFZw/B0kkzrZwchcXqLshiJTm0SRfKTALPD+pQMmGqugQSBIM0w04zlC+sIHS+UF35WBxFNuk4eUQqZ56liZto4ISF52mE43g+3EAaiWDH9u0jmu1WLjEgzW0TT3xiAWkDtCMQd1QncQK3kT2ig3QiWp9ykCZ3R2qYdCLMGQ4S1LWs8Yh6VbAtluXJ0a9eC7DhthPkO94rPW0tFrMm2f+gK561W3aWatAAPNnsWLgrmzpHmTOJ8xVkBxM34WdNpCKLhU37t+p57ECy4/Efq6sc+aNx95t35Z2qZ0uOFUyioeGIJ/kFCv54dRzdvF4Ky6pl+gVXD26026r1QoIAkLknOUjYCLd28QWy/9VHJKegQLfAAsBZaKyas0RBGI8WvE2KKidp+/lRzxYWEIvKpGbuUt00of34QSmfvlAXPpv3fyAdrY1sqTu4o81c1anJX0JAzZkE0j09PSoTuEkeH77qKqmdNHLAAqSRGIwEcqyhYQR7JbdO5aDevXP7ds2xU1VVLXPmzpFJkyYJ7JzzmxobZcf2HaO0cK47fcZ0zRvfw4JvU5Ns3rR5qFxVVaUsXLxY+xT686H6ev27pKRElixbqn9z3jtvvzPqpYobSEd6XfUmgxhhiz6MxqTtc4l4DVkZkPYM4g8HuGHOYnsrfI5ZsCMQw9oR/JS0HNyuO66Q9hOGC9u0ouiy1N2Ov3VD1aws6WlvUVkAYGcvRTxDCssmaOIhgBRNW/cxRG7TfBqt0rh3k7Qe2qu5odWjZMpsZcrTz/uI1MxfppICkoQGtHBOW5O6x6E5H9v+hvQP9Ev1zLM1eT/3JGQb8O1ubZT2E0e0PejguPLRDjYAIPkSmx4U10yRmvnLNdqwYcvvNB+HvqQTpmlqVBZIYczsNNN28rD6QbNbisoj7S2az8O0F19sthnTfRvzi1QWQQfXIJtxfNgZ8ubNm4U87Rx2yQPQ++jNN+vnaNAGlAHp+vr6IRkEQCR+wRy33n67LuiZz6dNnyEXX3KxDgTOA7B++sknB2WWLLno4otG6N+mPOXWr3tFARt5g8GDA/Desnmz/m0/l/KPPvyIK0iHfaxR9Wgu7Fw4HOHMEj083NQtXnP0oCDtx08aBUOb6tg+bKipxgUv491h6b0AVMuhXVb2OBLXH/hATux409KiSYhPtre2Zs1ZQTIi3dePxEI5OarRor2afQoBVfRlQJcEQ8gkRRW1WgaWaUAeGQOviYZNryqowcI7Go/pZgBENrJIyPWtnB0dKnXgwkdukaObXtWeDCCyswoDAfIE7BZPC5Ig9XZ1SUv9LtXS2SEFz5FJSy/R85r2bZWZF92gDJ4gmtaGA2oH2HLZ5NmD/t/dOngQUk69SB6VV1gsVbOXqByEJMJuK+jfSB+cl19WrTo98g/XChIWrour6uOdPjOsaEBkB2lkjiVLlyqwAthbNm3S0+1lXlm3TlavWaOfG7nDzrKfevJJaVYAnTQEoOjDG19/Xa697jqprLIGPa4P84ZtT59h+aLDeHds3zbifoAxLBtAJu0Dh8X0n3cFaWtAuWmo2YkCaXcHQvunTm3daNMjff+i9ZRo30d7vuZ7PyDNJiqTJ1upgKOB9MMPPyxtbW3S29srzMCMWy7nDlnBHnEIoic/n3S8zOfXzN7lTjcek+M73lSfXjK0kQ+ZHNMAGFngYMYndr6nAStltTOkoHKCarEsEOLZAVjjD02QCACFr7DKJUQIkrxI/aN7FOQASIJeOIeDDHMEvlTOWqSbDLBQuei6P5DS2lmD2eUsGYUgGJMRDze+A68/oZF/SDSkBZ19+c3S0WT5XWu+6ZOHdTGw7fghmbzkUk2UtPfl38icNR+zdjYvKtNkUSd3v686POy9cvZZMv28qzRTHUCpbobdnbqJbsuh3dK4b4vOLoi4BIBhypzL9cgiyCAEiNPhGDDQ0/2CNIuhJILC5thvrBx2AAZ0kRYWLV48QvIwIAzYAqzGG8TyntgzAlQNuFseF5YU8cLzz+t5c+bizjigL3V9XZ1+ZwdzwPidt9+Sa6+7XiqrKvV7WLBxCYTlGxmDz0tKS0YxaScD9wJpZYAxPKTR5zph28GB7VGHtqLRUCTa936b4Aekp06dqjKUH5AmyygH2xeeOHFCurosPBgB0qkNZgm3Au3XoEHKsQh26O0XpLCqVmrmLNHdrPet+7X09fXI5HMu1mRD5E0mwKRm4UrNLkeoNAw7JyfPCq3WcG22fmpWBs3iIpuu6sIiwSDFpfobXdli4B26Uo2coFnnDu/V3BkA27TzP6K5PDSbHjkz2k/pb9g6C4Q5SCa5+XJi17ty4HePSV5puQbdlE2arR4lp08c0fux0Ml2Xfg+swCJ1nzq8D4FYfJY4zkC2NZteErdAWuXXCyVMxZL8QTalm0lkCKCkix8eKX09eluNlyHnB4DfQNSPnW2lE6erawczTs7P18jeWH9bDs2ceF5o7bK8no2rAUc3PiUAju7jJtNfIM8y1SUdYI0oGYkBMAVv2kjdfBvmOowSFsueGjLH73pJmXgRs82rNkCyYdHhOVNoAAAIABJREFUNI3yMGgOWLRqzj098tQTT0p3T/eQfMK5e/cMu/hRDo2agwGivb1tBEhTF1g051FPjuSBtB2ebDq0bkprbc5s315LP/K5RBoPoI43SDMYV1ZWSiPrCTt2qPw0CqSduTuSn/Q/HqaL7bVEE65/82kFJwJK0HcPv/WC1L/1jFTNWapeGI37NmsujGnnXy35JWVWoMpgKDhsU3foZmduEh6xTVZ/j4IbkkTb8XpNso9/cVf7KdVwNZycEuo/LZp0CZe+ypkLZe6H7pCi8gmDm9F2qxsbifG1PMEx/X2DmezYUPd19cLAL5pFz6nnXqmeGATi6I7kgyHnAPbZN/5X2fPSrzQEnIRNx7a+rkEyRA4i88DMyblRNXOR+kAzcADKSDzWy0Fip37NksdAQPg4mxNoG/r7Zd6VH1eN+lTdTimsmijZOfkaUs9gg/dItIOF2LqNT6vswnoA0sxY0bJHaNKbNqmua7RkXsSeri4597zzBsHu4RGs2e7dcfnq1UOyBdryNdddp2YzUofdhnaN23xuGLjbd272dwNpWCCyCN/BqJMC0iOCId1FkKH6j9i9dph1Rutf8dCl4w3S+/fvl2nTpumg/Pbbb8uRI0dGg3T67MySfLBGBoD9dbYc1w1m8ebIJsNbX6/seemX0tF8XMqnzFbviaKKat02C28LKx1poerClmuelRta80vj4YH8wXZZhcXWBgDs7YevNFtH5eap7pudlaOyB+Ctm8Di35yNd0i/TFi4SmUGJAPN/ay7vJCpzloQ1Cx0GlbeJ3te+IUuHDIwENXHfo1lU+ZKy5HdKq1wfTwv0IYXXfsHsu3R/9BdyfOKinWjgSnnfkiZNQEyp48fkikr16jHB77fhAtYO5fnWjvOMFioPp6rmfuoFxsWnNy7WYNbSqqnSNX8ZTrAMVDQduwKu/az2woDV/2bz0nD1tdUm194NXKPxfjS/XADaUtWWKYLft09PcpKDdiiWS9dtmyIzSJ3cNhlC17c2lprp3QjddjtAJOePt3Soe1aMy/7obr6IU3ZyaTt18CTIy8/b4hJG/ZsmPMnfu+TEUE6vlKH11O2YYOC+TCij3UmDXNesGCBLhy//PLLcuDAgXQF6eQCNAt/LKSdOnpAtWVc0UpqZ2mWO2QPFsgObnhc8koqFWjQiOd+6HZNwA+LJAoPLws0WsK0rd1SrDYArl2tLZJXVGRF7w1Yycm5LhJHYUW1/gZ8AXg0bFgo6T2p0+H31snCj/wXvRwLhICjenQQVKKpRHtVRkCzJSPfnucf0HMJAT+x/S0NQGEnFnRdJBJCzPFdLp04Q2Zecr2CNLk08A5pP3ZIas+5UF30iBBEbpkwb5kuarLIaW2kS3Y8K7oRRk+9+Tf1YkAjFH3f+odk9uW36GCTX1QuZVNm6YDEruDlk2dL+fQFg5v1RoZa7H70/fUqNZETG5/vWZfcqPJPuh9uIF1VWSnXXH/9iKqbBcGRID0ccWiXPMyJdqljGJgHlJWjUTPDAmhNkAwv/Pp164aYPIPEU08+NcI1jwHDaNR27w5zTxNlGAmkE+9+Z5ND7dnwqKRjU3E/COKnTLR+Fm8mzYLhihUrZN++ffLYY4/Jrl27IoN08oNZ4mG2aGa1voc1o6GiEaO94oFQPftsZb0s7uE9QYY4Fr3Qn/e9/GsprK7Vna0Ly2pk1qU3aKpOpI6uthad+uMtwSIiWeyYzptNYnFbw7uioLxGc1JzTc0bDeuGoQLwuOmdPKwMlH0TkQ9O7nxPdr9wv8y+7GbNHGd27MZlDx9lk/7UhG4jnwBgMOmDr1v7JE5ZdaXMvvQmzc1BClESIeGZAYOfu+Z22fKb78u08z6s4dzYhAjBTrbb6u9XHR0XPdznGIBY7NOFztMEwuSrvgxI66YAuWxKW6TBMQwcbC224JpPayAOC5HYZ+8rD+lMZPLSyzUZVaTDGgz3ysk97+kghJsgs4fFH/2M6uzpfriBNHW2e2zYwdYLpDnHvljIv+1Shx3EAd8NGzZoZCDh3GaB0QLpV9QN0CwQcm/c63p6uqWqskoWnbVYr/vOW2+P8O7gfnb9ORpIx/JcIiZYsgvPXjexJciz4mIjH+kodxQXF8ull16qevQDDzwgW7awjZ51jHLBS17Sfzf3mmjmje17tF6CRdgVG/9ewqBVc82FIVqM1trT77hqvmS42/PiL1TSwDuCba2mrLxCcnOtBT5lwZrYv0uBSndNUZbZP5hQydqKivNNStKhfNOw00EPDcrow8jJlYZN69WfGS0WOWTq8st1URKfaBgrbJ1FSRYhkTlw02s/eVT2r/+tbnMFsJHUaNrKD+nO57j8kfIUjZ1sdww2sy6+XnY9/59SPWep+muf3LdZpixbrYuL1AXtHA+Q8mlzVXNXGUcjIvOlX/qlr6Nd85SQ1IkuhK81kY644jE7YaNeUgIyu2DbreO739FET5OXXKILppEOHUTrdyjzZ3GWCEz8t8mlPRZ0aS+QZmEPLZrDHoHoJXdQzi558G/Dvs1ru2jRYjn3vFWu5jQLhxZLHtDFSXueEPtJTLVJpuRk0pa0ckyLJhKkuX4wucThaDDIps2nQShfkLJ2mwVl0tE2oq2pqZErr7xSPti6Ve75yU/kvffeSyeQDmum4IDd0XJSjm9/QzePJTWntXVUjzJfdFDkB3boZgrPlBumuH/9w5JXWqHh0dNXXaXM1mS9Q+4w4GolS8rWHVrocKoVkzK0qExBm30JkQGsHb8t9znVmbs6FLg0OGZgQBq2v6GbuwJQB19/XEO7yUTHubpQp8mdClUCGUrMlJWl7P/wuy8qUFfOXKz6N/dGmmk5tMdyDezt0uhBWH/jvq06c8AThAGG5FEALKybBFBo1ZMGN5KlQdwff+uiigmWK57uRMM2YdnStHeLBubgK40tD7/7sg5wKlUsOl8z8rFICdBaaVvdnzltYwec5rpteh2uAUiz7RbeJ9EAPniPiP8ZeFcYTwt7vguY7+rVq/WGJrKQvwFO469sfJ3ttTKLjm5eHYA10YacT+Y9gloox+bROzXisG2Ev4O9LPeAeTcca5Atm6ygFWQZM5DYP+c746HS1t4mG1/f4Gq4YEBrXcL9HCfXdebvMMEtg0KLPdW0Tw8PfW9jePxBQTqan/TEiRNl7dq1yqDvvvtueffdd6ODdPL8pJPkfjcwoMy09eg+zSEB0MFELcCAEcOorW2p8IOGBeItUffG0+orTZ4KAj+mLL3Myh+dm2vJHSJWfo7BHVj6+9h+ivzL1m7egDfgR0Y4828AHNCGicLukSoA7s5TJ6Tl4E6ZeNYFCpywU3I/z7jwukE/aivbnHqRIJV0tlm7u3R1ysENT+heiOR5JoqRQWbSkkt09xT2Jmw9tFuyCwo14X/r0QMqszAY5eYXa7g6yfjxr0YKYjBg04AZF16jIe3IHUgutFPrqz7fVjfXzQHqd2kSJTRsA8DYBtfFqlnnqEcKmw1UzjxbauYv1QVJEzpvf08IMUeewf6EziM3ndz1ntQsWCmzLr1RozvPpKOkpHRo0Y/cH95pQr28INxgaIT7RNzMGYsu7R/cbe20eXYMDC4g6i+f4Bur5JFykGb6k3gXvFjGseB9i2k8gRokQCLQAsBkP0LLEyNf8tmHsPO0uoq1Nx5RkMDjg70FLaDboiybHcLRagEjvBrY8xDNVD0fOjtI9U+AuFYQ+QONFSZNJCBBHQA0sgUuatZGtWTOs8J6WQBsPrBNZRVAGgDEZxv3ON3TUCMa8fwgGx3+2NY92hvqZNvjd+uCHhIKi5ClE6bJrMsHQ4/X/UaDUwBjcnfgpofGTI5n5JHTJ+qlpHamzLnsZvUBhwHzPbMLohBzi4o0PakuYubkW/sp6gJmli5yUhZXPnugCky77s1ntG6ALDo5gTYAbenkWXpvzaBXUq4DJDvVtB7Za+UKqZ4iJbUMJvul5eAOZeBVs8620sSeAQeMeNLkyRqtiC8zB77Rw3mp3YiNF0wmF6jDPp5QQK0bUYxk5LQ2CLKEBeuUg3TiFw7DmiZcFwAkWTQ7vu0t9RRQdzI8JPD17WjX56ybxbbjpWG5y2nu5ROHZf8rD6lkgJcEEYSzLrlBNVItA3DCw/v6Bpl5rwKwleg/e1CHzlL2aU9fqr7Cg3mo1eeDVKZEIQ70y8mdb2uCI8CMRbu6N5+SSWdfbO3mAkiiEePm19tr3QMG3nRMTh3Zo77QaNCAe8X0eVI9d4XKKEfefUkXB5F5kGg6mhsU0IkkBIiRFVj8RN4oqpmqkhDASRa7ipmLZcKilVJQTLpSrYC2lfbjNcIejCzokdjfmkEMvjT9/ToT2bvu15rbg53VmT1wTZ3BiEhuMWlOK1V+IXKRuuKyx6CI2+PB1x7ThdiF1/5/UlxluaCdCYczQ95o32i39RyXlJ6B4Cq8Zf0DrPc9ol8j8mCj5wcIaPHLuL1qnAiQvuqqq2Tr1q3y47vvlneiyR2Jz4KXJIlj0MKwOiLy0IEBAI1Y0o1ire2uzEauutPJoA8zTPl041ENt2ZHFsDi4GtPyIRF58q0VVdKTl6RTtlhtkTx4RWC5wbMFskDJgxL1UAX0pOCb7kF6t/M4qLuJq4sm3wblrYNI2VHclgvATPU7eS+LZobJL+4UqUKjbxT9k1yJutvDUNvP6VyB8DO592nLbZMqlCYNdIJ22ehVZt9GbknYevUC88TFuYmLlqlv/F5pv64HaJxz76UbbuKLHfDYuSdPl2EBPArpi2UoqqJo/ozEgmh49ybgYO6sKEtm+QiabQ11FlpXvE3zy9SfZwFWSv/yCFpPbxXJRRmEkWVo68fHlbS+0x0bYJZWPzbvn277Ni2Tf8efTjfIxftNklNjUXuGMRXW03tJC6KPDMsSwcG6ViAOhEgHUiTTg5IJ69D4aJGPompK64Y2qdPt8Dq7rC8EAqLrGg+gkbYhxCf5PxC6Wo6LoffX6d67JTla+TI+y9L+/HDMnv1LRo910+5olJNV5pfWq7gbLFJq+eoPKE7r3SrJs3OKZTDH1rLEuzSayWDh7mrx0Zvl+Z3ZodwFv5g4XhdIBUgraCHI7ugYzPo0A58kRv3bFK3NwYH9HSAm7/xqoCBE2ZdUEwejIkWIx6MjqQscgs2YrZAAMyU5av1msc/2KAsG4a7YO3va85p2DtSEG1qOrDNymcydd6QDOPEBM0bcuKIugfiXYI7Iswa10fkDDLlMRDQJiSl3o5W1czJJFh79oW6qwuzCJOnJEmYM8ZuE2SCn5imRWfCke8b2Q3PwHiEdtr2AghijbB0MVEgvXVw4dAXk06sJh3EjLF3qqObX1UQrJm/QkEY1mti/4mm498wQzRp8leoy1lWtubeOLn3fTn8zou6CFdQVi1ci+n6jAuuVd9fFtNYjMTPGZDlXFg37BkAhaWTlY6FOVz1snLYwDZfujvI8wyzRrJAW8tSnVr6euXIlldl6sorh9gjXg/oyEbO6Os+rfclgo+BhXM6Wk7oriykLAXsAE+kA92dnJX8vVt0MPp/7L0JdBzneSX6Nbob+w6CWLivICVxF7VQ1mJRux3biS05tsfJJHEmmfdO5nnsOU5izzsn52lyTpLJzOS9yeSMI8txosiJJTmWFFuLRVkiZUkkJVISF3HfAHABiB1obN1Av3PvX9WoLlSjq7qru6uBLh+ZJFDLX39V3frqfve7X8WipTEahgaPRX5yyShkQXQL7hfVlDCSAh+P6BvcMdQhy3Y+IOWNy9hsAP4dMFlCcwK06pprwfhBN6GBAb5oQBs1rt9Gtzz4oVw/fUiCpZX0AmEj36IiqVy0lDpunGNhMc6AEVaMsaA54sxMgjDRtXAfpM2UjjGos1Z76HUuqaCL022cgnQyCR7UHTrdYUvdkdlI2ul0pPeIQlZ36d2f0kgI0bFqZTWtudWBpkBPP6Xdxbr4nC+pqaeHBoAc0eXZ1/+ZRv9Lt++WomBAOt/fQ4AFd9x0w620LoViAdElcxmRcIyKoHscDImKAoitWb2HT3r8jInHSJjjYsk4Uo6BYrnwy+eZPKxdtj7u5EGPgIJgEq6/m6oR7AfHZ29CRNCTY9J79ghd/CBZq2xcQoUGQJXueb4iGeu7yt/hZYOvAKg8dKvVhjUw8h/hsRE5X3r7RaloWi6Tg30SHh+Wtod/m2Ma6rpEPxLIBSnFS7Locw5A7j39AakSHBd+2VCfIGpG4Q+8PpZs382XC6Jp+oYUlgQzYKYF0vmAT2+S3Qdp/VxM4Kz3OjQG1wYJHr9KHZ6KbUQyvDecgrQdCd6CBWlUFnadOCgrbv806QeoPCBjA68KPhaaXyQNaVqERKAeaWtWiABFKCy6T+wnLQDwBO8MQyNwqiUVdVK1ZDWjZ1h1ovQZCzw74K0BmR2i87GBXtXXEFRHeJIeGeg4Dt0xjsFilyI/pW/o5g0eGMUfVguLaFAWHh4nlQAdMl4uiM5BpYwP9zFpB1c+uPkhyofdJ14sUGYgYgb4gX8HFzw+0E0w95dWMmLH/vCzNbu/xJcAGgIgokVfxKU7H5SqpuUydPUCI24kI2PdMmw8HNClU/lx4BWZmpqSJVvvloGOM7Jo/VaZDkdIFUFTnU8e0jZO26VVrKR22U3CZyeSTpQk1I9ulTjVhB4ourI527bB2bw/n8iRI0fkz/7iz2YdCVWDGzduFNiUGq1KXY2kM2v6bz25Nuc0pdUuH/6FMpxfu0V5ObPLdplSXMDBTvejQPRLeZryRwb9ATBhZ+5wWK4cfkNGejslECwlrwo/5onBPulr/5iSaGh6AfaI/nA8VaUH7hn+HKozOKLpqMZB+0vKlY+FD+20qlUPRfDXE2NUe6DCEWXhcy+okoxSHYH9T01FZLyviy8VJD2h2EBCEFE2eOCymkZqsVF+jvGhshIviLE+FO6EZDI0IOHxMU0DPsCvCZR2ozM4CmoA4NBxN23exSpINJZlt/IUFnqYTEVo9aqMo1AYo3ll55HJfwqn7sImVsBsRW9kh/JIN4rWJ8R6P0YoneN8HJaGp/zNoU2900jaDkjff999cuz4cXvFLJnVSaf8/nJ8c6PIo+PAS2w9BU4UnVK40G1zWiUJWaQBb4pJVvGBUkAUB74WyT1EvKp11iDN/wc7TjHhBboAUXKwFJ/kpTGFBQCT4hHYiKL6ECCvJQmxPjsuMHEI+kF9s9HLQ+tOTqMmOuaNshksFB2QDII3Bq3A46LMHMoOvRAHnO9gDxUZkONB8YGKRTQOAJiCM4a2G4m7wStnKTWsX3Wj9Jw7ItHwpHSffI+/R4k5gBOJQzQLaN//MoEZLbMwDtAToe5OKmTW3vfled/52/ENl/ENzM9Obnhoq6Omc+pzg7P5t7O/JtA2I7Y4kOElDRmtPly0Ax05dkT+7M9zFEnDuyMznPRThiLQ7AA1Ci0g/4JZEMAGn/bTU7DZLKXnBj7lGUmDDYb1p08pM+DtAS00FgAt5GMAMIDf5BC6m3SS6sD+waMCvJSvdDHVF+BX0eQVgIoCFfQEBDWhvR3UewJtsKB5punTABu6gk9Gcc3Y4HUaMoECgXUpneY0i1Ka7k+OC3oIqggdOm1QNlWMliENBKBCxQGOHDQHNMzTkNNdvUgOGKoMaJtV+68J6Tr2Ds+jfu0WVcJdWSOVLauk/Z2fMhGJ9l14EeFLo6p1LSNweJ8guVigJeLhacnSpTEfaJjmK3e6mUU1dVXWpFjQBsv+YieCzp5qSoUY6S9pKzv0cWg7wizZQZiUGH09ks4lSIPuGBwczED7LB2k7Uxf+hcee+h47+dUSNSv2aKq5MD7InnGTttRBX560gvURCRCdzvolKGZVib7MyAOaoHFJH7lGY0EGzw9UJINIAZXjGpGlI/juJCvKQc7pRQBYOIFUFxVw+INRMKlKOMOlhAYwaZBDQKqBZF/58Gfk1oByCpjJeUHAnDFOhg7xqM8PMYkWFHD6kcUpIB/x+/QWQVJQyhPVGJxUibHhpicQ3UjVCg9Zz+gBK9xwy2kPeDr0bL1Lrn+8UE64uHYrdt3c9zNN+xi6fho/zVp3XKPLRN/d65mfuxlLlc7nIHZ6Oifnn46hRMzKjxs0gEpHMXuJukCdXKaI/lIYvtwEEmb9xqbVShUk5xUJugOR4nDzPQ4BEhnc4nKuTefozkPdL3geaFBRjIvKlMSjUwp6R08O1BYgi4q4XGletDLnskjYztNrUESRHl89F08QSN6JMDQHgugD9+MJTffr9QXvVepjdZtSfEzlELDMc7nR9FMr3rf+3zksNmstrudPQhZDTk9TYUIOGMkECsWtcj48KBMh1UZOwAaahBE0RwVjPW1lwBld1HVRQZUDqJvbINxIyJGc132EITkraiIYA1KBUlGnGv/hY8ZcePvSCDCShWRetNNd0hN61oJFJewk3pV84qCRM50S88F0lZdUqxB2gjC+gHMUbROOmSHd7Z6co1HTgeo7YO01RHVXGnMoXqkNKC2izZxMztXbtaww5zSHZlLHGY3kkZ0efWjt6Rx/Q4JVlQShFGVR400vDTw+R6AZwYarKI11JhyrCN/gGScpnNGuTbd64pjgIiEn+oZ2C6XD/2CBReIRKF8gMoCfC7AHeoJLDrY4nh0shNhYhANZwGm0EQ3b9olPac/kMHO0yxaQaVe3cqNLOxAxWPz5k/IYOdZTY1SxUgZHDsiXVAqiNQb1m5m0Qo9nssq2TpLNZGNUpkCygYJS/pQg+opKWMXFnxZ1CxZw68HlI+PD/TSMQ/abpwLxgoqqKJ5BfXLmNPeC0cI4nAFxPmB9uDc2vrQtPv45N96c4E0ehvqvQL1M7MC6SBos+KgTE6G6fs8s6T2Faofc3JyMkHlYvw8G/sZJrsC6YCzvu/Z+7D6Upj7ZZQOSGMcc86smbyOimQikrZdcaiD9De+8Q1aIML28PHHHxd0sy0rK5Pq6mrZtm2bwP8ULcshM6mvr5cDBw7IE088Ie3t7ZbX9YdPZTeSBhhClQA5F5Jo6m2rDPORmNMLVhDJklNGJD0VZlEF1uTP6GKnfD2UMmSKiT9I9xDpnnjxu+SB1eKj2gEFGwBe8NgAQxgTocwaRSEohgG4AhwB8nSyGx1iIk75gyi/ZyT4oDLBiwPHAYAjCgd1wiSmZpCElwUsSkGr4HyhxMCXAcYMsyL4agCs4Y+htNnKGEm3S4VkD57a2De01vDVJnfPZgU95OXBu2MbeJrg6wAOeEgkokAHLzOMG/MzPTXNLwvV/suuCCoZBOTf7xOBtNmPwwqk4R8Ng378qS9onbX/nXdornTrbbfL6jWr55wUo1E/jokmALpJEzYETw7Tf6tuLOjHiDZd+vH1BgHYBovRbxr7gLUqlrq6WkGjXCwY757X9nBdfL5jMa6LF8BnP/dZ/hz7f/75F0znk8IXg67s0J9Eh5G0DtKxlwWicQUYBsf9eCQnSDtIHNrRSdtWd2SWk87eQwdAY2EKQBRRHmkLGCChFDvMyQdggxqYGh8jMGF9qBwUoisKAaAMugCl0SxSgQIkOk3Z2pnXnmbRByJcUBK4pqAKYM0JPw4AJCV/5ZUsCWczgOJSiUyE6PqmN7EFuNWu2CCjPVdYjg0aAn4avWc/IFAC/JXHCKJ61TYL/hawKgWgI/pFIhGWpvARwRjBlWN7+EeDH0cEzUrIiTGCPfYBuoIFPkV+VRofUUoUHANcPI7RdfxdRuAAcaVC8SkHPpBGkbAsWreNLx/4g2A/FQ2tLH5ZqAlFK5AGMO2+/35G0cbO27jN9Ei6rq5eHnrkYcsHRG97hX3bBWljNxbzTjGG11/bw7FYtcwyr6+b/5tBGqCOex5gjN/ZAWnjujpIW4sozJTP3F8RtiNpi4PFfmTFRSeg/52CtC0JnhM/6cypO7IJ0sNMtKHzCMBMmeSPU+HB0nBUAmoATP+MSERFm/CFDgRVRxVEukguamXiylApyEo7tIsCgKGYAyXXq+/9dek5c0jGeq6x1yAAju2yIpOMlmEUJPDeQKstaLTZ73CUVAoAGNQGkoVQeqCsG3RM6PplAiuAkHQL/gf9Nopf/H7KAseHe2W0+7KM9nexp6HyBonST5oeGBXV5Mbx8gHvPNR5lvssgYa6drGERwdlKqyaEeDrgQ1zx0KU6KHXITy44ciH7ZFURPSOyJtFMaFBadlyJ6Nn7AMKkaErp2lNWlqtveyyd8k9cSSrTivGZKGx87cRpI1UyL69+2Sgv49fsroS5NTJU3Lh3DkJlqjqTkTHaK+FxdhcgM1uJ8NxzWfRZAA/R7NavY0WIl4AtRF4AZp219WjY4xR7ySeDKTN6yaOpPVLaZ9vN1ImCTnpOSR1/JUGyLH+tkahjCmqzgQnbZvuyKwEL3vPEdQMkL1B7UDDfS3JRge6gF/ZbcLHOKRc48RfpDWgDTGKBQjpFAEibP0THpEnALjz0B5W9aGar//8UTZg7f54v3LFi4QJwmUNzfxkQmEJ/C+grgiWwwcDwB/U3OB6WRKO9lV4eYBjhnIkEplghF/e0ETJXNPG2xj9qkShUM2B0nBQL/C9BrhXNi2j9A8AjnVBsdCbAxF0eELG+q/zxVHZvJLOemwoC601O52Dq1f+1Iz2x0fZKKC4epGU1zdJsBTOdGgzr7qRw0dkcqhXWrbezX/rhlJoOgvKqH71TXHWpdm78rk9khmku7uuCQBYB1NI7r70la/EBolIGr0GH/qUogvMtqToiFJRWUlZLPoVap95ca21AJiIavVFUSu38Z96I1n9d6rXoop6f/zsc1JbVxvruqKOPdN15TOf+2yMQzevqx/TuE4ykAbNYeTkAdIvPP+ChYzPWRTNNJIh0LYE6WQArU1QwnjdxMI4jaTt0B221R3zh5MOKQtSeEf7/ZTV6dWFNPHx+RiJsuqtqo5/gi+GGoKVb3TDQ7m2j8UjWNjCKjwhxaWVcvGXL8po72WCLyoxT0ImAAAgAElEQVQPl+x8QK68v0eCldXkouH1UeTz0S0PUTf6DgLsoKpAxIxjoPBEabXLWECCFwO267/0MSPmkspqtrVCZA3/Dao0UOGn8c7oBYhofwQyuelpqV22jt2+IfMDNUFeHUnE4nIqW9BBpbJ1Nbul0CI0iuYBI8riMQDVC5QmNXyJ4AWErwS8VGCidOWjfZQCglqpXbZBJkf6WF6+aP0OdnShJ/b0FH/fd+4jPnhwHeQLcAEtZrpj0+bNMZrj9ddeI8VgBmndmhTTpMDviGnGZn9zW1EP+ka33nZbjBYx9inE77fv2B5rVIvO4UhQ6q2xzCBt3M+Lz78gFZUVsXV1Xhsvg4H+AYL9XCCN88a6RrpnNkhbZOhiM5GIq9ZeW6ZIN2lWxAzaht3HIulE920KiUM7IJ00kn7u2WdlfVubZFbdkb2nFZ/muG4AWyWrg9ez3hCWJYcqyUaE0i4pzfr9TPopC09NtaCZ2bMnIRJ//oCc/cWPWH1HpUh5laz8xGel48DLlNMBdJEAjE6rRCTka6ATek6+L8HKWvLHsBCl1A6a6NAAi0NAbwDIocpQvhollMvRjhSJyECAGmhQKPAGgdYa+4Cz3Uj3JdIg4IdRiILzA+VBI6fJcTrWYR6QRKxYvJRcNuYDyUJ0Q6cXyDiMltDaa0J1n6HXdFDGerukuLo25o0NH4/p6Qj9nhtWb2JXFyRj8QIZG+xm2Tm64ODfcLtbSIsRpEEpIBGHxdh8Nh6kf8g+haBEFEgfiYuKE+kO7II0wHWmo4uw28umzZt4LAA4llRBGvw4ImOA/cMan54ocaivu2fPnlhC0ZruwIiMgGzkHBLfSUadNNayBOlE0bQpCsf2uqNeItmHJyJp961Ks63uUCANgEJ0yG4mNOeHzKxPzT1sQoHR/gCBFMAIrTOSZ7qNqH5b6JQHO2ZPReTc6/9MK9DrZz9gN5a2h/6tdL7/mjKwDxarVloAffYjBOVSqZJ26EvIMnQFnuByMbbWLXdRqQFPEXhosHBlcpyyvovvvCj+ooD0t58kjYDIVSk6xujPoRrgTkoRqAqWtsNtD51b1AsHrngwdyLwFgX45QA/Z6o8/H4CNfh6UCT4D18UKEvHC2d6ckwmQ8OyYtenWCYOqgRUC7quw9N6xSc+S79nxZpMkQ+n5rv3KlthLd54K2mehbIYQVo/Z3MT2bnoDnDPxl6GFRXlBC0ln4McTyHKXCBtjJbf2rdPOjvQXFgtaCawdNlS/j1ZJG2kRsyRtB4RI/oGpfLlr3yZ+7QC6UTrzh1J6yM2EhCJOeo4GZ8dkyWrSFp/PWg7i6M+TDyIU5B2JXH4ox/9iO5N84aTRqQ5Nqzkd5pdKLjhykUtMo2IeHxMASiKQrSIGWAEJQboEIApEm2gJnxSJCXV6DXnY9IQ0fT5vf+iIk0AYf912fiZ35XOQ68TaBet26o6gcP0n2ZJV5n4A7hRGdLbxcQdeHHQMbAOBWhCyQGjJoL8xJjUrryRETFKteG9zK7dkQlSKHUrb1I6b3g7a85+jPLxM63rTDg0IINXz6ukYXG5jHRdJJfM+83no6eH/nWhuplP0uypvAE/L2EjAZg+ofkuOpfXrrxBtRW7fllCXZfYpQY+21SFQPmCIhskV31+tr9CtF7e0EyqZqEsViCNZCE4ZX0xgzQ6iX/ms5+VYjTsZULvNd5r6HUIznfm5yryTQbSRgCHfA4gikWpTO6L0S8AXuO6nZ2dMd5bFd7MSOXM6+rjwM9HQqE5QVpfF/wzgFkH9NmRtJnSsH/XOAJpM/Ecl3XUqg219omJOGqnIG2H7kjKSf/N3/yN7Ny5U5566imWhed1JO0D1xoiUKDjBxNi4HIx4zA40igOmt7jwwhNZdmNpUxJ8yIRlj1X0L9DXSZqpvGnFpGf+fnTlKABhHrPHJbNj35DBi6foa4YyTmA3UhXp6CTMc2btIQiXhpsfQUP6ZFBSvsQBS9at4XFJIis8QJBJxYAOIAWNEUQXwNRn/Se+UB5eixqVUZQ06pbC7tva7ruKGz5okItNkAfvtAoD0fEi/NBtSP8R3BO+BqgRJHdWkC/qAYCMjUl1cvWSd3yjXL29X/iNoiakZAdud6hdNnbd/Nlo+R2uKuntRfgKF80iPzhOAgHvYWymEF6dn9CmcVJY+6M0S8qfvv6+qjg0DXOUF1cOH8hJt6dK5LGXEPOp28L4B8ZGZFly5YR+LFA43zsyNFZEjx93aampliS79SpU3L4/UOz1tWjaOxvrkgav7daNzFIJ4qi+QRa3kpmkNbuyNnrzkV5aIE6vq5jSo8EN25OQPq3fuu3BF6ob7zxhvj9fkExy5o1a/K2mAWRMKJR0AEoDCEvTY8LlIargg5YcRaVlJDyAM2gc9eIoLHotAE7i4+PalWKxdxf17F3mSTD/ntOH2Y5OPhkVAri54ikwf/iOLrdKYALybXR3i7VSRy9EMsrVWNbmCVBElhcSrkeFCTwhYasjc1lh3sZsYNqga4ax4MHNOiLRMvw1YvSdfxtxW+XVYpvGvAdlbLaRRpgK6qHPRFDQ3iDUWIXLK/hmIevnOOLC4lM8OhIOCKRCJ138023M0lJVQdfQkrCx3OMwphqUgbaTxK40TcRUfZCWIwgrfTIKlloXMyRNH6HaBr0grHwRN/GGA3rP0sG0sao2TzvOuji58b9oI+iDuL6NvgCgFQPvzNrqvXI2A5IW607twTPvvyOz6rxJJPRHbPzsJa3puXrQBtWTkBaN6ru6uqSzZs3yx/+4R/mZ8WhNrOgJcCr4lOffsVsCAuKQ3lIq8q8KCNucqnw0CiHuVJIAqWlBHPaloK6hkKELa6UyRGAFG2guo/vl8Ubd9IUHy52q+/5Aos6oC9WbnY99EvGTsAf46WByBtKE0S24HSxX7TAYsOBSJjmSeHJcalfsVGOPvv/sqFs5eIVrEpE4Q300ODHV9z2CJUfiRacH6L6rmO/JB1SUlmvKh17rrCPIF4e+DfAGZpoSPjYENfn4xcIPEagEmGisXEptd6I8kH7LLvlQalqWROzVyWtU+RXlZhRZUKFFxt4c1AmGCeKYaCKwdfCfC50QbWeShb6pL+/Ty53zvDB+rW6adOMC55ScsyEd5DP1dbVkeIAD43tu7u6Z11mgDDWxdLd3WW5Dn6HpKReQWi1PyPwItqFa5++/kB/v5w/dz5WSm48JgAW6+sLimew6D/HutBFG39mXndSa7Q7c3Kp0R2zysrnMlkyU9w4eAJOw5y+NK7mFKRd4aTLy8tZ3j06OiqQgnz729/OT5DWJp3gGwkzYQfgo8kSO3TD7U652zHiY0dvVSjCBBqKWOAPPTnBi4eINqYCwbao+gtPsioQibTmLXdKODRCu09wtKw8nIqwCISdu5HIi0Ri4FRe36wa3oYnqY9GhA7vDSgxwOECIBHJozv3xy9+l2CKhgD1q0GHBGTgwseMZBvbdlKlAXAET03Pan+A3VhwLjivvrNHZPDKGdWJpqySLwVI7hAd42UBjr7v3FEmVicGelgpiI7dOG+MCRWQ/CKAux4qEEsrpG7VjUqLrTWzxXFp+6oVAalCIXh4qKpNlJljLrA+EpFQfoAisdNyK+EbKG9+kUjnpSODiQyNnZezKDKd6TCDtFEnbd6vuUo6nePORL+JoNDZHNimO+YAZXXPxoN2otdGTkDaOOGPPfYYQTov6Q49kmankSEVrULqRotSPwETII0CF3brZsZc9f4DiMOECWXQqus3knLw2gBoj1GTDNBlq6rQoJx6+QeyaP12VhgOXjotw10X2fcQkSmibdAZ2K/ij0X6L54gyLPp61Af98OxlFYSBJHYwzih/gDYX/lwr3bscSmva+Kx9cRi/erNVKIgYmWjAUj5hvopwZscged1hzrX6LQUIRGKrwh+PKiXlOK5q2Ws5yrHA64cNAsAGy8hvCwQISsOXxgJwza1se1mJjk5Z5gjUEdFqvO6aryr3Pu4LaLqAOihAV4LvDRRpQj/j5qla1UOoLAYZsDmd7iLc+YEpPXDzopcUxiP2sdcBLH9ndqOpM3Ta/M9YBVoOwVpO4nDpDrpeQHShtlEJA0ABiBEQFEEg4oXVe1QYl1NkCQEsOiud2idBRmZAm2YL42TZiDvStc8BXQoOgEXjWpAuMJBFw1pH+47ONKBYkEEC2nfuvu+TGvPzoMvs2Qa/C0q/dgHEe50oB3GRljcUlxVK6GuDlm04WbVZXzREjYuaNy4k1wxQbq4mNGsHwUoWi9GJCDPvPoPpHfKFy3hy4ke1VHICctkdKCbLwW8hFAEAzoGLnqU/U2MSu2yNka64MfhgIfycbyYYH8K+gbAi3NZfvunSH/AwwMvPUTSpHPGQhIoQ8l9VPmhoNSeMnSAvE9RTXDZozdJB+ezYfXmBdLPMBE6GGPTRDoCm0hiH9Pi1nQK0m4AtDXYJzv/uefBcSRt3l0SObZ5dHZAGgZ0zc3NPF1bdEey9lnpgDSSHQcPHsydC57FNwmLWeBgV1ZBugP8K4CXTnCM+OiJR96ZLbIAzCKqlFzzX7a67+kDUhSgsgP7urD3XxQ1gjLwukZ+9vdfOMYSbAAlaAUAGwpdUOCx4o7PEPgArkNXzhIsQbGAK4bSAq59/ReOyuIbd5H+gEqksmWlNG28ldRIf8cpGibVrdigSQJDLCVHL0e43iGZt+quXyPYqiSeuhvZETw8Qe4c53zply+wCAeJSUTLVa1rqMFGhIvUNiLxa0feIv2B6kNGxhKVtQ98NdZqSy+1p5PgWEhx0pA1an7ZLOLxB5UiRptX5AkiY6MyNtAloZ6rUrt0HTu8zP/FGDVmP2JONL9GnnlgoD9OU23cxkzMuAHW8dG0+SG2/3KyHUkbg/dE74Q5bsR0OGk7kXRSCV46IO0Zq1JjJD2milkA0ijsUPI0yOFQPIIEl2oOizJvGB/BBQ7JRYAY6A1EikgCgnqgb4dWSo7Im6222LR2kMAJD2gUjOBlAJUI+GBE8eCSQW+goOPSO/9Kr4sSRrqtPCYiUVAW+OzHtjg2fDb620/IonXb6Q2NRN2qO3+NUTGaxA5dPkvgB5UBGR0At+/8URlAGfey9Sx13/Dpr5G+gO6ZnWjYcLdMFc9MjtFj+syepzl+cO44P6hUWrffq+xUOUciHftfoUQQwIqIGMnPtk/9tpRVL2LFIdz0WJVZFGDzXljDXj/5PnXUkBGiZL6qdZU0rN0qpVV1fGFgPsibR6Nsw6X8RQJsOTa/eGpzhsoKFewDkVdeYu7w0qqH6GwfUON8WIW61sjqCKTNQJ0ggrbKJhivgZ1I2mm38PlPd5iuHyLp8eF+CaBTdm0jk3mkK9jBGxakEdXrUFNwEITJXavPcxr/45OdDWUV1QEABFgCzEGDAKzVp/yEFAX8MoGWWNFpaorRFBa8NKgP9BxElAt1ROOGHTTxB3VRjMKZIoCcolUuv/8aE3YAP/g8D10+x4gYTV8BajDfRzNc2JCW1TXzd0jIXf3gDUrsVt75OTn54neltK6JTnc0UIqEGcmDO6fZP/y0fUXSfeKAXP1wL7n5IiheSkpl5Z2/xq4rrKqMhLlO14kDLG3H3OCFtOHTv6vRRcIEJ+YFNMrlQ3uk7+xHEiirkorGVn4BQLY3cq2dunEoX+BDTbqIumz1tOCFhqQrdOkrdv0Kvz7mx5IiAerxk3cjgramO1IPc63GNMtkaS6phs05z3Qk7Rikv/Od7+SHuiPBZwvkbohEK5uXU0amotQKRoZQHxCc/AFKy8g5T0/TEY+UBZ3yVLSHd76u0QGVwaga646NiB/ueqA9kJxD0hHeGRU1bCTbfeJ9AjbM90urG2X46jlqjDf8yu9qlYiqQwyiaRr6o6NLfxebv0K6Bn+M6yffk7rVm6Ttwa+Sux5sPyUX3/oJO34ryZtWcTgxJqvu/rxUL2uTI//0F0wiEgWjUalsXiFrd39JyhuXsBpxcli9aIauXpCO/T8lYCPhiGrCNfc+pjw/+rrowz1y7ZKc+Ne/JVUETfZoX5dsevT/4njRIAERMcAc3PzFt59Xsj5+FQzyhYAEI15Q4L0BvstvfZi8tuo1OU2JIoAbQN196n0Z670qy257hNdrfi0pfFt7aALcAmarOHlm36nPkS2Q1ufT6gPH5gdNxkE6k5x0zuiOOa4rIsZL7/xMlu68j0oGfmqjDRY4Up+PBScAX1TrIZIFACNiBt0A0EKRCf5EJR8q9RBxq+YB/pjOF5/qoB6MKgXojRFBgsdFMhF+zWX1zWzq2rrtk9K86Q4pRldv+ENDzgeQBwVAH42AnH3thwTh6ubVcvWjvdKy+U5l5g/r0qmIXNj3L9QeI0FYv+om6pnhz7Huwd+kJ0fv2Q+5H6gzBi+dZBS9+IZbYi8pentEp2kOdWbPDzUlR7csu+UhWbL9XtXzUUtIgkYB1w1ApYKl46xs/MzvS1XT8th84Nhn9/yQChFl/Tpk8CwpZpl9eX0rv1yW7XxQqpeuZeMFZQOL5gKllAKW1Sxi5A7ZH7q7A8zzZ7H6OLZKCibJTqnvjMTC3RxOiDtAPRPOKrrDjJxz0R3WJ59oXEn7HDp8J6SSOHRMd8w7kLYxyRfefoFlzdAmA3wRoRZX1asIFmCrtXlC5Mfy6spa9RmOBCN6HAbhtzHBSA+/gM80dMYwDCoqRqdupa6gcgFRpfYnIvSu4/tlYqRPomHl/3zto32y9oGvkGuGPhpUgaJWlAJC7xrT/t7P5fL7r5MWgU81Eo3gayOTEzI53MfGt1BboCFt3apNtDhFBSIAHNEqXk79l47LuT0/oqRw6Y57GZUDFGHej84v6Ijevv8lRsysZhzokRWf+Iy0bLmb4EtzJimib8npV/6eShb0T8SLB9QL9seP0yK/XP94v3Qe/oWsvOMzlPAB2AG6YyiaCY9L7YobpOvo2+T2V931OWnceCu5cQA1PVOg80bjAxRC9F6Tka5LfLmhmUBJlTKPyr/FnCS04l+tzmo+A/TM+aqzVN+o8YvVi23uq28bpG3ghd37DLtyyknbSRzOP7rDxqSDFwY/3HTjLjIWiF6ZPINOuFi1iwIogY8FXQGgA41RUl4tE6ND5FV1nbTyycAtoW4L+oKA64ZvM8yYkKCcwt9HVaR6vZPSOWq1K2ul+/g7suqex6Rh7Ral18a+EJ1TZ6wsS8FPd338Lh32wDePD/XI8l2fkbrlG2IdXFBAA68QnAcSc2vv/ZI0rNtK5Qo5dYnyC+D6iYP0ziB/XbNIWrbeI01IzrHkfZoe1RfefE6kCE0KJmTpLQ9Iy6Y7NS9tRPjK2/rcmz8iYEOB0XvuQ2nefBeVJqq57qic3/tjjqV5y13SfewduX7mMOcSxTNQcUCxAn03IurlqJJctCTW+QZJ1iAa5cJ3BL0bR1UicqD9BF8m9Stv4AsWYJ4/y1xctDdBeK65dSdROPsISktlXNKbGzNYW3LS7h1Ojmaix2Gy9lnG8aOYxfOctA2QRuHElcNvyrJbHmBJNvhifHazBBsdwiegU4YpPsqhQWMAN1GAouxFAeLYjsb1seNpSUVosNGgNjyh6BRUI06FlXeTzyfD3R1y/dT7jMIBUFc/fEvW3v8laVi7jaCmVBUq6aj6LQKk/bT3PP3y31PrHOq9LCt2fZrRN8B8enJCOg6+SroDx4XyA8C3aM0W8WMM0HyLqvKDwX/3x+/K2GAfzfvR+QU8M0vfx0P01bjw1k+kpKJOIhMjKrnYtlNVYDJ5CE1zr1zY9zzldfC17r90jNQNaAs4DILzv3bkl2yAC3oCyUMkO/ny075WkDREWfiitVtZCEPnQHx1oMMM7FrRRKGqToH0yCC/UqC4Af8O3XnDms1MhHq/lNxHbwvdF9rOS0W1yZpxx7OzTbbXcYfmMI7aqOxw52wsx2jXvyPFIeQcpL/4xS96uyzcmKlNMsnQJ9eu2MjOKIhYEf0RFYv8LHQBUKKnn94wFruDmT66Y4M6YJ9DSNB8Psr5kODjuqUVLHZBBKyqCyMyERqKycgQUUOOBpkcgBH9EFfd/QVpXLdNKS+m8ZIYV94dsCwNBklpQGN98mdPsqtJz5nDbEK7aO02ekVjGew4JQPtp+j/AemfojuWkc6Apnmg4xSjd0j1QB2grReqIKEFn0ZhSwA2qONy7cheufTOS0wowgFw+a5PS8Oqm3huKukonKtzb/yIlA5eBDCPQnIT84nO5ki6ApzRPgua58FLJ1Q3GHyVaF3R61feSGkfImIoVtgEmA15lfQPLwB/qao8xN+pZcfLzufjOSCihjIFfLvuRJjic+XyZrPlAnaauhoHYe6a4vIAXdmdl0F6zrFZgbSNwM7upGUCpJPqpAEW/KSPRuXRRx/1XiSdooQGJkPQ7YLjRdIM4Kgkc0HV/ZrFFwFGl9T8aq5wLABBRaBPOeYp72ZVFMIyaEScmpk/FSIw9Yfm2od2W0qid+3oL0l5IDnZc+YjWXrzfdK06RMs+uB8gxcn9aHGgboTANPxn/wvWXrLg+Ry4R2N4hQk6KCGGOuD8dFV8utoNFu1eBl/jn1u+NTvsLgGUj3w6QDaVfd8gQlGUgaU3/kIlCisOfeLH7GzSngixKRh7fKNSksOCihYwkj6+PN/Q0qiZetd0nvuI/LFSFrS68RfzKIXFMTgHGpXbqRTX6j3Cl9WlY3LKAusYScXVSLPcaBcPIgELvhmcPpK4ogvG36V0A9E6djBgyOixjzo3uB2H6TsraduzoqKypjpkX5svQsKGsGePHkqbkhwtzM75GVvzPaP5CZQx+/LQbQ1x3AdRdLuHNIx3WGn4lAH6Se/9z05/MEHsTOOZTjKysqktraWN83DDz/szUg6hTchwLTz4KvSdNPtlMBRUaGbAWnAgSSe3imb1p/RKfo9gxZRP4cHRUADknHlUYFkFwyNAGbD/aqLCaJEdmYp4af7tWNvkxMGyPVdPC6tW+6W1m33cPIZfWvpE7wYFVArD+ijz/1/XA92qCh8QRfwqfAYuWHQAcPXLsrlD95Qbb5Kyrh/yP6W7nyAzXBRkIIFVqdLtn2Syg2CJDuUo7FBDV8gVw6/ITXL1lJ6uPTWB6WqaaXq8jI1Ra00KiJRao4vjbZHfkt1Pod6IxKhdepQ5zkmCTFHcOkDII/1XpMLv3yejQIw9kVtO2Kl4foLj1HzhJpH6MsxV6h+xFcK1Taadze714Qn+HJAYhWeKHhB5H4x8s7m0cRrvHRbUtWd5QXLoSMCB8BjCYVGZjnawT60rh5e4GpBT0E42hkXVA6iB6G+mJ3zsI+m5iYJBovZ4aW/rz/uBWE8RmgkFPud/nOdMe43HBu/g0c1Fjja9ff1zfHS0cWsuq7DJbQ025TqE2COpFPAjrnuM6eRtBOQ/t73vicfWIH0jTfeSC9bWJXefPPNtCr1pMFSCpONtlbsfIJOJJC+IZJDd2ztywE0CDuTTEdIC8BHg9VvBE9ElYryQOQLqkIZMynVBxQVjM4BOoGA4lrhCx0slmtH3yHlgITY4GVQE3fL8lsfYiTOkj5y0RF6haA6EC8IAO+RH/03qhtghwqABNXQ0LaDJdQ4PmiHjv0vcx91KzeSOri478fquCVlsmb3r/NP9CCEphkSPEwb+XV0oinyy7k9P5S+88epI8e5r939mFauDiYI4BlgFHvujWf48qlqWRmrRkQDXkTylY3LqehAZxkkJuH/Ab4dumiWemu0CW52VYo/xUdKFctMal8p8LIekeLyCkb4NGjCl4vfr7y/QX9MR0jxsOvN2i1s4eWNxaziMCCElsT4ktZWygqkAax33n3XLA9p5UO9JwZ4xu7fOMLhQ4fl1MmTcVNgbHWFX/zT0z+M/R7b77h5xyyvaN34Hysm6jBu7AZuNO6HNemGjRtm7RNe1YfeP5Tw8qiEYXpJQvPObUXSiS5VCjdSKuoOOyCdVN3xO7/zO7Jr1y55/fXXJRAIyDe/+U1vFbOkAM6xyKP9tIxcu8AEF1tpaRKzWFStUQOQnsWkcbAxnRyjWgOAp4AjoApdmEhEd2xI1RCdQt1RqcAW/4OhU6CYPDSAElwzuGIcH91MoK5Q7bQmYr7WukUqosmP/vkvWdAB1znw2exqPq0kdkj+QR4I4GzefKeU1i3mfjr2/4xJPDTEbd60i8U50Qi+CEoYbbMAR7MpxZfC6Vf+gR7Suk3r2vu+Qqc71Um9iHQEKggh1aPvBxruFiuevqKhVWpWbpC6FTdoPt2oviyKSQAxX5wbn1Z+jy8GjWbRQVpp1ftUw19WXWI+IUVUihtdgYNxkP6YjpD37jr+jjSs207lhzcWqxtzBoQSgbTZlB/ADA9p3XQf/37lpZcZMZtBWrXYmmmlZWx1pc+JDtJ1dbXy0COPxKbK2K0bPzx06JCcPnlqFkgDkOEHjQ7fWLDdHu3FYfw5mgF0dHSIsZML9olejfGLnjDUf5rGA23YcUIqxmORtB0JXlJO+oknnpAtW7awfdbQ0JD32melcU0BBpcPv0FOGAuiXigYqNNFRC0+8suQriERpprXghpRJv9YuL6viEk5ABt7+vFPRNEhAhRAD6ACKgNROLTSSLSh1Hvg0gkWaWAMuuOe3tWEqlG2zppgiTSkbGUNLUxsQqFCP2p/EVURWAdJQ4BYdctKCVbUUrUCMMYLAQUz8Aeha5+mRWbpO84Vqj/+PShnXvkB14GxE15A6x74KqsD0WcZFMTU+Lhc/ehN6Xjv54z2UdBTs7xNKhe1sh0W6B1djsjoPIp+kUFGwygtVwlIxTnr9IWuC9cbLgB8sS1eckjEIonL3+EFo3mO8KUKzTpealB9dJ6R4WsX2F1dWaZmczGHY8mLUxKBtLFdljGi3b5jh7RtUO3G9J+bQRq/QxNZXRnS1tYm22/eETcROkgbI2yAPjqtANTRXgsvBT3CN0fSnR0d8vCnHom10EKfRN3k/6677uxfznwAACAASURBVIrRLzpwY5+f1XoiolcilCszkig1T4n10eldQ9uRdHqHidvaKd1hB6STRtLPPPOMbNiwIdaI1kmPw4y64KUBzvqsIhK8+tE+Rn4EItAYWtk0QIB+yuykjUSe0uzqftKsVKTtpvpM15fw2BBpBh04AczkuhE9yrRMDPbK1SNvKd00TJAuHKfKonXrXaQgmDzkf2hfFeR6oDHwEkAjW1IsoyPkfAHwiKYpjeMx/TJw8bhEJic1AylVDQkFBEAP4M5u5/4go+Py2sVShga84UnVXHe4XzoOvsJIF62xJoZRrLKVSpGKRUu1Zrx+UjX4fXl9i1Q1r1DtxVAOjsgckYqWfIWUDhQRTJTwUkF7Lvwe5w2b2AD8uCfG+ZhCp80XHxUepYywWQlKCgggraJpRTXhiwMFQ4qCoaXKFCLqKzLQfprSyswviT7P7X2yJwLphx95RGrrVPn7j599LsYxB4uDsaa06HX48s9emhVJGwEcfzdSEvp86CCtH98cfRs7tsDo3wjSeDkUB4PStgFOiyJzURgAZ33RQVrvGG6+NjNg6sJDnYiL1g9qjKSNKQR3Du04cegKSD/37LOyvq1NnnzySTai/frXv+4dTjrNiUXSCREYKuhQvYfkF8AQIANZHQAFAMRmrrj4UxGCI6JFUB5IOGJhV+6Ioh1m1g2zUg5AhpZdRSWl1F0DbLpPvi8X9/0Lq+2gXYbmd/U9j8Y58gHAMJbuk++RM27dejfBdtYNPhWJKTpQZNJ/8Ti1zkgkouIQ3DAi9gii7PCkkrrhS2ByjMlCRL/rH/wqi2TgU43yc5Rgo/0XknZQwCDJiZfF4o23SPOmO/lCw8sCUTsUHNBIk8rBz0C5hMNaRxvw3KqhL75IUKRC9z0/ouRhVRQUQRMAzLPWisx4gjSzUklCRNRTdO9TlZiKHy/mFwCLfqan6SECo6lVd34u8xhteQT7T30ikP78o1+Ii2SNh9FB1yrKRUIQiUaoRZ579rlY30H8G1279R6JAGkjDaIa4qqu4VaLVbSO9UC3oD8haA3jkoiTxjpWIK0AOr0XXmLQtzgjYwutNPHDar4yEUknpTueffZZwWfT97//fcEbfD6BNAADER78kVF9CJ5X8crq8x8RH7qXjPV1qy4q+OzWknnUTKPdFTumIGpQvQ6V9an+JytYCO4o8igqUh7KAx0n2f8Q3tKISmGHuu7+f8PjI5qOTI7KyLUOqhdQNYjEG46VbAGYwcEOihFE7KGeTjr6rbnvK0ysITKFYgNjQLINkTJeGHgprX/wNynRAyeNQpPKpmWKVyb4ogPNKLXdeCFVLFrGJrJomcVuLnqDXi3xysIUeGuTp4cqRClUlNvgTKSpd8bBedF3OhBQ7ctQdYkm5XDDw4tlckyjUVTrLb4YtQQj6ROJSnhiVKbGRxlJL9lxb7Kpcun35qfcXhSNg6cD0joQx0W5R46SDgFVAZ01+GH8HiBcWVFJ0MbiFkhjX3v27IlTnICqwVc3Abmrm2IDLLrcMBFI4zpjSVwO7uxy2dZJF0C6lb0RDxw4kBnTf5cmGJpn0A8orihvXBqzLEWrKTi6lVbUERAQuQFMUYGoLwAsndcF1QDFBbxA2LS2rEJVEJaiK4nS90KlAR4VHhvXTx0i5zo51E87zrZHfpvFJ1j32rF3CMqLN+yUsvomR3do75kP2bIK5wW+ne21AopjX3zD7WwygA4qPWc+lLplbTRIgjwPMr3S6kVy8pW/I8VRXFbFMaPFFbhjqFj8fIGhyGeEhT11q2+Upg23sHkuSrxV13ONN2ZhENQxqr3YFIp7NGUM1C/QPpfUoBlCWKsahD5cJScRtbOYp6SULz/FY6uISyVlkeSd0VeDTsLLgvMWLKZaJrOLcw7aPJ5kdAeA+MUXXoyjO77w6KPcjRXdcfTIUU7RTZs3kZNG01os4Kh37NgRB9KgTsz70seHZrkVlUr2B7228UUAwEcErQMxInrsX5f9fdmgWEGUrS/6z61B2qUH2TDBjkDa/nvV1i2ViUg6KSdtjqTBSeMtjczt448/Lnv37hVoqaurq2Xbtm3S0NAgaA8Dp6d8AGnQFPCEgFUpmriqZFQw1qOPRR4TYwQQcMEADkR7+KQnBwtPDPhTl5RrSUQfVRtMIqKkG0AH4yRQHVpfwOFr7bQWBQi23HSHXD36loz2XGWLLPhB1y7fQHkc6ROH/hSIvpGoRIUi/gNQsvoxWMwCFnaMQRdvyAUnx0h3oOimonGZrLrrVykLpC0pClGiUxIGVTIxQSUH1kencETFiPihwcafiParGpcpm9dgsXLuK1IvNeieUTVJHpmR+bhqgKtJFmkRKz6+LGYSiUgq4n2pvkj4MqSKBF3MB7ke/En4gqQUb0omh/ul+8R+ad36ySw45aWv20oE0qALALRYwPke1mRrcT8/eUoOHzoUzxcfOSqXOzrkoU/FKzagwTYmCZMlDnfffx/pkESJQwA1Pr/1yFyX3wH4Ueymv0Re+tlL/DtolocfeVhF193dVILoi6oHwBOUPNFqCyGT8dFauI5jxr0aXHxP5BykkQF2kjh0HaRdnEzjRYfrG5JztSva6AinqgpHVUJMa85K2gIJr/GQstOE4b8WWap9qSgPAA59L5QMABhGl1MRdi+J4hMe9MlAt5x59Sk6zUEqFywtk/DYKCv5aORUs0iqm1dK7bL1Utmyit7KiNA1R/w571dw2CgLh1Nekb9YqlpWcbNrx98lpdNz6jCjY7yIGtZvIy2CDucrP/F5WXrzvap4xq+6y+AlQWc6TeHSdWK/dB/bL0iOgk+vX7uF1X4ocy+prImVjkMOWNm0XGpXbGASMBAs5YsA0kEAKikL7TiQBPLFqMkX1UsJXWPQ0kw1ZIDBFfy5SaNoVq56dahyy5ukdWpVy2qaTmV2MfOnqYViiUAaYIfkoZ540zlfowRP10qb6Y5jR4/GATKUF4iGrUDaXKpulvpZKUh0JQe2BVDry759+9heywje2B8ibJ0Lx7r42QvPvxgHpbMNldK/eskiaYJ0hrDEKUi7opM2RtIA6W984xu5i6QT5RfSvK6I5vD5D8kaTIcEFYOIBvGZr7XKohwMXsYAGE15gGQck1dRFdEhYkVlHMvEx0McFdUYYyo6ZTXh9DSTbed+8QwTXXgJwGgJCblIeExC3ZfZPgqghqVyMcBuI8EWLxAkDynlS7CARoG3B3TVME+CBwfaV5144X9LRdNKGeu9ovyxyypo+g+dNnw/bvzVP6D6gl8B8PGgvSpAMciWXgOdp6n8gJwPL5/y+iZqmVEgA1N+RNhIOEIDDoBFUnXZrQ9K0w2o6KxUChJQQCzuCbIRgt4Wi+oXgC0BXPHO8EjRX36qRHycx8UXCftI6l88Wuf2jvdekeW3PsKEaeYW927AZMUsekRrPBfwvPvffdeymAV0B0DaKLtDFA1gtAJp7HfJ0qUsZjEqMfDzuYpZdLkddNL4osYCMAbtgeU+LRLXx40xQ60CrhzrKQoHyUbEz+7Np368pKXqeuLQ/UNzCAWQztDbT6c8AIyL1t9MFQL4V+UjATmc6lKCziUsNNEiPQAurU0RKU+MqkQbqg0raxgFRqcR/QXp/wF1AoBKV1jARxoSP3gwA9ipw0Yn8ckJem6M93VRSYJmsgAtcNNQigAcIdmDcgP7ZhGIX/MQEaG5PygGAC4iV2x75YM32SEFdqBoYzU+0E1zIrwYUASCopbW7Z+k7hpqEL4gyA2HOC6cH1Qe6MjCXo1QhoyOUPVRt+oGaVi9RTrf+zm7vXQde5vHx4JkJQyaUOSC8yYvrxf7sP+hanAwUxYeJRVCTbVmNgXw1r1jVEIWBTDKS5qNEabCLGZBG7LVd38+JpHMLlA7j6Z1ugDcM0qqrRZjWfhAf9+s9Ywl33rJNiJxRK/G/dbV1kqwRMlEzWXh+JnxONBBGxUbxmOgZBxl3lhwnPq6uhhRYSwZx/6QrBzRStlhK1FcoozAsA+Un/PLM+6knc9homucLJKe5UTuIq5kAqQdqztyxkm7OJFWFxca277zR6S6dQ3BTAcGgABoD1AE8L5AJIgqO9IPulLBJ5S4+QA6GsAoakRFo9T8gpPVvD0mx0JsEFvRtEyqmlcpFYPmZ00gj0xStoeCF9iPDl45zwgcMjmqJqB2YKPaEolGolLe2CzNN95BIIfuGtE5InB2N/cH5PiL/1smBnooMwR1ohzkthHQwKejirG4qkajILTWYfAzQWGORunQtwMFPlHhSweRLDyu+y8cZ9IRNqp1azYxgg+TN/bzZYXuMTVL18QqKFVPyAHOKbvBaOoMzo9mLBWLiqLTWssvFOzg2DPKDsr6SI34BOX9OC+ck7uLkXvGnjN8E7o7+LT3ZoTNpBFqCkebkd+lsHGCTZKO02MSPDt0hyOQzindkeHnA5EwuFUAY/XSdQQZKg+KilQpdlW9iirZhFZ5asDWlJ/xpeUEWbjPgarAz/BAowCkYnGramwbRZWiUjKAe0ZiDpyt6ttnOjm29AKPHSKgQveMSBUR9/LbPqV8oa9ekGnos5E0GxlkohE+GYjO4YhXs2wDuW6AKxz0CNiBYiXlI13RrIpF+KWAQhs0BehT58jSbVWSTf8S8MGQyeELA4U7Wi/CS+/+lOfcsGYrGwXUrdxA4Icjnq6EWXnHrzCix396d5upsVHNYhVfAfDuUL0hWaaO2UCpvda5ndI8dDU3SBCRL+AYyGsH5PrJg+IPlEjjxp3uPe2xPRm/i92L9jIw0IztMinw2TqyniJUvVdyAtAYpxGkM/DezUQknVTdoRezQCeddZDOMDAb7y3KzYb6ZGJkMNasFT8DeOPTHoBZgugV/szNqwlg4K0BtlBUoKMJEpBYD9sxMbdmq6x/6DdUQQZM/FFZF1Rl2kAsUB06MCX8dItOy+XDr8vFfc8T1NG0Fa2+Qt3tcl4zTwLogaZYedevMsKH6VA1ko6LWtlFhTpmn7AdFgpxyAUjutfd+TTfa/yMkfN0lF1RVJWf8iGh9C40QK4ZNAvm5cSL31X0h/YyQbcVvZyeFAwUJXf+KnXX7FQzMcqIFyAbLCtXJeoAfSRlWeIOIyqVkFWd2Itjry881oy62ZYM0kZw1spkKdTdwS+IzBWxGG/EAlDbwuSEK1m1x0pvj3HPcbJdeSySdqXiMB0Jnmtl4VkCa907Ql1nzVeAUTOi2hHahQLoUDiBFldIfg11nlVrT0Vk5PplRsoASkS49Ws2y5p7v6h5ISPZFSYwIbkHwIWvcrIWUHC8u/jLF9hdHBE5yrD1XoJoeItqQpZhT0XoL4194qUB5QWiZfpbQw4IkISLH3TbsLMEt6v5YTO2gdxuVPVpRISNCFYBoY8UBuiGIhhKQRKH4pzhAfnomb/kemgXhiQo1qloWsHoG/x148Zb2NkFpfXUSQfQP1JFznohCyN09IpEtAyvDy26oaJD9/WmQ6Hq+wiAx4sQkTfkf/i66L90kn0eW7a6rY/OUHYpGZB45Pep0x1mmig+ZHUnMreepKT7NiYOMzDPTiNp10HaaSSdbyA91zWjtzPtRqcYPfafPyb96DiCwo6xEYIvfJfhkww64uJbz5MjXXPvr9NjGkA0dOUCq/oQbUL1oCiAxG8ggOPpV/9eBtvPSM2KNoLWaM9lAiHsQsFRozIQ9p+X399Dj42aJetoZQoJHKRw1GdrRlDggkvRxBXWqdPqywEGTMESdEPx86sAETAUJNAz61pvaJDxBQE+HkoN0CW9545I97G3+cLAueH49Ws2SVXrajYlwLL89k9LzbJ1lOth7ugICAcTflmMU+KHBX/XC1lUGXkROWw2VxAfVSF8EYKT1sAa1EwRaaQptudqvnEXq0LdXbIUHbg7aNf2lhTwHB0p/mskXnrnzteJrfF6LJK2w0knpTvMErys6aQ9+nwAKCChA0+MriAANgAy6Azwwk033iad7++RvnNHpXb5emndsVsCwTJqkeEJDdAqb2i11fIJST04u5XXNdP97tLbL8j1U4cZPaKDSml1nSy5+QEmBGHWj0pC6KtRFo7OKij4gBICyoyyukbSB4i8EcmW1jQopQptQOFZDdmckhiqiLuC4IuIFZGyepkoyoFYiSq/qQhbbHWfeI/gDFrj8qHXqTCBNA9tt4xfCtgf1C8BTZKHqF15SasO43oXHFBCsQXjmRxjApHcf3iS48U64NqhfoFHyvoHfyPNfocFSsOMubZAzxZQ63Ory+5sbeRoJR3mk47ZY5F0foN0/BeSowuWyZUBtOB8UcKNiBmf+YggEYHCZ3mku4MmR+BjIXNbevP9WjKvSyqalktV0/KUVAIAzg9/+BeM4lE0A7BFtNz24G9SjRLqu0o5IMDs+ulD9NagxzRL2tHiC5x0r5TVL6aNKiNXrWwbFASoDiT7AJxIVlK94vdrxkwTWvUjkqmQG45zPb2VFYt2AgFy71R2oE9kRQ1/r7qd+5noi4QGWahDoAdlgmpDmnr46Vuiy+tApSBRCBpHdWOHj4pyIGQCFl8yFz8m/QQFCZrZUm6Y1uJOkUpaQ/DQxknBztFYZ5KGhrdvSs9BosPaHq85knYniI8NyyndkRGQzloxiwcjafhXQHLGggkkGkeHWBVoBAi0sDr+k7/hOivu+DR508GOk1K7/AaCqm516ugeFyGPff7NZxkBN0Hf/NFeadl+r+q0baBMRro72UZLjaue4xxDwrCiWiXitIQhvavhWscu4GUEaCbkUE2J6HpSNRAAuM80PFA6Z3TthpqCwItEKRvzIlFYorTPoIXo+6y8OKiJjWqGVX50XFEVi6Q2tCga9AptTsGfhyeVxakGvNgfm9NOjHFMoHzGh/vZiJf0S1qLkT/14E2X1rmlvrFt0Jt1CGvZou1IN8Uh2x7vQqA7sgLSHn1WBjrOMFIsb2xlwhD9+8y99RDdnX71KQIekmaIZKtb10p5Q7PBktH5ZwL4b9AfMIJCwg+tqsA/mxcoR+C/AeoBUSamEpTDaN9VGigpVzvlpYGx4eYGCANg0e4KCg12K/f7ZRqa8KmwUnRAbkhaRBX3hEMjGshqRkjg7LXKS8j+SEnA5xpRtOa/oTTjqlci9kHFh2amBMUITZVwbpTwldPKFAlYSA1B3WBOsT5eQmU1jSyecXdZ2IlC41zaBj3LC5D4xael412NojEE2+OdjyCddQmeRwEavCh8L9DTb7S3S8rrGqVisWq2qS8AQHCykOp1vrdHmm66jV1CapbqYJp5EEDxCyJXcMREaPQ3ZOOBMCNY6L0ZIcu00ntTLqhV/iHy1TxIplgxCY/sWpkOA7RhGKX5lYCTZqQMG1Y4/KlHhOqMWM9CdSFVL0hURvpI0QRKVKcVXdp3/fT7tGstrV1M5Qcd+3xFnDe8ZNhyC2Xj/iDHjSgezQ4qGlpYKp/+YoeLdvmbOP1Bu7YHqzOzDXgJR5H4IU5/34lP3da+C2XhabrgZR7DUr65wYGyz1+Rj5EquqSYqQuAB4pJoFnG3xdt2MlE3oybS2ZPEGDWdeKglNct5gsEoAaAputdkZ9qDr0gB/8meIPvhdwNKgrYrMKMH010abYPUFbSOFA9AHVQHGysi/Jg0smqOawO1nrTXWX0r6xLsbBoBRx1rLNKkJWT7e++xErP2pU3cn1UdrLCc2RAaxK8hJQGkqKgYNDoFl7YoI6QF0htsf4kT21f82srW0CX9JTnjrTcOUb8IGzvcyEkDrNCd2D+PRRRo0y76+g70rB2C5UT9StuUHyvYUESsevYu/SygKNe47odJi/ozAI0hsKqydOHpapphZRW1xNA0WxAr3jUeyKCbgCtoMqvVFRL75DxMUryQCvg35AOIlGozP8nZnyx4WvCJB4KS8Y4C+CYKY8DvYE4na2v/DE1CBKLNFASFMyojuzgs9HvcbD9FItsFAUSpZpk8PJZzXyqhpJAvBTB8wOgoThBshb9Fd1ZPHSzuXNCKe3FNtDF7d1KE21cQRWvJFsrpQGbNrI1fg+ANKycm5tBf4q4opM20x0Zk+B5+DmBhA0RMsyNQn1dsrhtR5zXIXjSnrNw0atliyeAD3S78X6ImT9BcNZ9F45Kdctqgh6iV6hB2IiALn7KgxlRMkYDxzu44VGtUa4kdzCCQscY+IDQ0xlqjkkViauuKdNKeocGB/B0Zrn7JPcHakJPBrJfIakOZdmqrF/LlMkd6AtG2RGlN794Qoa7L9HTuhoUhk9k6PI5JjuxPdQ0sEKtbMbvVAcctPJCxJ3aUoikrebNFsglnfAZud3MqtkB6qTj11bALcRRZoDFcqrucAWks6aTzjyGJb29Eq0ATTJAD/I7fGYj0tMXRJg9pw9TcwwNdO+5o5S/zayT+QhaHwuSlkgw1q+6icoI+JDAqpR9GStqxM9y7rFY41ZooRklj4eYOAQA+4uLZRyOf2WV1C1DGseIWXOxA/DrXDTAW5VwT6j1NLMkzIWuCKGfNpOKqnEvXhioJoxO4VglMnDpY4IwzKiCVdXSuHY7bUrH+6+TeoGqBc8SO6ST0y4n9bG47WaaTNlfzNchA0+o/cF4ak13I934pKFxlpOCaBqzYnvfeiPaDOFNJkH6ye99Tw5/8EFslmIznZVIOns4ltJtgPZaNa1rlJnQ2s2xCA6JOHQ/mRwdZpn3YMdp2nLWrtxoKFaxk5hKaVizNkJTXUT8aGxLNQQKR0orJNR7hSoU5cKnEn2IbGHFqheO6BV+2AZaZlIVlNIpHllVH6KsHSZRReSz9cayqIykQ2AEHWngmT2lfKi1RUn7UIgyTrkfwBoUC/Y53HWRkTQqZMLjI1K7tE3qV9/EaJ0dwK9f5tcBy8b9Qb6EoAJBCTwqLZ0vHr/ZnJ9Q2lvYBjhbR5qNfu7uf/YgHO3fA3QHulY1Nam2eMkiaXS62r17t3z88cfy/SeflA8+/HA2SGclks7QW83WPWVjpfb9L0nj+h3S3/6xNN10B/lceHh0nzqkPsMXL5OBSydpHlS3aqMyDZo1lZk/yYGO0/SKhjQQwAqHPdXyq4RVghOhASkurSS3iyiZ4g8UoIzDfwPqCtWRBV3CI2PDBFYa8iMaprOfqETk5Dgb+AKsoavGv5Eshb55xpcDHVc0X2hNuodoHV7VKLoBfw7eezI0LF3H32bSEPMGy9gVuz6tpH7krUclPDkmQ5fPxzrX9J0/Kktvvk9at9/roL1Y5uffxq3k2VUcAV3cWVhRR/FfKanv2950Odp/noF0ZWWl3HnnnXLy5El5+umn2ZBBX2Izn3GQ/sen7F2JHK7VeWgPi0a6j++XxTfeRrN7dCGpbl3HaBQRNPhqSO1YWj3rJs7O4KlAKSpidxmAaGlVPfsdqq7mMFhCt5goo2vdJxr+1OKDmb6ffQL96NXIqBmKD6GigpWAUHDQhQ6ctFaYEihWntDRac0bWrXGAievGtOWyMRIH13zcDxVBo7twywECpagPVmYjXDxb0jq+s4fl8U37KQnCCslQbVMjLGDDBKyKK+HVA/zDYc90FD2lkIEnWieHIHcrJ3E0xtWx0hv/3NfXcf7zjOQRqCyc+dOOXv2rPzkJz8hWM8J0uhSnBHTf48HOVc/eovmPfBPrqhvkpLaxVJeu5hdvpEca1i3nZ1Q4iUpyW9ee+Bify243wHYAHaQwuHv4HbRPBeWpXih6F3AEWmD48VXgbIfVf0D0bwAnDApjMoa0gzgsWmQhEQdky5FlMLpfQ3BfbNZ7bhqE4bIHFQQKBaAPdz4xBclFYRqRvhcs4/kBBriioz2d8nVj/aqjjbhMB321tz3Jb4QwIWjKw6sWUPdnbQmXbThZnqGQMONF6ORWrH+ginwz5kBaDNcZJ/qwAgcAXWegfTo6KigCfHFixfl1VdflXPnzuUApPMgkj6/9zkZvnJBs8L0USmB5Bm6qsCJTu/VN/tByO7bBwlMNB1Ax3FEmADJaDQi4wN9MtJ9iVQCgK+yaQW5aUS0SPqBHy5vaGJyER1d6EoXCLLiEOCKllvIzwPEAcB4KhCd4yUQCY+zx+EVNIJdsk78qCpkv0LdnwN9IFEkg8ayYVqlVi1eIUUlpVJWXc8oG9F158FXZGKkX4qr6piI3fCpr0kgUEKKCZRNzfI2lsSHUVIOX5CpMBOOMLmCRM967vXHN7vXwf5rNXdrOgK2OYdp/EKZ/TJ07ziJB+HoGB5LHCbz7rh+/bqsXbtWLl++TP66vb29ANJWtwJAY6SrQ0qq6xhNVjQuUdFhwiU3n9bo0ALXPETB7KYSKzKZYmKvuLyGETC0zYHSSkbCOl0BoyjQHTTeB0gHi0mP4GWEakCcc6nWBBeJUkTIATQwuHaJydPGtp1SszxxIg8aaQAsXhSQCgJkAeaYR0TyKPUeunxGNanVOrLDVhVl6rUrb1Dl5SIy3HWJLxFowbtPHORXA9udaT4g8ZG0/q9CJG2+VR0B22xYMOwueWI8tWPZe4E53bdPi6QzVYfhtroDEfSSJUukq6tLDh06JNeuXSuAtL1bI9lauQFp46gQfZL3LS3XvDdmtd+cdRKIqqEOCaNlld9PGR+KYeDsBxe+4so6gmpxpep/ONzdwW40SJw2rN2abFLifo+oGm2+Rvuva23KfNJ75kNWGsKWFUUraGQLKgk0CBKUSFTSebD3GiWOQ9cucZx1K5CsnVGTqAMVoudEF8T4feEU5OL3mTiKTm+/9m8lp8fJN5A+duyYoJFvT08P+ejBwcG5QRqm/64Xs+QB3WHvlsk9MNsbp/O1EJWP93fLYOdprXVVBYE1PDZKz+zaZW3Od6ptoduboi8iouTBSyfoJ7Jk+33Ub+P3KAtHQjaIpGZZBbu+4IsG0TO4b+jCFeVkBo0CWFtF0GY9RmoXz/wSzD7V4RSgeTd4LJJORnfs27ePlwf5QAC1sZO7pbojI4nDAkin9ozkYCvooqFqQZEJ+GnQDKgKJrDP8gAAIABJREFUdGtBdI0IeujKWXLTaOSLBdEzqJKYBwlkfCVldMlDUhPFQ5AGziyFKDpZFD33NbMD43PTHKkAqNP7yOkxsH6RckLI2OI23fH888/LyMiIRCIRmZycjJmZ6eEH58AswXPdu2NegXTGrv2C2jFomtD1K6RZisvKmcxE6y2UkatyczS1HZfukwdJgaz8xGdj/RgzUus7j2bfKbDNdt3QEW5unt/5cZxPstNjoFaApJ9eFu78kEm3cBukgb8IjvWqXeMAEuqkCyBtNU0ZfDUnvS3m5wpITEITjWQo+hkCfIvQaAA9EsMTAtMrSPOgl27efCcrGQtL8hlwCmzx3L6ZzY6/753vO/l451rDyfG4rgbS+RRJP/PMMwKa2WqZBdJPPvkkEb3ASSe6bQpAnd4jN3trFMmgihH6a/hbc6EPiLI/RVFLcWkFKyQLS/IZsAdqVsnARFFz9nlo/SztnYtpTjKskcbR3I6kHYH097//fSJ6AaQTvdOSPySFNdyegcKL0c6MJgY0u9zzXNTGzO9SAk47J5BgHSfH4ygNScNM3TmeAOkC3VGgO9J4rjK0aaYeuQwNN4u7TQ5kZqCeS6U0Nw+tMQpZObvk52X1ZaY46XlLdxQi6UIEnZWnz9FBCuCcbLqcgZkRsJ3MbVSibLymMVLJBuXC752dl1Y67kFOOpkEzxHdUeCkzRG0C3daYRdpzIATEEnjMPNk03hQS6QnNyYGnZ+4U+B0foSZLZweK0Z3ZFDZgdE5pTtcBWk9ki7QHbgUBYBI5wFLf9v5WziU/tzE78EZmFlRH+YRxVMezvbvztmlckwjJ+0lusNVkEYkjZJE113w8konbU8j6s6tWNiL9QwUXpBO7owZQLOKnvWAQwfe5Jyz1bFTAU0n52BcN5Vjxb4PPKjucBWkEUlDgvf1r39d1qxZIx0dHfL444/L3r17paysTKqrq2XbthS6hecNSBeit1QfLPe2KwC03blUcAvvQruwlt7c2j2K3fHPtV4qx1oQdEeBky7QHG48YKntIz0ASe2Y+bqVCiacA5nzr0Tnx0h/TlM5JrcxRNGZvJtyzkkvXO+OTF7W9G/c+b2Hwtw7ub5m4iIxqKU3r6mApZPzcDOSjqM7PJY4TNbjsKDusH3XFKgO21Pl+orpgYnrw8mDHSo5nJLFze5bkp4OWj/9XIB0qsec/5H0M89I24YNsnB10gWAzg0uGcE5tYRWbsad26MqIMscOOcSpDXWwtEEG4EdDniZNFfCwHJCd/zt3/4tGyH+4Ac/YOJwYUnwClGcoyfC1ZULc29vOmcAOT5yTrUwJflRU41ok+85+RpOjx1bPwsOeKmAtCt0x9e+9jW57bbb5I033mD/um9+85uyevXqBaLuKABF8sfG7TUKcz73jM6W0s3w0KrqbyZtmJmvQKdA6dYdkspxFwRIo1MtQLmzs1Pa2trkW9/61gKQ4GXm5nbrZp2/+ynMe/y1taIt9DVm4Fj9zTx3iSii9KijVIDSjfs1leMaARpjyLSXdM4i6ZqaGqmrq5NQKCS7d++WP/qjP1ogIO3GrVXYh/MZWMiRtDlKNlMWMZ2ClhBUc2UPwNIDZ+N1tHc851d+ri1SOWbcNqA7tFsrk3dYTjhp48Q99thj8p3vfGcB0B2ZvIzu3rzzZ28Ldc7nipaNUbP+9xmgVrCr/79ZfGe+M9IH6VSA0o37M9XjWkXSmSwJz1kkvXBAuvCp7cYDlfo+FipIY8aszt0IulZgbTeCTv2KGF8Ldl4l6R/Jeg+pgLQ5isb4OcvzUSdtBulvf/vb85DuWMgAkalHy+5+F+LcmyHPik+2Bub4eHqu6Dj9yDnXFIf528HuHRW3nYbWBGkP0h2uqDvmfyS9EEHC6e2e6fUXwjVIBMyJImn8PB5oZ4iN7H31WcXzmb4b0n05zIq8TcZKmbzbCpx0Ru6O7N3wGRl+Xu40k4+JlyfECqidjzeVz3/nR1FbzDeQzvSd5wmQzn+6w3iZ3P0kTPVBWJjbZfpx8cKsJmJyE6k4ks+JWd/h9llaPRHZfCmYzyeVY1tF0tmQ32HsTkE6I3RH/oP03Fyf2zd9YX+JZiA5IM3fuXP+9ZZpcE4016mApFvXLZVjWwE0xuMlkG5paZHm5mZOU85BGvrqgwcPyhNPPCHt7e2W1+6HWfWTNkY2Cxkk3HqMnO5noc25VcRsFSvam5dUQMvpFdLXz+axrMaY7vHN6g4vgXRra6s0NTUVQNr65rT3MKR6Yxe2SzYDC2H+nUfJyWYtF8CZLkjaPae51kt1DGZ9tNciaU+BdH19vRw4cMAjkXTmHh43bsj5v4+FANBGKs29fEeqYJXqPZXt47kZSZsj6Ch00VmqNsR5eIKTzs+KwwLNkeoD68528x2grXTO7pxzLgAzF8d0A6hnKVGMGmkcIMOFLAWQTgstClF0WtOX8sYLYd6zoxbKBnBm4xh2bqV0xjErktaShtkoZEkFpF1pRGucVHh35J+6w52Ixs7NVVjHagYWwvxn7mWUDmClcj9m+3iJxpjKOKyUHfgZkoZeBemMqDvyj+5YCCCRyuOY6W0WwrxnPopOBaycXtlZNIHTHbi4fjrnmwik/RrVYfjDxRHH76rASTua2oUAEo4mJEsrz+d5z1zEbL446YBVKhc628eba4ypjiVO1eETiWo/8DJIu053fPGLXyTd4f3OLPMZKFJ5BLO9zXye/+ycW6pAlcqVzuaxko0vnajeio/G1dI10oVIurpatm3bJg0NDYKKGmgBcyPBy85DlOxmW3i/z16Umbu5zbxKKB2QSnVevALS6YwjLorWJkKfSy+DtOuRtLdN/wvgnOpD6s52833+s3d+6YCVk2uZixdCsvGlcu5W2+hUh9cj6YyAtDfVHdl7gJLdZAv39/PpGmRO95zs/kgFpJLtMxP8bzrHTLRtOudujKSN+zEqO7xIdxRAOhN3UmGfphmYT+CsP8bGGDO755cOUDm5NbN1HLtjSmc85oQh/FX1n2VTfodz9YS6w3uRdHYfIrs33cJZbz7Nf/bPJVeUQzqgmKl7O9UxWSUM9TEalR1ejKQzopP2Fkhn/6HK1A2af/udL3Ovn4cOl9m/EtkE6lSBMNOzks647IJ0Nu7YvIukM29Vmo1pz/TtmY/7n6/znpvzSgegUrl7sn28ZGNMdzxmZYf+b3PSsBBJZ02Cl5sHKdmNtrB+P9+uQfbPJ11gSuV+y8Ux7YwznXGZARrHSwTS2bjKeRdJu6+TzsY027mtFvo6+X4djOPPLc2RjTspHRDM9PjSHdtcVEe2lR2eSBzmpuJwIRRJZPpRcGP/+Q7M2fjYtTfP6QKTvaPMXitXx51rvOmMada2BlUHjmkG6WzcAQswkp4PwJDqI+W17fL1WmS+StDOlTLG6+kAk51jWa2Ti2PaGWs644qjOgxeHfpxzcoOL4J0RnTS2XfBy1dwsHOLen2d+fQV4437KB1QSuVuyfbxnIwxnbGZaQ4jFz0XSGcaqJ1G0vMApL3xYDm58ebfuvl6DbwxbqO8zhjTZ+s+SQcIMz3GdMZm3lYvA9fHbKXsyDRAp8JJ5ylIz6foLdO3eab37w2gc36W3ryH0gEl53Mwo3JIZdtMb5POXFhtawnSpts3G3fFAomkszGVmb4F833/+QjO3r1v0gEkJ3eSWaeSreM6GaO+bjpjs0N1WCUNC5G0azrpfASIVG5Tr26Tj/PvTYBOB4jSvTtyeexkY093bHPJ7pLx0UY6JNk4nfxef0E6jaQzUhae+cRhPoKEk8vp5XW9CXbJZ8yb90y6YJT8vOPXyPbxnI4vI1G0haoDx7FSduiRtPmLI9XzsNou70DaXln4P5pqhNycssK+nM2AN8Fu9jl4e5y5ktsZk5TOrnt2107nZTJrW5M2Wgdio9G/8ewyeedgbMeOHpE/+/M/mzWhd9xxh2zcuJHNUPBfU1MT18lI4jBzBkuZnL7s3oT5dbR8jZ71x9Fbs51LoEwH/LI1i+mOMZmqA+eRiI82R9J2Imo76xjn7sjRI/Ln8xOkCwCdrYck/jj5NO/5NNbsKStyFbWner+6CdJmRYc+pmQgbTV28zw6uduM2zqlOzISSbvPSYPuKCy5mwEnt2MuRqmPz2lMk92xpgs+qY42V8dNZbzpjNUOzaGPKREfbTeSTqaSMX57Gr+c8HNPRNIFkE7l9vTiNl4H52wxielfm1xEs+kAXvpnnPoeUh23XZBOVMSij9juXW8nJNDHZCxSQiSdc7qjANKp36De2DJfOGi7j5M3ZjVV8Eln9Lk4ZqrjTXesjkDaxq3j5CkwHtscRRujc/y9ANKp3iGF7bQZcHJr5nrSbDxpORpiLiLnRDxqjqbA8WFdA2ltR4n2NxcfbYymzTSFVVRsJNoSfdeZAbxAdzi+NQobxM+Ad4Fv9pXKn7GmC0Cp3qW5Oq7d8br1MrM6z0RJw7n4aKtxG6kKPSrW15trfo3bGf9uR4LX0tIizc3NPExGilncl+AVEod2b/r01vMq6Jlv9/TOMhtb5wocjdFfNs7TjWO4MVdx+7DQRRvHaRekzeDsxrmmQncUQNqtmZ83+/EqUBs/RL072W4ATjpnl+vjOx27G+O1y0XrUXBRjm9xp5x0AaSd3lXzdv0c37lzzquXxzYzcDcAJ53bK9fHT3Xs6Y7bHEVjHOnw0ameh93tCiBtd6YK65lmwOtA6PXxZa84JdGta5XY8upt7iYt44TqsJM0zPScFUA60zM87/bvdfDz+vjUDZFuNJjubZXr46cyfrfGHNtPElUHxmiXj07lfOxu4wmQLuik7V6uXK2XD8Dn/TG6BTJu3gVeHJPV+bkVSTuJolnE4oHbqgDSbt7x835fHrhjE86x98ZmlIvpw/YCKHphDE4fFTfG7CRhiPHlK0gXvDuc3l3zYn3vAeDMtHp3bG4ASyZuH6+OK9m5pjtuJzQH1g3oSJ1sYBn+vdNIugDSGb4g3tu9d0FQzZV3x5cuqLh9L3htPHbPz61xO6E6vMJHYxxOQbogwbN7Z+X9et4FPy9H0W4Bitu3j1ucrtvjsrO/dOfUiubAcRPtFz9HwtDnkUegANJ27pIFuY5H7lDLuffW2IxStrke/lzdRumCXK7G7dZcOuGi9XXzGaQLdEcu79isHNtbAGh9yrkfo1Vkmqmy4HQuez5H0DpIpzuvZpojWRSN43lBeqdfd09E0gUJXjqPoVvb6o+C8U+39u3WfnIPzsYz8ToA5nMEnYsoWj8mClgS9TN06052sh9PgHTBYMnJJcvkut4CwcRnmrtxGoEv3Qgvk1dS33c+A7UbY893qgPXsQDS2XhSPH+M3IGevanJ3fj0aNmtyM7e+bqzlhsg585InO/FjbGnkjDESL0ivSvQHc7vm3m6Re4A0N6E5n58VoDh9Sja61RMsmufLkg7BWgj/+0lPtozkXSBk052y2bq9/YB8MRwsZwcCcqvtoQyNRjTfrPPjRuBzXz0dEEjS5PGw+TTWK3mxa3x200YGtfzkqoj1Ug6I+qOAiedzUdYP5Z9gMYW7w+U8L/fXzmU4cHq4zISDRk+pLZ7t8AhO6O1PkrhHNS82AVo87peozpSiaQzAtKFSDrbj7UzgM4eSGc/etZnPt8SgokiUK/TMHPd6W69YFJJFmJclN45fzQy/vA6TRwWQDrjlyTTB0jtLtzfXyrvDZTIH6wazNAAUxtXOoPJd97WfO5ugVw6c5rOtm6N3xxFz7Vf/Xf4E1SHF1zvzHOYc5D+4he/KH/8x38sa9askY6ODnn88cdl7969UlZWJtXV1bJt2zZpaGgQNFpsbW2V+vp6OXDggDzxxBPS3t5ueU/88B8LPQ4TPyzOwXBy2id/fbFGzoaC8v+09cqi4ul0nkWLbTOv0TbzzbM+iV0+o1zszi2Qy+expxpF45y9yEd7hu4ocNLZeizmBujrk34JT8evE4mK7Ostk59fL5NI1Ccbqybl11tHpMIf/zgEi6JSH5xy4XPR+UvEKqI0w77VDOczNTCfomj9Tkr3ejgBaONLGtuheMVrqg79Guc8kn7sscdkPoL0VFTk2kRAzo8GZdpGiFMVmJZ1FWHBn+4viYEvNOWT9wZK5Y2eUjk3WmxrrInGt6Q0IrfXTciu+jFpLpmyeRqpgbKZQ0a0fy4UELxobEy3NJVMyerysARZWpa/i51z9fLZuU052aU6jDSHHkV7qcrQeM2cgnTBBS/BHQ8g7g/75cJoQE6MFMvZUDEBAyBoZ8ENUu6PyuqKSdlUOSmrysOyrDwipUVuPIbxY8ALpHMsIIcGS+WdvlLpnixilOzGgr1UBqZlY+Wk3F4/LjdWTUqlKepWx3F+PONMIMK/Mh6Qs6GAnA8FOedDEZ+EbZ5HcVFU6vBirAzLhsqwrCyLSGtpxJOcpNV1cSv6dOOap7MPN+5uY1RsHEt0jp0bQRp3ohdVHalG0gWQtrgjAcR/fbFWLowGZSTik2mbQJHo5sZNAxCpDkzL51tH5K76sTSeg9mKiVe7y+VfrlXISKTIVtSZ6sEDRVFZVRaR/7h6QGqDib4QZsBaj6riHjQNzo3P24nhoPx9R5UMThW5M98+kbKiaWkonpZ/v3JIVpRFUj3lrG/nFshlfeCmA7pxHqlG0V6mOjBNTiPpgrrD4m4eCBfJH59YJIMR97+dP98yIvgvtcU6Wv3x1Qr58dXK1HbpcKtFxVPyf6/vl8ZiM/0RD876bs28pBVPua+3VL7fUTWLP3c4NMvV//O6AfLuXl/cADWvnKMb52IXoI1Rt74NomiveEdbXROnIJ2RSDrfddKZBOlbasdle82Eq8/TR0Ml8m5/qav7TLSzcv+0fKZ5VGoDAOnEUbMTbvLUSFB+2VfqGkVjHHsBpLNyW8QO4gZAz6I7onMb+hvX9zrVkUokXQDpLEfS2X1kCkfzOki7BWpeuNJunYsTVQfWNa7vVW208fp4IpLOd3VHJiNpLzxMC2kMXgZpt0DNK9fTjfOx2keihKFZ0YF58DrVkUokXeCkC5G0V57xjIzD6yCdrpY4I5OWwk7dAOhZNIf2A0vg1sYY+11UVRd6VRudTiRdAOkCSKfwSObPJl4H6fyZycQjzRVAm0GdVAd+6FwNmtXLUKA7XJjuAt3hwiR6ZBdeBWm3gC3X0+zmeZgVHZaRtYGDjtEdWhTtZW10OpF0RhKHBU46149O4fj6DHgNpN0ENS9cZbfOxypZ6ASkAz5vmilZXSNPRNIFCZ4XHp/CGDADXgPpRMCTr1crIyDtQHKHpCKLV3ze1kanE0lnhJNeCJH02oqwtJbkTyWbcxDwOLEnIuPTPvlgsHjO0nGvgLRbYOb8OmZmCzfPx67kbpaaQwNzRtF5wEXrV8ITkfRCAOnfWzEodzekU96t31V62UdmHqa59spq9+hMniX+YbEAaY9JEZA7+PaJ+jkrQwsgnbn7yg2gThegWbySR1E0rkYBpF24J+0kDt0B6dy8/gHOxFvjE6JjctzPLIBa/70HALsA0i7c7Cnswg1w1g9rThYm2rc5itbvXdAciKK9XAZunmI7IA2//ebmZm6a88RhXV2dHDx40FOm/9kB6ezTCXrkrBDaIFWaFcz75v69vr7xzxQe9nQ3yReQdhPU0p0zt7Z345zsRtE6j29Uc+jhDaPo3MQ6KU+lHZBGQ5SmpiZvgLQXO7PkLUgbwdcCSGNmfubfGcOaRHd8IlbGGFknum3deKIt9p1NkA4EAlJSUsJRhMOTMjkZtjxbv9/P9Xw+n0QiERmfcNenJWVkcGlDNy+leV9WlYWJeGj8XOei8ymK9gzdsRDUHenQHaGpItqfwqcZXtCDYb/UBKdlKIyfRWlriht2KFIksAc1d02ZmPbJ5fGANJdE6FmNZXzKJ53jAWkpjXD9kaki7htNB/B3/B74i+Ng3+NRH61TYa4fihRJOdaLqHFhKfIpa1X8rCwQjflgD4aLaKwPoyUswxG174AvquxLfSIjYXyARqUqEJWBSJEEfeoc4MeN8cBTG1vDr7tW7/6SwtNPkD5ZLxhTosUtTnr16lVy2+238TBHjxyVo0ePWR6ytbVFdt2xS4qLi6Wz87Ls3bvPJXj0xm5SuEyWA7cD0HoEHfenlizEFc/HKNoTII0eh0gcrl69Om97HGYmkp4Jcw8MlMgr3RXy9VUDcnwkKK9dL5dvrRmQPz1TJ19oCcnWmgm5Mu6XJ9qr2RHl91YMxW70sSmffPdStZwMFbMTCRrJnhgulp9cVX7SJf6o/Ke1/fKL6+XSE/bL15YPyT9frpT3B0qkwj8tv7dqWIbDPnniUrX8h9WDBOkfX6mQz7WMyovXyqVnkoW17Hv460tG5OnOCnlw8ZjcUjdBMP6vZ2tlaVlEfnPZMMtwn+qolPf6SwTYfkfdhHy+NST/fLlCpsUnv7l0WP7yXA0bBTzcNCb/55FFdAD8N0tH2L7r3b5S+ebaAfo+c7FCACuuXJsNvACYOJwLpNcPsGFBuksBpBM70Tmd23RoDm4bFQkU5R8Xrc+TU7qjIMGzuMMyB9LqYNj/Nz9eJH+wakDe6SuTxcUR+UJrSP7DsUXyG0uH5ebaCXmzt0z+sbOKd+Rf3dQT64YCQPqT0/Wysjws9zSMy03VE/I/ztXK2FSRfHnpEOVobRVheaqjSq5M+OUbawbl++1V7HryiYZx2Vk7Lu1jAfnzM3WyvjIsuxvH5Pmr5fIf1wyx1dZr18s4RgAzouX/eqZWHmoalbsaxuXoULH81fkaqQtOy79bMcTtv3uxWq5N+GnWj24wf3FDH4+Hh+n3Vw7JfzldR5AEeH/l0GLu86HFY7K3t1Smoj75kzbNm9pM0Zs5c6vrBJD+OIm6owDSTjE04fqZiqJxs1jtO47q0NahLtqXv1F0KpF0RkC6QHdY3efxKARgRSQIV+bfWTYkq8ojMZDeVD0p//18LekJUBifbRqR+xuV3A+NZV++Xi4vd5fL8rIwQf2vL9QKfKo/1xqK2Rb8fXuVXDWA9IH+UllcEmGnEjQzeOJijVQGpyQU8Qv6uXynbYBG/oiqsQBUQxGf/OnpOoL0nfXj8udna2V0qkhAtyDa/9KSEYL0+wPFfEnct3hUvrIkJH/XXkkABkjj68AI0rfUTlDbfEfDuHw4WKJAeq7+iYmi66hw/rwWSbe0tsgd84zucAucLT+W7AC0pkQiZ60BdL4pOoyI4DSSzoi6owDS+iWZ3epK/817AyXyvy7WMOr9xpoBKSmKxkC6oXhK/tv5Ogn6phmd1gen5Q/X9pN/RqSMTiy9Yb+83Vsqf7WpR57uqGSTXLTmQq/DhxaPyrOXK+NAGpE0dN2bayZJpfxDR5X8HyuH5E9O1TEy/s9JQBp9A791vF7qS6YlPOUjb/6nG/vY9qo/XMRoemNlWH53xZA8d7VCDvSVsDnAT7vK5e6Gcfl08ygj6W+tHeCLZ0NVWP772ZrkIG28u00Jz1ji0AndYU6uYv825IR26A4MD5z0fAPpRExUKiF6HOBr/0gURRvVHDrNoUfRvGzZF0ilcsqztimAtAvT6D7dMftuQkT8vfZqRqS3141z1P/zQo080DhKoAWf/GjLiCDJCIrhq8uGZWV5RMBJ/6C9Wk6MBGVz9aR8ZekwE4M/vlIpJ0eCTCb+2+XDcmSwRHrCRfJoS0he6i6XI4PFPMavtIRInYAT/vcrh+Vgfwn56i8vHWHiD62ssIDeQEXfU+2VcmvdBJOY50YD8qUlIdI1z12pkIebRkmBYFlbEZGXusrk11pCUl88LU9eUhTL+spJeaw1JHXF0/JfTtXKV5eNyIryCPfxd+1V8lvLh+fol2ghFdRBVaONUo6kE3HdCQDbDZCG4qOhoYFAXlFRznkbHR1jgrG3t5f/rqmp5jpYoA5pb++Iu6OrqqqksXERfzY+Pi6h0Kg0NNRr+xqVa9e6+HeoUXAc/In1rly5yp/r20ejUenp6ZHh4ZlWbmVlZdLSorS5/f390t8/QBqiyOeT+oZ6aWlulorKCipXJiYmOLaeHjVu81JdXS11dbUCtYtx6e3rk4GBQf7Ijk+0vg6oOIByUJPc5StA47wLIG15yzj7oXsgnTiStj0ii12k9/npwphsD97hiolkfnyiZ+u6HUXSVtrwRMOzAGojSF+/fl16rvfEtjZej8rKSlmypJXgZFZ3bNmyWW666cZZR52enpYDBw7K+fMXBJLU3bs/SXUIQPq1116Xvr6+2Da33HKzrFu3jv8+cuQoQfr222/lv43Hq6iokPvv3y34s6urW/bseZ3r4Dxuv/02mZqakoMH3+Mx9WXx4sXcRgHJUTlyRClYbtp0o2zZvNlytg4cfE/OnDkb+x1eAlu3bpYVy5dbrv/Bhx/KseMneD2T8tBGmkPz56BHB/acp1F0AaQdYkKi1dMHaRfuoAS7SA+g9TN2YXwuzXU6u3EM0mawNx5cn1gbkbTdMZtBevny5bJr120yMjIi4+MTEgj4pbZWRZuILl955RWZno7KPffczSgYy4kTJ+Xw4Q/4dwA3ABxAjuWnP32JUTRANxMg/ZEG0kuWLJG77vyEjIwMM4IOBoOMyBGlj42NyU+ef1HwooE+fNftt/ElxamORmVsfJznV1KsvrgI0sdO2AdoDahjyUIdpO1eBA+u5zSSzkjicGF7d6QJgHNsnh5AeziCTvFBsg3Serdwi2g8dmgj320xHmMkjSgUoGS1gAoAeJlBUwdZgNvQ0JCEw2EpKSmWW2+9RZYtW0bwe/PNvaQPVq5cKYiYAYaTk5Pyr//6M1IWjY2Ncu+993D/iK5ffvnVWGTsNkgfOXpUjh45RjAF+NbW1pD+wHgCgaBs2XKTbNywQb0sfvayDAwMkIa5/77dUlRUxPG+f+iw9Pb2yapVK2XzpptiIH1Ui6TN84djxe7xqFBLr9Md0OYzWYiN0nzEUrzdXNusANIuTGXKjStmAAAgAElEQVTqkXSad4/F5ukBs3Ey4ncOjm9s2idlRVFKmvJxsQ3S0EkbOWir83UQSV+8cFEuXryookXTxIFPvvHGGyzpDoBbZWU5wRbANzQ0LNXVlbJlyxZWMO7bt4/UBED47rvvkuZmVRb83nvvy+nTZ2Tr1i3cNyLUDz74kFH2ihXLmajEy2FwENH4z0mTgNv+5CfvSUh3YB+XL1+Wvr6B2BlUVVUSULGA7tAjaewbL5empsVSUlwioVBISkqL5eYdO7juG2/ulcuXr/D3AGks+Pdbv3ybY9mwoU1u3rF9BqSPnZh1u8UBtAjloDpA617R4KHz9FaNO98CSLuANlkH6YyCsx56zISRSAK+2l0up4YDsrIiIg8vHp0pKHFh/rK1C9sgrUfSRlQ1z7kZbU2JxUSJQ/NmidQdADqA1ebNm2KRNoaDiByRpxGk8fM1a1YzysZ2iK737XtL7rvvXkFCbnR0VF599TX+CWD8xCfukNJSlfDt6OgkWMMTB0lA7NuKk052jXSQxvHXr18nWzZvIt2iL/ia0JOCe/e9xePW19fJvZ+8h2NBxH3o8IfS1d0lq1etio+kTSAdp4c28NCIpMFB56OJ0lzz6xSkMyLBW3h0R4rv9wQMRDrR8+iUKvMuLkIJOFTY8WND0QmqBs+GgrH7qKV0Sv54HSr/sH7+LCmBtPn05kpWGkB99ZpVcttt8WXhVtcpEUgvXbqEES+iZCT7Tp06RQBesWIFwc0M0oi0Ab56NI2oed26tdweUTWiaywASnDSiKgTLamANOgOJA5ramrk4Yce4HHxUjiNJGE0Ss4ciUYsOkjjfNrWr5MdO7bz3KyWwx9oiUPDL41RNKJn/JtqDhFaEOhF//ms6DDORd6BdH674EE6l+wpTwJ62r2cDjDjhr4wGpSfd5fLx8PF5PKwoHz7wcZR2VozGaM0To0E5S/O1rLE27j8pzWDsq023gwI+wXoQ5/tRUokJZB2erm09RlJ6yBtUD6Yr24ikIaqA+oO0AwHDhyQ8+cVXbJhwwbZvn3rLJDG73QlBv4OzhrAjYTj/v37SSfoS3l5mWzbto2cMEAbUa4uzcO/E6k7oA65dKk9tp/Fixtl167b+W8dpP9/9t4EvI3zOhc+IACCAElwFylKlERSlETtu2Rt1mY7ju04bVK5rXt729y/e3Pbe/t0cZLmttdpk6btTZqkbRJ3T5zFadIojrN40Urt+0qJEndJ3BcQ3LH9z3uAgYbDATAABsAAnM+PHkvkN99827xz5v3OeQ/kHXYEvEdu3LxJ167d4N+DR39yz64ZII1/AMy3bN7EXwIo4N/N2dlkDVj6UpAOBdC4Fu522HfYqZkC0BhXtCCtHxzKYKgyumNEuei/2GMgAV4bZwdz6PWHeTQY0N0QDwlBMs/NG6cPLRjjH8OChr8ygmKEYiAf/VGdg/2uhQJNj9cf5NGlYQuVZnvoozUOzVEiMYG0zHrL/khykCimOwBu4QSW5IJZwCWDU0bp7e3j6202G61Zs4rgtie1pFEPtAFc4kBxCAX+zqA+AMTiAssVdAT+jxeB4AkSqwueANKLFlWxZwdK/8AAg7TVmsPUTXFR0SyQhsTm7l07+NATh4YNp8/QkkVV/IJCEYO0HEALljR46KC73RwHaZ3uSBZIhwCHeCxoNImAkS+2FLAeR6gChbo/qHVwtCGCYb7UWkDXHNnBQ6/FNhf/HpGNTWNmqsxxU9NoNn2p1c4CTCjPlY9zwIuWSlQgLfXeUMJQiQ4T47WkwR3v3r0rKHcqzGMoThq/B+CuWbOa/6AAfEFziP2SQ61HtH7SGGq5yE9aAGm8QNjf2uYPvhEK+iJQGgLdAQ+QXTt3sicIvFdOnDzFQTT1ODjc7D84FEB6Bg8tojjwc8HdLtNoDmHuorWkkwLSOLWGVQCLAJ9lOAFH5gG8ddNXT1qhJZ3gQ8E3HuXRD7pyZf1OxQ8V9ED+YKmDZUOhdHe030r3xky0yOqmvaWTZM3y0rE+KxVke+lg2QRB6+OLLfZgu0+VjdOvLBpl7RCAvhY+P6MC6XjeLj6ihVULaevWLdzK7duN1HjnzswWA6gDMEY9WLIAqDNnznI9ANrChQsZcEFPoIDjbW/vpJoav0fF2bPnqE8UJIOfgeL44Ac/wDQC/KuPHTvBB4ORCqIH9+zZxVY62oT1jVIVGAcscXiISOkOvEhQML5btxqDvPnqVfWENjHM8bExDpzBgSLK6bNnqburhzasXxf0DrndeIfu3L1LHreXli6tpQ3r/Zb0jZu36PadJv47T5lIOAn0GgDaKHG3U/I+jTQfWvq9JkH6+PHjvMBzDqQTcDAo3Wyfbiqim87Hp+6hNiPkQD9VP8ga0dLi8hIr18Fq/u3qEf7MBAD+U3s+XXFYWPf6j+uGqcbm5rBxAPW+0omU89RJA+kA1yqI/sNzgUX/ZQJfpKL/4JLFBWAL9ziApMMxwiAoeGagrpTGEIN0a2sbgz6s2EgF7eKZw//RJvyWUcTJC3A/uMgJgGlC0EmAO552TZNLlNgA40K/vR4vOUdH2SsFdA2K0G/cT3h74wXk8/oYiM1mE7vucV3MncsVfPkzvQGf6EDYt+DNIQCzFoyBSHMd7e81DdI4KV6/fn1mWNJLRujJYplEtEkAZvGmgBQo9KQjFYj9/2X94CydDDwch7tsdHY4h36reoSWWGdmQB92Qajfw8CN8i/teazlAK3pnEDCgUj3TtTvkwnSs2Axgl91vGOGxwcAFFw2Du8AtG+//Q4NDg7F27Ts9ZFhP/JtpW2EyrQSpDpkABqWdDCFQ4b4RUtnLlqQxsHh4cOHeT/gILa5uZm/sBDQ9Oqrr9Ibb7zBWityRcaOIDp06BBJVfAEuiOjQHpxCLpD8m2mxuYP93h8obWQFecilQU5bvqzFUPUNWkkS5bf8wPl7KCFvtphZzEnaEjjIQFwN4+Z6PywhdrGzUyPQHyp2uaizYXTTJHAuk51SThIi4A4uI5icBYmQOVFRqj4rl072MLGARx8naGxATpEiRUd7bqo0X25l9gs0BYF/4gt6KD8qODJgQEEnqNMozowtFhB2v/15UgcSAt0R0Zb0qIdpcbGj/ywGehofw7LjgoHfKGugSveoYVj9Fp7Po1MZ9Ef1PmzskA032jw0ceXDdM8i4eV7/7zYR6dHLSwv7V0HLDIIXl6oGySvT5SWRIO0oHBzQBo6ZeS9EBShQmB5YywcCFYBFbSyZMNMxTrVLgNN6HWPp3Rjox4kvSgEK94GAMoYooj+AhlqBWtg7RKOzcqFzxRZBq82mQ/L1ToF4T2B6aRt9DA4GhlBUgfp8z6cpudro5kk0/kVie+JYJU/jSgF900ambfZ/hOI+UWJEdxUAh5UzcAuiuXftg98yRf2n3whLuKJukji52sK52qkmiQlh2ZAMriQcsBdRwbAZ+yCH4pLS1lL4n795v5MzcRRY3Vi4rmCGhyMED7AoeEAYpjLgC0DtIq7WLwsK80lnAGk1DlN8BJl8zkpNXY8KHuh0wrR/qtHKgC/elfX+LkRJwoSAYLbeZzQ7NpjwVWN/3OEgctts20et0+oo9eL6Vxr4E+tWKIqqz+Q8Gvtj326Ag3nUiQ+2uLnJySK1UlkSCteC3hkZCVxdGAcI0LJbykxhxB8S4ry0iQSo23KB5fhBvJURpS8zyAxwzKgmgSfsaeHAHDRsxD45aZSHMIU6nTHXHtXr/5oxSk95RMJMxyFg+jZczMqatgNaMg2/bv1ozQhoLHngOwTHCAeNmRzSmu4Gq3PN9Fmwqngpm+xW2+22dlYK/LddGf1A0zzfF3LXb2j1ZaYKF/bvVA8FBR6XVq1UsESM8yiuUsZyIO5a4oL6fikhIqLSlhIaMLFy7RvXv3/LxxHJa0MD+gO4Twa9wPljVEmXDGIxbrj2U+EwHSYQ8KAxQIMtijiAGaIwpFyJzJAJ2WlrS2wsL928NPd0S2pJMF0q0BkIbFLID0b1UjYe1sK9brM5DwIJhDUBEA5M83F3BWFSFIJVS4eCQA+MzKAaqypoabTgRIC+MNBWL5eXm0bv06qiivoOxs8wyNCsh1vvfeUZqcmnysFhADGsIyr66upmXLlrLbqiB9ir6JFfAirU2o38fQJdmmlPDQQS464GbHiWSzHlvQQYDWQZp27txJ9fX1HD+CP+XlfhVEwbtDPzjk6YgepGN9UKK5DsD7WoedPTFw2LctQHfAosamB1+Nwz+I0aDAqoZ/8096bTToyqKFOW56Zt44Z/cGRYJ8hB9vLGb9jj9ZOkxrCqY5X+I/tD0OP1bav9+vddAWieaH0mvjrac2SEcCrwK7nXbv3s3+wkJhH+SpKXKOjHBwyCBcoSI1FGHg0Pmor18xQ3UO3DQkQuEr3dzcwr7JsRS1zjkj8dBBiiOgasfSo7Cg8UcUrCLmoUU4HcvQ0uYaTdAdUhU8fJ5p07tD3qk5Gks6GTsDB4LgjjsnTLzJF9ncQQrj9KAfjMstHvr/Fjs5oS245X9qtwctavTRbvZy9u519mmONkSgCkb/1fV9LKB0asBC/9BWEPVwfq/GQVuLYgOMqG8muUBtkGZLNUSnTEYTp6lCdhUUAHNnZydBW3p0dIyDRby+gFtiHCANN1WEYQuBM/CFvXOniXMgTk5OkMvljssNL46uzZiZYDshPDlkLeiAYJIgmhQEZRG/kelUB8asg3TUT/7sbcEgfaeEHGGyUOPgEHRH4ovfq+POaDZV5bhpXo5nBsf8V/cK6fpINuUavfR/VgxzROGf3Snk7OHSsso+Tb9f7WCrHAlo4fv892v9ufqax8z0F/cKaUqijhdpfJlCd0QCr7LSUk5rhXBvWLTHj5+goeHh2SKIooYMWQbCfyjSA0VEAgraF6AwBP/nzZs30fLly7g+fKMvXbpEbndkOgkUSbgSvL/BwMFIbOmK7itcK+6X3CEofm8GzQNzwUDkcXs4glAobKkHxoa/z7CgRYEqPF6Buw98w8InXHA7xJjd7sftCu0L45T2Xdxv6XzjGrQtiE95PG5Fcxpp78f6e02AtFwwi/Ys6dDv7GF3gJMOA9K/LuPdEeuiyV8308oHbfHD7lwams6ifWUTtCp/mg/s3um10ve7bbTY6qH/WeugljETfa65kN3spKXI7GU1O/hVt42baGmui/58hT9SCe3+XUsB3RPpTEcaT6YcHEYCaMwDVN82bfSLBF24eImt6Mr58/kLEXn+ent7/Yd5IpdMaFYImb0vX746g6JAHkDoaAA4urq6qa2tndv+8Id/lq1ohIzjRQDFOSF7OAIZcB8paAPYEJkoZCCXWzfcH9Z/ri2XVq2uZzCEpgfc+4SCzDFr1qwMhqlL+4wXVN3SpaxxjazhKDjI7Oh8wBogAGuMBzKl8wIZzQV6ZQb3HLju1q3bPF/oCxLXQnEPVJI/y8wItbS0sEaI+GUhJN1F2DmuF+YCmih5wT6NsO4ISmlpCacjw8ErwtjxJQK/c+h5Q6UvFUUHacWzLgExESYG6Y6Ug/TswQCE/7nDTnCh+28LnbQi388zCwV+0H/bXBD0BBG3UJbtZSW7/+jMpSGXkamPP6p7nD7pxICVvtqWr4hShQveryx00r4yfOYT9UwZ2Ye73OIOcuOKlyLGimrRHUpAetfOHSzQjwKFuNWrVrHrnbhA4e1eU1MQOLY/sY1qa/y6yt///g/YAkeBJ8izzz4TpDQAGBcvXmaAev7557hOd3c3+0hDt1lcAF6nT5+ZkUEcoI6sLYhUDFVw/9GxMc7Y8tTB/fxF0NzSQmfOnONLMBbw4BBJEgoSzHKfDURFhUW0d++eWWp4Ql30690jx2h8cpKe2LqZlgb0pEP1BxrX77z7Hh+K7tu7J3hIJq0Pbxkk4hXA+OWXf4GrIN/iu+++y6CLQ1YBvPGihL4J3BTR9oc+9DMzDl6F9icmJtlLBllvkl10kFY04+GZr9Rb0jP7B7oD4dx4WubnuDmABOmv4Dddn+ei5yvGWHMDQSY4RPzMvUICWEvLvpIJ2lI8xZ4dOIDcXTLJPLVQIJz03a5cejNCMAsOKXcUTdGvLnayqx+U+BD5CLBele8iUEHWJOh6qAHSSgAaq3HgwP4gkIjlRZHxWwBr/ByHh3fu3OUplQPpnBwLS5YKWU1QTwBpnOYDbFHQlkCHTE1Nc9Ja4d8AxCNHjrKKngD6uA6Kd7gOAlAoAGKhb5FAGtbvxg3rZ0ipCiANmVJQPUVF/pcAEgr0Dw7y+QjGgb6hdD58RA2nz9HaNSupJvBCw/yAakCB9gRAFaV/oJ8aGk7T+nVr+eWA0tXVxckM2LJevIgVMjGea9eus/IgihSkUQcZbPCiwrjPn79AHR2dQfpo06YNZLcXUF9fL2EeMcdCFhvQSYJKoSLYUKmSDtJhJzIEOAd+LDyw/oc/PCedOLpjZh/BHQM4B6ezGIQRbbi/ZJJ2l04yr/xmj42mPX5VugNlE5Rn8tHlYQt962EePZo0BvPG4LARh3w4fPxcs/+AcE/JJAOquMA971sP8ujicDZb29JiNSIsfJJ+pnKM8ow+ejhppP97tyhouduMXg60SYbHR7wgrdTTgQX09+9j0EDBIeHNmzfZCsu2WDiH35IlfisbdMSpU2cYQLdv3xbMUAKQBC2yevVKWr169QzXPQGk0QYSBqCAc0VygNu3b/P94CMNSgOf7PAogfh+Y6MfuPCZf/DgQaY7+vv76fx5f2ot5FNE5CKKALhyljS8VgB0AggLay5cA4pj2za/TOuI00nnzl2gnt4+DqypqCijnTueIEt2NoNww5kL1N3bRzmWbPaFXrRwAa1ft4avRbBPU9N9tsxR1+v10PuffR8DLKgX0DvwWsHLCC8cfG0A4GEVHz9+kn8nBmnUh8YJ5kZwTbx7t2kGPQI6yv9y8PPbaO/FF1/ge2Ku3n33PfJ4kqtDowmQ1q53hwxIi2iO1IL07L7ddprpb+4XsnUsLvkmL31kkZO9KpBp5Wud+dQxkUUr8twc3g1Pj55JI90fN1HPlIkW5bip3j5NuUYfvdtrpX/tzJcFaSGvHLZs87iZbo5k0/URMw1Nm6jQ7KHleS6CLjWAHiHkz5aPs4X/6XuFhOS2/BBk+ejXF4/QjuLEe3xEC9LC+kYbZwKhIyRYBcChIAt2R8fjtFPIpH3wwP4ggMJXGsAiBWlEDCI9FSxFgDjahaUrgLQ4XRZA69ix40GrGPcVUnDh79CqPnr0GPcHNAc8QvAyEVuHyH2INlFCWdIXLlymPXt20vyKCgY6WKOCdCqD9PgYg3D1Er/m9ekz5+h+c0twO2JOAcLrAokJbty6QxcuXWE3O8xzXU017djhzw2JjDbImyjw9rBod+/ayb/DfA0Pz9TJBmePvkBHGyANP3QBpJ1OJ78k8WIDqMN6PnXq9KwDWswN5gBz7/X6WEUQCXrxQhIoE5adTWJRAtLQ26+oqOBeJcRPWnsgHQKcQ7hcpc6SftxPaDzDTa5h0C8QLy1IdQWNZxT091/b8+miw0JlFg+Ha8OTQ65891Eufa/Lf+izo3iSfqfab0kDkE8O5rCg/8sLRslmkicCEPQCUEa9P1rqoKV5Ls4MA6seBYeRf1g3zFZ2oku0II3+xNIrgCpAGBYbyvcPP+aX8W9wn9u3bQ1y1rDOwLmKQRpW39q1axkcAISITtyyZRMDqwDSCxYsYN4XRe5THJb8008fZJAX5y1EbkLQMQB8HKZdvXqNx7lDBNKhLOnhIQdt2LCOr21uaSWb1coghoJrJiYnae+eXRxcgfL2O+9Rd08v/13wha5evJj27HqCwfJ+cyudPHOWqRDs5qVSkL5xM7gtAJ7oY6Ti96Y5yQd+AkjjhQIqRPAGOXLkGNMl4oJDW8EjR+4eWgbpORTMIuMHLYPX0gc3+SA9u1Njbn+aK7jXyRXQHn+3ZoABGpGIcKf7UoudEwCAcni5apRpCRS08eMeG/1c5RidHsyhn/T6gb8+b5o+sXyY+qez6C+aiqh3yk9vbA8Ey8DnWlqGXFn0lYC+x+9UO8hu8rFV3Thq4nB0vBySAdDoV7QgHQtAC+NHWiiBy2w4dZra2/3eGEAqcLIAA4A4gOPd945QX2/fDE4aAkmIHsSnNxTtQFns2bN7Bkjj9y+84D84hH80LHKBX8bPAOJPPrmbwVBsSYM+WRegFM6dOx/02BBb0nIgDctV8KaAh8mZs+do+7YtQUD2W9LjhEPTJYFs5A2nzlBLa1sQoOEavmb1Stq80X/gePvOXbpw8XLQySUcSC9ZvJjpChQArODhIt1zmAP0D3MmgDSsavxM4LPxZfLee0fY20Qo4P7hMYLrwGn39PQwzYFs5qCN5jRIa8OSlvHeEK1+uAc2OSAt8wIR9Q+W9N+3FtCFYXmtaGRJebV+kD7RWEQPJk30u9UjtL5giv76XiHdhv6Gz0fPlk/Qh+aPMT/9dp+VfrlqlFrHTXRyIIfvVJ3rYnGl9nETIXmA4LZXYfHQ/1kxNCuLC+gQ6Jo4Je59RSYvB8skuygBaUiwrsyfjsmCFo8HHgSC1cfh30eOMldsRAh3TTVt27qVq+N3sPrwiS4+OMTvAOBNTffo0qXLhDRbUpBGneeffz8hoAWWIvjoq1evc7twxUN9gX9FIlv8AdWCNFmCZ8ePfvQTtjiVWNLC+NDXEycb2O0NGcAFqxkgDY8QpMnatmVz4OUxRCdOnaZhxwgfFMO6f/6ZA/w1gRfQ6bPng2CLHV4bxpK25+fTc889y9Yw5u3o0ePBw1DczGjMouxsC3P5QhFz0keOHKFNmzYFzwO6u3uooeFU0NURLzy8+HD922+/y2uCLwZw3ZgvHaRra9mXFJkDUhNxKA/SSqyp5IF0eFhrGMihr7Tlk1eiCYaR/eJCJ72/fIK+0FLA7m/gqGtzXeQMWOC3Ahb4hyrHWKkO3h44zEOaLAGkoQ39D2v7adRtoM/eK2QemoGifJwOLRhlP+xRj4F9qvGyuOmwEA4OYcVX57qp1ubmv5dZvByWnuyiBKQ/sWyYVuRPx613hAMoUB5C5m5worDkkHQVQCXoa1y+coW9O5A6Skx3YG7g8wtLF+AeCqThZYGAFrQHoIbFDJABBQHXPRRYi/DuAEDjHsiZCOsatMDhw2+SN6B0BEsaIIkiZ0nj57gHvgzA6QLApCDtHBuj/Nw8OnhgL98P9ZEC6+HDLuYzFi6o5ENDlIePuuhkw2m2/oWnLxRI4/cYI6xa+JOjXbwkmpvv08jIKOXn5zGXjJ/BY0NI8yX17sC64NAToIs24Ft96dIVPig8ePAAz7Mw9zgohHcH/LwxX3MapFMbzCIC54CxGkJmOSSmJB6kw1vRQQvHbeCQb1jB4wEBfuh1IIPKB+aPceQhANblMzDdIYwcgkxfbstnCxuRiM9XjNMHKvzuWtCeFkAa//7qun7KNXn5ABB8s9lAtKloirOKQ8+jYTCHDwVX5E3T7uJJqrJ5qMDk5QNClL7pLHowYaLibA9V5XiSmvdQCUirZUljbkvLymjL5s2zvCAEKxmeBXAX83g9TIOIQRpWHKw8IYAiFEgDuDZsWM8AJRZWEvYELM6LFy8xJw36Y+fOJ9hjAZ/08CqBYSS8LpWA9N2mJubH/ZarcQZIfw+W9OgYA1pZWRlTIQX2/BmeKQz0Ab9l0CXC+IIgXfv4C4QPDgOctPB7fCGAlsCLTuCXxQ8mQBpGnkBjyPlJ41pw+ThkxDzAg+Tq1atMT23btnVWu3iJ4CxAB+mamhRY0jOtZxbhR/RpCM+7UCidHJBWZneCRIBVDGsWGh6LbS5ame8KgqS4FXx+esjAvstXHdkcQQh/6GyDjyCEtK5gehZI/98VQ2yBCwW+0peGs+mtXhv1TJpoed40va98nOrzXY9zzwUq435/fqeIWibM7P3xJ0sdBP3qZBWlIF2fL3+IGm0/sY0Ki4pYOxoypQBHUBgAYETd3b93PwjQaHv1mlXsNYECAO/sfBD034WnCHhktIGfC77VqAtwhmcDKBZwxrBwYRnCJQ/iSoKeNKgPZHBBoAd+3traSh7vY9qpfsVyznKOAo+UyYlJsuXm0pbNOLA0My1w9uz5IO+N+yCYpbjE72p4ssHvSigcEMKSXrliOVWUl/kTyxoMrCfy4MEjam1rY6sXRXjc4DKKlxFcAVFamls5gEZcB3+HNYwvCGRTF6ImYTnDewMRkRivEHUILxYUfDXg5SK41lVXL+E28EKBPzRAGoEtoGoA1uCg8UWCLxPUQb+kbUS7H2Ktr8S7I0MPDmfTG7F+gCcWpKN8YyjcCeCTYXWj7zgwXGJzcZCJkGUFXh8fqxtmzw6xJf2ri5ycmQUFbbzVY6MfdOcyfQHa48WKcdkXAuo/mjTRH97yP9AooFzgq52skmyQFo9LyMYNMOHDvVj9+yJMFkAcVh+DZYQs4bHud6EL4uuFWwkAjX9DAhf/NmYZKNeaw2AM4BPvaDFAyw0t0u4X3BLRbqTxJmufqX0fHaTx+RVpJ0SYdfVBOs4OhemvEJCBw0EhUhCaGq/WD3FkIg4SQWOgwOUOlrL4MBJ8NQJaQFn8c3s++13Dq+Oj1Q5aaXfRHaeZ9TxAecy3uGltgYuQ1BYFoemfbCymjgn4UXvpD5cO02Jb5lrSYbeN0sgYtZ/4QHvxAjSaEdqQAjS+mIR8hIKCHaxk7GpZgEZjIbZ84p6EBE1sAprVBEgnx7tDfrnjBWisifogLax07FsUDwm46SP9NrZothdN0c/O9x/u4eECwEKCFAUg+zerB6jY7GX/ZbjmgQbBzyFLCjc6odTluegXKp30rUf5dC8A5gBtZHX55oM8uuU0B/lwWNf5Jh99cP4YRzhCMwQh6x3jJirJ9lKl1cP+08kqqbSkZ40xecNW/dbhLGim0AKJZhigReAcjQUd/xOQrF2V+PvMIZCeuey80WLHwBkro62OzGAAACAASURBVB5Iiw8IBVMrtk3QOm6mP79byJYwCsDwf9Y4aGOhn28FB/31zjwa9WRxJOKvVDn5EG/EZWBBpkshXPkQvQh1PEQRoocbC6eYtvhKq51ujZoJCQekxWby0gcrxjmri3hU8Y0wunnBvSAl+7HG4rCSsjg4VIuTlu1hii1osQUc3Qw+ri1nQQvWs/A7RRZ0hOdPpccz1mFq5jpNgHTivTtmL7caFrSwiuqBdPxvDuEhAY+MIBJxef+8cfrFqlH+ER6qgWkjh5BDhAkWtlCaxsz06p2iiL7C+WYvfbxumK45stm3OpxxWJ7joT9dNsQALwBFMh9CzYG0eGGSaFXHc6tQFrRgPQtDAkDjj7Cb5SxoGEjh1j+Ze0MzaByiI3MApP3LHfTciB8HZ02leiAd+9aUPnzghj97v5C9NYQCS1ppVpQ/bSwiWOPhyv7SCfrIYicLJsmp6ImvhQve79X4A2iE7wVhKcR9F39LhLq3+MxNDvCl1rpwH83QHSm0ptUAadbfD3DSYv5ZoDbiBegEPKJax+Gw/ctwkPZnlBALq6tFcYhnNX6Qjh+cxcAnWMrgpI/22chDfqnQn6306xOjIKT7Jz02PiQc8xioIsdDG+zT9GTZBPtTnxrMoa+2zUypJR4zIgb/Z80I+0P//o0S6p+erYAn3XlQAoSSXqglUZv+kAKSZugO8cRIFy7BcBILSEstaAGgIQaH7yIMQcw/C+sr3dX87wgWtDD82J+IBE9gCprXBEgn5uDQv/t9YlRO0MqnCqRjeeCwx644sllgaVBGWnRFnot+t8bBL7c/bSzmQ1G5sjLPL4wEC/mVWyXUyfrVoQse4t9eMkLbix+DtNgiFhuX0mUKBd5KQF1cJ6WWtLSzsS5ejCARz+3EHDQDdOBwUClAB9dTB+iYVk8TIK0+J/36bH40QQCNWY8NpGPrULxfyoPTRtaHhiZHqLKzeJJ+s3qE/vZ+IR8wyhUcAv7CQj+/jQPId2Cxh0ECHDgi9dY8S+T8e1LjUkqBSOkOcf/CgRHWCVnPw+WiTPjBITob7yLG8KjHCtJSgBb4Z/xcejiohgUt/sqKYZgZeUlGgvTrX3/dv1ix4WDUC51okJbjWKPuZOACqNt982GurBeG0Cas479dPUgNAxb6TogDQUiWPhGwiqEFAk0QCC/JFXiWHJw3SS8vdCpaEjkGIBxXLcW8UAyCJkA6yQAdKzgL7xL+f4CDxktY8H8OutaJrGPMeyiKQ+njmKRHNtbHJyXXaQKk1aY7Xn89ANJJmtLoQDq2bRjPwyaehtfa8un4gLzmtLjeHy0d5ifuC80FhOwr4gL/6T+pGyZkb3F7iXJNPtaX/vfO/EDarse1IYO6sWCKXq4aI1jTahTpwaNS4zSZII1QbTktDfQVehGuJArHx7J3BN4ZVj9WLRz/HNKCFm0bJbteSR019k+6taGDtAorFh1IK7MpYnmwlAzlK635dDJEYgDx9f+rdpgWWT301/cLOa2WuCDo5X8sHqGf9lqZ1/7ksiEW/ccB5JmBHD6MnPYZ2N0O3hzIYygILCnpo9I60Z65JROk55WVsdqaXLlz9y7dDmSnVjrWWOtFu4+C9EbAgha714WynuV2NOoKRSn4Kq0X61yk63WaAGm1OWntWtL+Q7NwJdqHKlJ70t9/T5RpJdy1SBAA9bq/lElSC10PaHj8a0c++1p/YU0/h3lrvSQTpKFtnJPj/2KBkPzCBQvo3PnznB/PNT1NyUjBFO1eCsU/MwhLogfFwDyL4ogBoJWZLlrfYYnpnyZAOt3pDsh//tndYuqaDH0Y509Em3qQhizp51vsDK5yBc8X8hLCcwN//1JLAZ0NpLoS6oPm+FjdEI93wmug1fnTSZUcjfVRSCZIi/sIGVFkFTl+4iR53B5WqYPONLJ+jDhHaGJ8IpBMNZcV2YTsKhBLgjSnILsJ4SSk04JIE7KkgDaBOh6yuCBJK/SjwR9Drc2cnU2FBQVcxzEywtfgvlCmw/8hRgQ1PrfHTYX2ArLkWPg+Y+MTTG8I/s+C9Sy4zgn4K8c/85glHLXStdKt6NAzpYO00l0Uph4+8z911y8cFKqEA+loLZ54uoyHDymxvv0wb4Ymh9BmXa6LkOaq1OK3jF9/kMeptMQFIP0JUBxJyEsYz1il16YEpH1ENbUBkD5+krWKIVxfUlLCsplZWQa6ffsOPXjwgLWeDYYs1pGG1ObKlSs4DyKypwCckZQWBSALHebTp8/QoUMfprfe+jFnZ4GuNATvXW4XPbF9GyMm2oci3rnzFxmY9+190p8N2+3iLC61NTVUWTmfhfnNJhPdarxDjU3N/qmTsZ6VWtDRWMY6QIff5TpIq4ACikB6sZOeLJ0ty5lMgBaGCqC+M2qm7z3Ko4eTRoJTnDWLaLV9mn6ucnQGdSFHj6QzSL9yu4Sz0YQqqrrgBTw5gpb08ZOsVQy95GPHTtDExDjV1NRwOif8e/v2rZzu6s6dJkJWECSeBbC++eZbnAoL1jI0kZEjEbQJLGaI2iP91vLldfTw4SPWod61exf5vF66cOEi60+vW7eWE8RCgxrgffHyZRobHePsJHuf3M3JYscmJqiqqorqVyyjn7zjT/UlZz3Lgm9Ah11w7YgWdKOtr8Ijm1ZN6CCtwnIBpP+yqZiF9kOVQwvG6MWKxxF/qJcKgJb2r2/KyN4biCAEBy0tmQTS/VNG+v2bJWFXHIegy/IfJzVQYXtw1hSmO46fpFWrVjLlcOrUaW4atAfAGXkMAd4QrgdoQ5j/0aNHnAbrJz95m1588QUGaPxMXADSfX395PN56cSJBpqcmqIXP/A8Xbp8hdNvodTVQci+is6cOUfbtm6hc+cvMMCvWLGCkDn86PGTTG/k5efTkzu308Ur16in15/hW0xvhLSOJUEq0YJutPXVWJN0akMHaRVWCyJFCPy45ZQP/MAtXpw/Tocq/cEfWgBnpcPOJJCGRCpU8MKVz60ZoLLsyAE3SucPix2kO06cpJrqaqqtraWjR49xppNFixbRypX1THHAcm5v72B6Ij/fTgMDA5xJBSD99NMHOQUWUkqhIHOIYEmfOHGSAR7X3rh5iw4e2EcDA0N09do1pleQWQUUydVr14MgjYSxVQsX0ubNG+m/fvhjmpp20eKqBbR14wZ65+gxGnX696ocUEt/IQbZaAA3mrqK5zsDK2oCpNPdu8PtNdDnWwroikM+Uzf2ze6AWH667SE5kC63eOgTyx8r2qXLmCC/imjLUAWaJZ9dNUDF2ep6qogtaZPJSFu3bmVOGgd+xcVFdOvWbc4KjizeANqWllbuIg4Ft23bwiBdUVFBW7du8dMQ5OMDwffeO8p0x/e//wOy5OTQ7l07qbHxDg07hhmMcQiJjDDwNAF/Pe1yB0HaOTrGNNe+PbuorLSEBoeGqcBup+aWVroWyCsYEqBDeG9EC7rR1k+XfaZ2P3WQVmlGv9JWQCcGckK2ts4+Rb9XO8LZT9KpyIE0Mn5/fPmwuhZnEiYFqcEgqRqqVFg89MkVQ2RXKehGuI81J4eyLRZyDDv4R0ajiXMRms0mtoYnJ6fI43GT3V5A09NTNDHh9wKC9YsDQxwSAmxhPfszgCNTtpOmpvxZxJHLEBm/8/LyKCfHwvVzbTbOTwgaBMlhkV4KVjWolhHnKE253Uxx4LCwqLCATEYjUyXw+MALIFqAFtdXupQ6SCubKR2klc1TxFrfeZRP3++a6QUhvqg610V/vNRBeSoDQMSOxVlBDqShI/2JZcPBtFhx3iJpl7/Wbqfj/aFfpEie+79rh8mqttdKAt/L0TSNuuxaF/i/EHAidacLSV8EfiEHrtECbrT1k7ZJNHgjTYB0uvtJY12P9Fvpn9tniuyL1xvA9pn6QSpIg6APcb+/8SCPfiRxwbMYvfTJZcnNTxjvs4MMNZ+9V0iNgZRfcu3tKpmgjywaVfdrJxoUjWGQSpsXwDkY7i1zKCi1hhlIhbBOlSgOYYg6SCtfbB2klc+VbE1IoWLDQWT/1aaisK19qn6Is3KnU0F2F3G2cKHvH182RLA806UMurLoM01Fs0Lcxf3/uQWjnO1ctaIUQWO8oZLmGZQF61l0n1DBKLN+HgKcpYAezRB0gI5mtog0AdLpenAoADSmvH86i/7oVgmnowpVfn7hKD1friIIRLfWMdX+2/vyB6JiFbyYGk7yRYi0/IumwlliUeJu/K9aB20qnFKnZ0oQNM47RbqFmN4Q6kpd6qSWbXD3ymxj6Y9iBdtYr4tzutL2ck2AdHrSHf6tJmz+MbeB/up+EbWMhfaV3lyIw0OHIrlOLewol5fo0/fkU2P94sJRen8avXBOD1roH1sLwro//r/VA4r0rhWvTSQUVdzQ7IqRmk40QMdqSesAHf2i6yAd/ZzNzPYSuB6c57935tGx/tAyoBC8/+TyobQQI+KvgykjffZ+AT2S0SR5dt44vRxIahvDFCb9kn/ryKd3+0KvTa7RR/+4rk89DZJIKBrHDERqWgBosbe3HL0x64AwBILqFnQci6XCpZoA6fSiO2Za0OI1AED/U3t+yGWBXOefLB2m5WnC5SJ0/IvNBeRwz06hha+C36/1u5RpveArB5Kr98dCJ9ZVdTyRUDTOCQvXfFAcKXCPSPQGh34HwtfluqWGJ4eUUolz+HPuck2AdDrQHf4HI/zHGnSX//hWSdhP6qfnjdMvp4kFeqw/h2CBupFqXVKW5rrolWXDhAQAWi/XHNmEA9ARmZeNsKofWTxC+0ojqxQqGmtgSgoLC6i42B/hiMCSnp4e9o+GPgf8nhHiLSjc5eTkUEVFOfs6Dw8Pk8MxwtoafX19HMACn+mqqoX08FEX2e35LKgkFATAQJipuKSYSktLWMmuvfMBizQtmD+fxZSKCwtZXe/Bw0cc6YhSXFTIYedul5u6e3rYB9tme/y1gVXv7umlstJSDohBGRoaoqGhYb/fdq6NFi6o5Hs/eviIRpxOslqt3D9ER6KUz5vHuiHwv16E/j98xAJPuFdeXi7XQ1sIT8dcQcK1u7ub/ccxJxB/QsFY2B8cY1qwgPVLent72Scc+iaZXHSQVrC6SgBaaOb3bpSElAFFHWTl/sv6QXXdvBSMIZYq/9Kez66FcqXK6iZkbylSOTovln5GuuY7j3LpcBeCQOQLssfghVNtc0dqStnvA5ixYsVyqq2tocHBQQ71hsbGli2bA9KiXiopKSWEdDscDtqxYzvreAAEKyrm08WLl6i+fjndu3eP7t9v4YjDjRs30HvvHaG169YGogSHaFFVFf3wrR+zYQAhpbHxcVqyqIpa2zvo1q1GeuapAwFA66PioiJCOPips+eoqKCAnty9i3r7ehlYvR4Pdff2UcW8eRzwMjk5wYDZePcubVi/jgESoA2BqJ++/TYZDEbauWM73w/ACVlUREDm2+1UvWQxnT5zludqxxPb+Z73mu7Rc889y9GTAGAE4SCU/d13jzDoQr8EgA05Vrwojh07zsE7u3fvpq6uR9wXaJGsWbOK28V8lpeX0+3bjRxlmclFB+kwq+vPNB7mW1DmWjm/YnE1RBz+4VIH1edPa3pfwUvlY7eLCfkL5Qr8veENAYtay2XaS/TJO8X0IIyMLCINP71yML7sMcI2Ef0fIA096CtXrvEUHTiwn63pmzdv8b83b95E2dlmDgUHeL/99rsMPkKBGBNA8cc//imHhEN06eKlS7RzxxOs63HnbhO98MJz9O6RYwyEAMi83FwqKSpiED9z7gI9uWcn3WIp1IesX/38c++jCxcv0YplddTb10/XAlogwj0Rlbh962YODwdowuLdt3cPXb50hSMSIXWKF0XdsqVs6V+6dIUv3bhxPQM5BKKgyHftml9jZP26NTQ4OMRh7wBpiDwh+hGRlHiBnThxig4c2EdXr17jLwt8Mezdu4f6+wepp6ebNm3aRO+++x5/BdTXQ7p1EQM9CsAd2iaQchW+DrS8F2PtmxKQnj9/Pr/IURoaGujw4cN+LXGHg5qbm3ntYSy8+uqr9MYbb7AxIFcExJvxu0OHDlE0dAf0DM6fP0+vvfYadXR0yN4onswsMz+coj+Lvj6SLZsXUNxReEXAO0LL5cxgDn25zR4yAzhm5lcWOelA2Wz5VS2N6/yQhf6xzU442A1VDpZN8FjiLpKvbilIv/DC83T16lXq7HzAt1q+fBk/WACnpUtrGYzFBRYuAAuiSVu3bOakARD7B1DebWqi9o5O+sDzz9E7R44xhbJmVT119fRwmLfX46XTZ8/Tk7t30s1bt5kmMWQRfeD9z1Lj3SaqW1pLt243chvigvDwbSKQBujv37+X+vv6+aEHPXLiZAMtX76cXwRdXV18uclspq5HXQF9kM3UPzDAPy8tKaXW1tYgSAPEEQIPKgM0x8mTp+h973uarXCn078G+GLA7wEuYpBes2Y1UymnTp3hegUFhbRnz05WF4QOSqYWJSBdWVnJXxaaAGnwVufOnUsYSGOQ0dAb0o3hdCFLSxH1TIV2xVuY46aPLx+ifJM2ubQJj4H+/G5RWOsT40b+wmfmTVC1zcXJaKN/pSX+sfp8cwFdHA4tfJWT5aXfrh6hjYVxfNmIrWjRkKQgvX37NracYUkD8LZv386WNUB7584drHAHDhp7HIAFKwhADosTeh4A6Xnz5rFa3sVLl2l0bJz2PbmbTpw+Q5XzyqmifB6dOneBVixbymJJp8+eo717dlFbewc9fPSIKsrLae3qVSxNuqyulmy2XLp85RrTFWXzSqmjvYP5XYA0RJ7ARwOkn3xyNycIABDCqsZLA7QEEgaAlgHnDIsb1hmEo5bW1nCqMJQtmzczHy1Y0gDj8fExKisrY/U/yKtu27aV9UUAymgXXw2gMMbGRmeANNKQIWECgB0aJ9DiRjtHjhwN6o0kfkcl/w46SIsIjceQGR/chONyscSgPBDY8rQGrVCED/9XVy7/iVSgQb29cIrujZloR8kkbSucJpvJSyBI4GUw7jGwu2F8sxmpF6F/PzSdRf/7VklYKxp0zR/XqaDXIY4WCfwd1jE+M6FyhwLrECCDw0NYkfj8vHz5CvOt1dVLGLRwqAbKAdbi0PAw88PPPH2QKYqe7l566qkDLMzkcvsd7ABqAPTrt26zJW3MyuKML+CKAcAH9u5hhbypySlu9/rNm2w9g+/dsmkj2fP9glODQ0PB7C0bN6xjCgYcOqz5Pbt3Mg3h9foI/zWcPEUut5vWrlnNh50AeZfLzRY2VP1AQ0AfG2Xzpo0sIAUABq1x9OhxpnTwIvInPzhOubk2TtrrV+wzUldXN9MfJSXFtG7dOubtQXcggUFd3VLW58bLBC+68+cv8jxmctEESKfSBS+0LRs7tFxxZNPftxSEjW6bn+Ohv17l/yTUUoGc59+32Dnbd6SCGivyXZwlHFrNOUYfLbS6yZblI7ePCFnF//sip/qCRZE6FhAQeqsnl779MPzL5oPzx+jDlTOTMShoXr6KZDMBcJC+CgAmFAARgBviRoLanfA7AC68KFAfYI3mAOgHDxygwz94k0wmE9MfZ89dpNGJcX755VhyaMumDUxt+FNgGfn/oC1wL2ReweHawOBgsF1x523WHAZZvCjYS8JAlG02cy5G/BxtoF8YB37tl0r1F/HvAKLIFuMfs/9Fgf6hz6iH8WDc4I5xH/+1ZvZ6QcE1+Dd+J/4ZXkjBvgXuK8wTwD/TPTswZE2AdDSctFp0x+wv1MigpPThRaaTv71XQI2joZMAoK2P1ozQtiKV3L6Udi5MvSvD2fTltgIG3WjKE8WT1OjMJuQQRCk0e2hH8RSDX6qkWXunjEzZOAJ9khsPDj//YOkw1cTr1RGC7ohmDsV10RxAC2L9OBC6cfMm3W9uYVe3gsJCGnb4k9AK4AZqA9a0x/s4fAUrCLAFqIOTfvTIzx2LS6hVjm715UepRhuxzl+mXTenQXr2Yqq3teBjDFW8cKzzYpuLXqlLvXwpPDmO9OfQdx/mhbX+w23+D1WO0e7iCTJlAaTVFc2P9qHz+Ii++yiPftAdWjoWbe4txYHhKJk4miPGkgCAFnoCqzonx8qeG6ChQvVSkBzFdTN2sIHIZrUxVQBLVijhdrlaT4Ba7cS4Khl1mSZAOpl0h/xGV39LQXDp882FYfMe4uH6jcUjtLNkMiW8LcD5tjOb3uy20b0xfGrGvrcRTbmxYJpeqBinhVYXmdSfUsWdQ2ThF1vsYf3VDQYffaJOhejPOOZMOiC5pvAzvPJmrY0kr+AsgA4zW4m0oKPph+IFneMV5wxIhwbn6Pygle4XWD7v9Fnpa52hw8TRFg6ufqt6hJCSSu3SOm4meGogWEN4MMEV902ZqG3CRLecZvbgkHNPsxl9BB9jcbQhAlhAX7SNm0O65sGKXmJz07qCKVpkdZM1y8dRibjvtC+LJj3EY1U7RZUwdxgLQvNPDYYW90fdulwXe9jE/TJR0ZKW7lEGaKkFHVhIKdAqfScmGqB1kFb7KdYIJ51ISzq8oaN0a8c28X3TWfQXd4uof1o+IERoFX7TyCYe12e3TBeRCfzHPVa6O5bN3CzmYspjCEtpAISX57k46wqiDacD/sVZBh/9bvUILctz0Y97bPw7AG44xzuMB8JFcM9DOyUWD+0rmaBNRVMM3okoN0ey6e9b7eQMEQLuBxEf/U7NCG0vilOWVKUhhLSgAdBCdEGc4BwJPNV+EtRuLxF7JV3azEhL+uuvvx60HJNFb8gtOKyg7zzKYzohXIErG/SZVyUgChHjbxs30dF+K10etgQP96T9geW8PH+a9pZMEnIY/r/mgiBdAFpmf8kE/erixwEfLeNmeqfXSggWCaehjfsstroJh4t7yyYoT+3UVKKBwOXv002FhC+IcAV+3a/Wy0dcRfXgqgDSck2wSJJMR8TAFw0IJoODFrobTb+imus5XDljQTr0miZ3G0UKrxb6CSrhY8sSH+ACEaiuSVPQgwMZskE/wHLumjIx8CITiyvgggcPiA9XjtKTJZOyMp6gF246s1lHe8hlDNIguUYvu+MtzXNz28mY9X/pyKejfdawh7WY748vG44/LF8FgEZfxM3g7wIHLd2/6QDQkaz1OYyzcQ1dEyCttgseLGn5kgyomH1n6Bh/80FeWIsTPXsqBQp5sD6vDFvo5GAO89MjbgNZsogQFQnLHplKqmyeiFSMP4ee35cWxWggAkWSrHLJYaEvNCOMPfQa4zebi6boo9Uj8fctwtAQzScIJEHpDv7DCN5ob2/nEO7u7h5yjIxwUElN9RK6e+8+zSsrI1+WgTo6H3DgxpqVK6ivf4CV63Y+sZ2n0uf1Ul9/P7W0tpHX56Xa6mpauGAB/w5BKm3t7ayWN6+0hLLN2axUB/e7e/eb2W2vFBGBS2tZgQ5qdo137rDKHVz+2tra+b71K5ZTV3cPB7oIocbCOiLIpLCoiEWUUBdh4Wh73do1HPgiFPhD37p1i1atWsW+3pgDRFpmssZGova6JkBabU5aayANv+kvthQQJDPDFfDBv7lkhLbGy5VGsVvAFXdPGQmay4IlZM4iKsv2EGiYdCjwz/6LpiLqmgzP/VuRQHf5MOGrJa6i4N0DUN69exeHdl+5cpXDuaH0hpDmVavqqenefRYwghYNovIazpylJUsWkTHLSNdu3ORovjUr6+lmYyNdu36T/vvLv0Cnzpwlizmblq9YRidOnmK1uK2bN9HtO3fJZDLTgsoKunjpCi2onE/Ll9WxsFKWgRi0IZgE/Q6EdUPeExGGlRXldPnyVapdWsOAjqhGiCOtW7uWzl+4yMEpiCDES6S3r4/lU6EzsnPHDmpra2PBJYSGI1gGEqu5eTZasngJRxdC6a6jo5MWL64ip3OMamqWUHd3LzU1NcU19XPxYk2AdOIt6dRY0OINhUS1n2tGoMhsAX1xPdALf7psiCVN9RJ5BvBy+VJrAd0YCf8CxCHmocoxer8aiWYVgDR6DmCG7sUPf/gjgjgQuH0o4kGrAnoXCECBJQ3ZzqMnGqg6ANI9vX20ecN6MmQZqPPBAwbpX375F1j+02LNYev5vSPHaN2a1ZSbl8uWtiEri5ZWV9OtxkbW28jPy2NQB8+0qn4Fza+YTw8ePaKqhQv4RSG2aDdsWMdRhY8edtH69Wtp2DFCDx8+ZP0OWMsH9u+l6zduskW+YsUyqq2ppZa2NvYLhEY0wBsaHpBa3bVrB73zznscmYg2EcIt6FRDw0NQBIy8snoNYQbSDqSVqODNtKRTD9DCZH/tQR79tCf8ISLqMj9dN0T5ZoVoMEf3M74C/q0jj04MhE6LJUwNPFaQSSbfFMfXgdjdTvC6CDP3sG4B0v39fVRXt4yOHDlCTuco7djxBGtfQMMCuhqlxcX03rHjDNL5+XYWSjp34SItWbyYRYYEkL5w6RIZjSa2bCGwBMrBYsmh9oAaJLoE6xzACDrj9Jlz3Lv6FctoQeUC6uru5hdHQ8OpGcEtAGlE8mYZDHT/fjPrhSCARh6kl3O/UM/n888lxtTf38/SpWKQhsAUIiZB8cCah0CTDtLRP6xpB9JKwsIfg7R2ABpLA6vvc82FhLRUkcpq+zR7fMQFKpFuQkTQ6pBTiQOoISIPVM3Rvhy6PmIhHAY+UTxFGwqm+DP67qiZczqiHuo73QZ6szuXjAYfvbRAJT2MEGMAB/5Wj43eeJgX8aAQc/jRGgetjCdtWYz+0FBpg7AQeGSICSG0e9u2LUx3dAXojq2bNrLVC5Bev24dXbl6nW43NtKO7dtoVATSx040sJ7Gls0bWTwJEYkb16+jK9eus2VcUlxMtxvv0EroLi+qoluNoDuyaPWqerpz5y7zzJA5hXUOLhnylsiUMn9+Oa1auZKV7m7eusVUSyiQhpEEPZDm5hamQAD67W3tDMD4nRikoZeNLwWAfV1dLWec0UFawUMpqZLBIK0tgBbmg1jAvgAAIABJREFUHbzpp6ApEcaPV6i7rmCaOepEAvWPemwMdvDSwCEivD0sRh+7zP3SwlH2s379QT6BpIF/8aaiaQ6+MRt8dLI/h77SbqdfXzJCe0omSfALR/ThX69KnDKZoNT3VrctohAUdgFcB/eXqqB7HeOHzQc+8Dzz0jgQBFcNC7Pz4aOgyt3yuqUMrmVlpZxuCtwwW8DLl9G0y8V88sF9e/lnHp+XBvoHmIdGqDdU4aoWVPLqQCoUOh0A6eolS2jYMcwHgqAp7jbdYw+beeXzqK7Wr843PjHOoAkrF1lbLl+5ym1CkQ90BdTo0N9169YwvwwtaBRQHKiD30Ft79pV/0sCh6Vr165inhuh6KA/kC0GNA84atAisMD1Et0MZChIfyO6WUhybXh7fK0zL6wngtClLUVT9JFFzoQBNSzlSY+B7jiz6Uutdnq+fJzeVz7OinYA7H9uz6fjAzn0wYpxWmmfZq+PvIAOdipAGt4j33uUS2/22GRzL0qXcg/8uxc5CYehcZcoQRpWJDwbNm/eTG/+8C1WbOMmAopyghocFOH476wsh3x+/hvh58K/hRyD+DlLhgbcaHCN8Dvh57CEQXecPXueeW2fqL7QLlTthPr4O0AeVrrwe/xfuIeggCdWnEPf+OeStvFS4HEG+od/C2MQjy3utZhDDeggnYLFhsrcW925EQWA0DVTIAIQ0X6JtKgbnWb2kPiZ+WMEsSShIEPLP7fnkcVItN4+Tc+UjzNQ47lONkgjtBycPnIWyiXHlS4luP2PLxsKvlRiXuoowVkAOqS/AifbeOcudXR2MkDLNRXLN1+4a5bVLWVLGeL8sbStdJ4S2bbSPsyFejpIp2iVYcF+obmAkG5LSdlYMEX/rWqUyhKg8YH7hwJpt9dAZ4csHAreMWmkRTkeDrpBqLcA0r+22ElPlk5Qz6SRPn2vkHMFqk13gIpB5CZAWonWdYkZPPQwB9PEXWIAaQGozdnZ7KomB9Cxglyk66DhzJrO03Fkm1EwaZH6oaAJvYqCGdAESKvvJ61tukNYF+hLfPZeQcQwZqE+Eqb+ZvVIQpK/hgJpcOgQKwII/839Qno4YaKPLRumlfnTdG7QQl9sLaAnSyc5R+CtETN9oaWAaiFetGxYwfZTVmXYZaB/6bBz0I0SvCzJ9tD/WOyktXaVQErJTWWGIlzGKnaS38cDcEquVVJH2ezL10p0+/H0LdOu1UE6xSvaMWGiL7faCf9XUnJNXvp5hGmXyodpK2lDrk4okIaiHDw4EEEInWZQLp+qH6SSbC/rgHzmXiFHKhaYvDTuxdEi0a8vdtKOYnWSGdwfNdNr7fn0cFLZ/EBx7zfUDAiKAaDFl0gBOl5wi3R9pN/Huj/E1yXjHmr0M1Pa0EE6xSuJB7ozSqAGT72jaIoOLRhVTWAfnhn/9TCP1hdOzYh47J400g97bCy2BABEdvA1IgsVlvWbPVYacRtZxhTW667iybgzsuDs7O1eGx8QhsuuIl4+9O+lhX6dEfxdlRJlM0J1gd4Q/i24VccKcNFcF03dWOYo0e3H0qdMvkYHaY2sLoAaEpuwSpUW0B+/VOWk+jwXu80lqqBlcNM4LIQPtLQAUAXNDPDR8RS01TNlZB3um04zeRXkWsT94Inya0uc6qQji3EI4QA6njlRCopK68XTF1ybrPvE289MuV4HaY2spGBRf/5+AfVG0J8WdxmC/hBB+rnKMbaq2ZsqTQuCYS4M5dD3unJDSqrKDQ0vhl9e6KR9ZepQLHyPKIFabYCOdhmjrR/LFknGPWLpV6Zfk3YgrSwsPD0ODuU2Fw7qvtxmp+axyFGJ4uuLzB46UDbJB3yFJmR5Tp+tC0+Xq45s+kmPjaBTHXATjjgADLHU4qGXF4yyup1qRQWAjnf6lV6vtJ4ac5PMe6nR30xpI+1AWllYePqCNDYWDuQQRHLVocybQdiMeIjmWTz04vwx2lwwTbZ4dCqSsMMBxrec2fTTXiuPNdoCHWxEPyIFmaolCpCWs6DjBTOl1yutp9bcJPt+avU73dvRBEirr4KX3iCNTeX2En3rYR6912+VzUEYaeNBTe+FijFaXzBN4K61VKAECNnWt3uthKSxsRRom4DiqLSqODYgrnDCp6BTUoBWcEnEKkqBMN6DyIgdkVRQ2q9o29XrR54BHaQjz1HKagAELg1Z6NuP8iJqJYfqJKfFypumzYXTHNaN1FipeOBG3QZqGs2myw4L3Rwx06ArS/GhoHhsOCD84Pwx9jKxqn1YKnXFCLPyqQRo8ZdTMjZnKvZLMsaVLvfQBEjP1WAWJZsElEDXlJG+3plPTaPmiPkEQ7UJPeX5OR5Cfj8o1i2yeRiwExVqjrRhoG3Asd8csdDdURP7OguJbZWMXVpnfo6bfnb+GLsIwm9btRIFOOOeagN0tEOJtn6885Ts+8Xb30y7XgfpNFlReD6802fjHIThMmErGQ4eOniCIAch8g9C46Iyx0OI1AOYQ4zIZMAfX8gDSCFdFgJcQM0gVBs0xqMJEz2YMHJwzsNJI/VOmYJ5D5X0Ta4OPFhA20BTBDy0qiXFFEc0ABhNXbXmKBX3VKvvmdKODtJptpJ9sKof5LEOtNoFwShFZi/lGb2szQH96FDqcYikG3Vn0aSHyOkxksNloDF3VrSeaxGHgJfHzy/0h3jjxZGwouCwcK5Z0JjrRE55wtYywxrWQToNFxRW7G1nNn37Ya5i3Y90G2aeycvUxu6SSfW5Z7nJiADSqQToVAFlqu6bbns10f3VQTrRM5zA9nEYd24oh47151DbuFl1KzaBXQ/ZNOgMHHI+WTrOXilJCc7RKECnEiRTee9U7Dst31MJSEMSt6KigofR0NBAhw8f5uzwSISMxMCQrh0cHKRXX32V3njjDU4QIVdknZsOHTpEugtefFsEwSDQfT45kEOt46aYXPbi60H8V+MQE5obEGYqsyByUgH/EO9tFfDRalrQ0QBfNHXjnQbp9am8t9pjyYT2lIA0UqGVl5cnDqR17w51ttKIK4u1P77fbaO2cRONR8hMrs5dY28FIkjQx95fOklbiiaZD096CfMumIsArfPQSd+BEW+oCZDWLemI6xRVBUDdo0kTB4wg3Bqub/AO8SkUK4rqZlFWhqcGZE5xEAg1vWV5rrgV86Lsgr96kiiOaK3SaOvHNPYIF2mhD4kYV7q2qYN0uq6cwn7jkLFz0kTXHdl005lNLaNmmvAm9zGEch5c/ZCtG650dVDti1MtT+HwQ1dTANKoEg/pEsssx3JN3HMhaiDV91dzLJnSlg7SmbKSCseBYJJHk0ZqGTNT+7iJ2idM1DtlpBEF2cuV3AJufBU5Hj70g6bGYpubamyu5HhoKOmgUCcCzZFMgNYKMGqlH9Es41yoqwmQ1jnp1Gw1aEDDz3nKZyDw2YPTRhb3BzUC0J72GAjSRQhSCSR/5o4i1NwSCHSB+l6+yUeFZg8VZnup2OzhpLWwlFNuLctNaxI46FjALpZr1N41WuiD2mPKhPZ0kM6EVUzwGFwSegQh2UnxvkjEuBJoQccCcrFck4hp0Uo/EjG2lLYp+LRJfdvkfN1k/d+IdJBO6QrqN0/qDOgAHXK6dZBO6k6M6maaAGnduyOqNdMrxzIDIXyi1XCzixXgYr0uluGHu0Yr/VB7XCltL4RVzH0SJjyU0SD5vQ7SKV1J/eZJmwGZB0INgBY/c0rHoiVQ1FJflM5f2tYTA3ckEBftV02AtH5wmLbbLn06LgFpNQA6VoCL9Tq1J1sr/VB7XJpqT8pJh+OidU5aU0undyZZM5AACzpWcIv1ukROlRb7lMjxJrVtqeUs3Dyc870MUOuWdFJXTb9Z0mcgBEjH4gcdK6DFel2i50qr/Ur0uDXTvkIPD02AtH5wqJltk1kdURGgY+GeY70mGYugA3SCZlk8seLDaiV8dIhrdZBO0FrpzaZ4BlQE6FgBLdbrEj1zWu1XosetevvhDv+Em4k9NaReHVK+WvxW1w8OVV8uvUGtzYDMQWEyKQ6tWtE6QCd4o8pZzHLgHIqflrlet6QTvGZ68ymYARUAOh4wi+faRM6W2HBL5H3mbNtydAUmQ7wf5bw9hDpSMA9MpA7Sc3ZHZfDARQ+FYD1Ho2YXD8jGc20yVkTr/UvGHCTkHlJaQ9hw0gkXeGopMMtZ1gFA1wRI637SCdk2c7NRHaBDrrsO0Al8JMJRGmIAllsEaTSshPK4cf06/dVffWZW53fu3En19fWErCx6ZpYErq3etIozkCKAThcaQQdplfZauAWXenQouaXY6paRL0i5Jf3SSy/RK6+8QrW1tdTZ2cmJEk+cOEFWq5XsdjutX7+eSkpKCIkW8bYoLi6mc+fO0WuvvUYdHR2yU/D117+hZGr0Opk0A3ECNKYiVhCL9bpkTn869DGZ86HKveQ8N0JZzaHoDylnLWxErXl36H7SqmyZud1IYFMnm4OOB9yTsWA6OKs4y1KXOyWTK+agxV1R8vNAHZ3uUHEN9aZSNAMxArQaNIWS5zRFs8K31Xr/Ujk3Ye8t50onndBQQBvNoMIdMAbaUZPu+NSnPkXf/va3aWhoSLaX0vcQVzp06BDplnQ0q6rXnTUDvsdeTpHyjasBzOkEfjpIx/G8SIE6jqZiujQA4DduXqe/+kyKDw51kI5pCfWLRBY0JkMWoCWmQbygFe/1yVy0dOprMucl5L1C0RlqWMzRDlB0gKimJY0zvzfeeCN6S1p3wYt2BfX6PANSC1r2Wy3wzR8A9FiBSy0LPFkrF+s4k9U/Td5HvMhSYJZzk1NjEOFeAIIlfUN3wVNjqvU2kj0DUQB08BDeF+BopT6tEfquA3SyF1cD9wsF2JFANZq3YyjXO8n+1IQlrdMdGtiU6dSFUAAd4nN11nMj44saavjRPHNamcJ07HPK5y7UpKWY6sDJrya8O3SQTvkWTZ8OyAG0tPewmOUeOrmTdGmYbqCtdAW6dO13yjdgqP2SrAmVBsGI9qUmQFrnpFO+RdOnAwGQZn/oCA8Q/1qOW8TP5U7uRSBukD40Qlsanql0o2U0M5WhvDhSYUWL96yWOGndktbMdtV2RxQAdNxAJfDW4pkIdSCpsdlKltGnsWHH3p1Q4Bx7i9FfGeqAUmQU6Jx09NOqX5GKGVAA0IKBHFX3JA+JLMhHwWFHdW8VK+sArXAypcAsfD3FtHkU3jOWaroLXiyzpl+TshlQANDxglSQGpFa0KFoDo1Z1/GOP2Vrm8gby62R9C0cKuIvkf1S0raoXzonrWTC9DqpmwEFAK2GERQS5EIcLAbjrcWWWOpmSQ//Vjr3Wn6bhaA+NAHSOietdIfNsXpJAGhF4CyddukncoqBWsu4o6kdqwUOOtKEyBxY6yAdadL036dsBnwB8POGQKF4wSmm6+VcpVIwQzH1PQX9TOkt4z5FTmnvg4I0SrQ7IOVcUVHBHW5oaKDDhw+Tx+Mhh8NBzc3NZLFYaHBwkKWgYwoLj8aSLioqovPnz+t60ineP4m+fTiAjhegVDeoUmBJxzsHiV6/lLYv5aLTabJk3P50Szqlu0m/udwMAKDD+UHH+8zFez33OZQPbZI8QVQZQ6ZvPzlPDq1PnA7Smb4r0398ibKgE/LlK/UMCAfcKi6N1nFGxaEqayqUp00mTJSPSBN+0nrEobK9mPG1RBa0lEGI93mL9/qo5j4J1nRSxxPV4FNUWTwhqYoUjHfoIfqtCbpDB+l4VzcDrk8gQGN2kgpqCTpcTOoY0mFLiT+PxF814aL40mFcAp0W2LiaAOloDg71RLTpssui62coHloNYFKjjehGI+KspVa10JkYDhtTMo6oB56CCzJ8YjQB0rolnYKNraFbSgFazWdOzbZimjI5C08H6JimMiiKJX3Rif+d8gWPbWiyVwX2ic5JqzinelPRz4CcBR3vcxbv9dGPIswVKniBaGo8qk6OTGNyAJxpVIbSOQzsnZRb0i+99BInoq2pqaHOzk52tj5x4gRZrVay2+20fv16KikpIThrV1ZWkk53KF1h7dfjZw9ctOFxIlk1+OO0ADWZyDJ26xOKyGMhLcaj9naTc5+T2xxSDxu1+5GK9iQUmZJgFmBjeXk59zYhwSw63ZGKnZDaewqudgJAqwVEarWTlNlRcMCYVuOJZdLCuc+F4vNjuU8aX8N0R6qzhesgncY7KIauSy1o8SF9DM3NuCStQE2OmxZNBiceyIQiBWK5fwe+qmYIV0k3Rrq61sWzhlrxk9a9O+JZxfS6Vo7iiBdY471eEzMoBqDA33lcmQLUYhpHPK5Qh35S6kcTi5TgTsi9hHSQTvCk683PmgE+KBRx0PECbLzXa3GJZqTu0mIH4+mTdMEiHazGc690v1ZL3h26JZ3uu0lZ/8UAHS+4ZqrXFWYyZgs6FL+rbHnUryWmK+aiZazGjKajJa2r4Kmx8slvQwBote4cL8ir1Y9EtBMcm9T1TEwZSL0akk2LyAFwJi9KIhZark0Zd8OUu+AdOnSIXfBqa2sVueDpIJ2s3aLefdiTQ+JmF0/rmYoFM8Yl56InTFqqAVpu8TJ1UeLZqPFcK3rpaiKYJRqQ1v2k41n55F8r7DW1DL1MxoKQYwtxoDQjAk/qrhZuqSO5vYW6VnxdJi9E8h8T/x31g8NUzfzcva/YkyPeWZgLmBD3GGU+lWd5h4jJfOmiyB3qBUnyECs4F93i4t3MSq7XkiWtRxwqWbH0q6MGQMcNWmkybXGPU/qZEgqIpaet4Sx0wbKLBNJpMsdp1U3Jeup0R1qtXvp0Nl6aQ3wulT6jjq2ncYN0OK5azg1GSo2o1oHYxq9fFX4GNHFwqEccZtY2VeugcC5gR0LGqFMQ6f9AaYnugHeHDtLpv6fExpwah4QJAS8NTvNc+mLQ4PRrt0uirx1N0B06SGt3r0TTs3gpjrlGf86VF1E0e2jO15Xx0tFBes7vCnUmQAdo5fOoW8/K52pO1hTTVVqJONQt6fTeivEA9FwDLN16Tu+9npTeS6zptLOk9YjDpGyTqG6CPRUPDz2XgGsujTWqTaRX9s+A9NA3HS1pHaS1tZvjAei5Clhzddza2rka7o0WLWk9LFzDGyZM1+KhOebaIaEwjTpAp+deT3qvteaCp4N00rdA3DeMFaDnGgc9V19GcW+wudqADG+Ydpy0LrCU+t0bK0DPVcDSrefU79m06EGIgx0dpNNi9bTTSfE+iuawcC4D1Vweu3Z2bpr1RGt0h+6Clz4bKFYrei4D1Vwee/rs7BT2VHioxFygDtIpXJA0vnW0AD1XwWku8u5pvK1T33UZtztxp3S6I/VLlBY9iBag5yr/LB63rnOUFltbO52UWtSBnikB6fnz51NFRQVf0dDQQIcPHyaPx0MOh4Oam5vJYrHQ4OAgvfrqq/TGG2/Q0NCQ7LgFA2PGL6NNn5XKg8O5+tDpAB3dc6xb0tHNl15bZga0RnfoLnja3aY6QMe2NnOV6olttvSrZsyA5EReiSVdWVlJ5eXluiU9F7dSNCCtAxPn25VNVTcX944+ZgUzEIGPRgs6SIvmUQmdoaSOgqVJiyrRAPRc56Dn0r5Ii82bbp2UhIKLu6+DtMjyEX9lzHWrUAlAy2VmSrdnQ63+6nOh1kzOsXbEh4UYuh5xGN0GkM5fdFend22MXUmwylx/mUlXWZ+P9N73Ket9mIdNE5Z0KoNZQn1liF1R5hLPqDSiUAcj/+OsW9Cxw5rB4yHj2DjZ2lrJ2t5J5uFBnlFflpHcBXaaqqig8aoqchUVki87O/YbpcOVOkiHXiUxSMv6CAYunSugpITmEGZzrsxJpGdcn4dIMzTz9wavj0zDw5TX2Ei2tjbKHhomg9tN5PE8rmg0ki8ri7w5OTRWW0OODRsYrMmQgbMdAYTmrCWt5FNevLWklnV02zI9ausAHf06zaWvrOhnZ/YVxrExyr3fTLaWVrL09JBxYoJgUYcsBgO5bTaaWFRFo6tW0sSiRQzeGVMUAJEmQDqRftIhgnhiXuMMfI/zXCgB6Ewde7SbQe6FrXt3RJhFn49yHj2i/Fu3ydbcQsapKb/1rLD4LBYar1pIw1u20OSCSoVXpVm1EICdsSAtfmgUvKwUraZU/yRTQEspQOtA9HibzIUvK0UPhcJKZoeD7FeuUP6dJjKOjiq8amY1r9VKjg3ryLFuHXlyc2NqQ7MXzTVO+muvfyO4FuF45mgXLFMfTKUgHe18ZWJ98UEhxpcpL+qErpXXS7nNzVR85hxl9/bGdauJJYtpePMmGl+yJK52NHOxAmtSE5a02t4dYpBO1GJkysMZDqDTiW/lT2efjyhw4KT2ukvnYi67Z0Y7t1lTU2S/dp0KL1xkDjqeMl1cTCPr1pJjw3qiTOCmFXzmawKkE8FJKxh7PHuFr013oI5kQWt1fABk8Jvk9fI6ZLndZBodJXduHk1VlJM7Pz/utZVrINSXlE4DhZ9u4/gEFVy+zH+ypl1xrY3XYiFn/Qoa3L2L8Pe0LqH8fyWDykiQToYlLcyjVoEs0uaNBNBafgkZpqao+MJFMvf3s2dAlstFxtExmli8iEbWrqGpgNBMpDmI5feZei4Ry1wovcYw7aKCGzeo8MIFXqe4SlYWjdUtpf79+8idKbx0BItSEyCdTnRHOlEAoR6GSAErmn/xeDyU19xC+ddvkO3Bg6CXACwsx8YNNDl/flw4EOlizc9PpAGk4Pe2lhYqPn2WLN3dcd99bGkt9R88QO68vLjbSlkDCq1o9E8TIK023ZEsSzpdH9ZQVnS6jSe36R6VNJyi7EFEqhE5V9bT8MYNHKmmZtGjCuOfzeyBASo8c5bym+4FaapYWvWZjDS6fDkN7H2SPFZrLE2k/hoFh4XiTuogHeOSpeuDG+mgMMbpSMll1o4OKj16jCx9/Xx/R+BAabq0VNX+pNvLS9XBq9QYzhEKrl6lgkuXyeSMzQUPXcF5Ayit4a1byGc0qtS7FDaj4PBMEyCdbnQHljQdD4vkADrtAMjnI4PbQwa3i3Lb26no7HnK7g+A9Ib1NLJqJbkKi/gBhtWlJIwYvLbB5SLyeSnL6yOfweAHAJOJvFlZZBCFImMOsxAhhz/8c9HrGt4lWVl8rcHrIfJKfUB8fg8U1DGZGBkQIk0eBHUE2vH5D0P9vxS3L9p1xqy0jLrLvXePii5cJMujrphREVQWKK3R+hUxt6GJCxWAs9BPHaTjXLF0AblwPHRajMHno6zpaTKPjJClu4e5TWtXF5kHh4KcNKwsd2EhTZaWEqxpeHpMFxf5AVFO8wFtTk0xyNvaOyi7r4+MLhd5zWaaLiri6ycrF5An18agyJDp8ZClu5dyHnSwrgQZAiHK/PJwkatsHk2WlVJ2/wBZ+nr9YC/U8frrTM2bR5OLqnjnmZxOsra2+sHaYPCPBQCPu2XhRZMVvN7g9ZLXaKTJykpylRTHuXOTfzl8pAsvX6X8mzdjujlenggNd2zeRFMqfy3F1KF4LkonkH7ppZfolVdeodraWurs7OREiSdOnCCr1Up2u53Wr19PJSUlhESLSBGjJMdhojnpdKQ60tqK9vnIODlJ+bcbqeDKFTIPO8hVXMyaDpa+PgZaFPjQAmAB5FmTk1zHWV9PI2tXk8dmm/VI4brCS5fJfuMm++9OlpdzuDLEf+DWBxcvHFLBLxfAyMaty0229nYqffsdMo2Pz2gTym1DW7bQeG0t4aCs8Px5MjtGgnUA9O6CfBrauZOcK/yWoHlomErfe4+snQ/4BQCPBQZ/jHligsdhgPWNrzeTkTUsBnfsUJ13jwdvlF6LF5L9+k0qPHs2OCal16KeO9dGw9u2Md0hfIlEc71m6kYB0OizJizpdD045IdWtPJapUDSGqC9PjI7R6jspz8lW8cDnm186vbv2c0yl/PefocsgSi2wR3byblqFeV0dDL4Wvr7GdjGllRT/769LH8pFLjtzfvJTym3uYUt1/79+2l0WR3/uuDqNSq4fIVfDLDepsvKqP/g/iBQow7uOf873+U6AFS8BPqeforGIQCUbWbAzb95iwovXiIzMjMbDDRZPo/69+2jKYn2BESH5r/5QzL39VHf00/TRNVCgtWch5cSONyxMX75IMqu/+mDaXtgZpieprw7d6n0ZANlxRDUMrpsGQ3teIKmS0vixlvMb9bYGO+trKlp8uTk0PS8ecnjucVMWDq44KUjSEv9ZaWAHfcuUqmBdD8ohKVZdPYc2W/d4hkBBdH5Sy/z3yHUU3riJMFzAAVylo7168hVYKd8gMGxY5Q1OUUeiPPUVFPv+54JPoSlx46T/foNplDAcwJgp8r8B47m4WEqPn2GLXfBgh2vrqbep58i6EfwWns8tPD118k8MMR/B7DCLWy65DGAsDV98RJZOzqZLoEfd+/TT5Mnf7brWPHx45TfeId6n3uO20LJv3GTik6fIbPTSW67nZyrV9HgjidU2hkpaMbnIyu+Qo6dCJ4jKO2Fq7iIhrZuIefq1Uovka/n8fiFnhrvkq21hV8WWR4vec0mmqqcTwO7diXnKyUKa1q3pONYcq37TKe7PzQO83JbWqj0vWNkGvcHQQxt20oDu3f5QRq/Oz4bpMFD5zx8SKUNpyjnwUOu6y4ooK6f+QBNlZaxwE/V17/BFiqsYOfyZTS4aye5ioqCAAxruvDixaAnwtS8MhrYt58mqhZwHTzcC7/5baZGYJUBgBFgIQZpa2sbW/TQTGaQDgC5cB/x1is5eoxy79+nvvc9QxMLF3K/7DdvUdGZs8xbo/8ja1bR0PbtcezY1F+KdSk50cDrE01xrllFjvXr4wpUAr2FOS64cpWyBwaJ3G7/lzDopMBh8XRJMb9Ip8vnRdM95XXFD6U4hDVMCzpIK5/eYE2tg7PQ0bSmOYgYTAuuXKPi8+f9DxIRdb/wPI0uXxYepEuKmestuniB7NducF3wy/3799LIqlVkbe+gBf/53WCbI+vW0eBVm3TPAAAgAElEQVT2rTPCyW2trVR06RJZ2zr8IG+309C2LYS6KMbxcVoAkHY4GKRh6TlXriR33uOQ9Oy+fs46AktfAOkBCZALa1X207eZQuk7eICmEIzj9TJXXnQWID3KVM3I6tU09ER6gzQOfIsbTvOLS2lB0Mrgnl00VlfHtE8sBaHpeOnmNTWRccTJayZXQG/hLKPnhef4pa2qm18U1rO4b5oA6XRywZNbWC2CdrrTHJhnWJCF5y9Q4ZWrwWnv+uCLfJiHEtKSLikm8LzglYsuXGDPCYA01NMGn9jONEb5j34cbBOHi4M7d5C7sCCoq53T08MWF3hlAaQdmzfS8MaNsiCNgywEV4gfanhqGCcmyeBxhwVp1Jv/X99nt76BA/tpqqxsNkjbAdKrmJNN5wIPGnwd5CGoRWGZrKigwSf30MTCBYpcKuWaxZqDNgOVJWi+hLo9Xqhjy+toYNductvzY76n/FtA4aBF1XSQjn7OgldoEZzRuUyJKARIF52/wGAplO7n3h/0kQ0P0uMcPFF0/jwZwDkCpLdvo8Etmyn/7h0qf/NHwTaRR6/v4H5yifhkRDHar12jwktXgiA9vHkjOUKANFz2nOvWkMuOw0kDP9g53d3Mm8PFL5wlDdql8tv/SUyp4GWBNFFSSzpDQBqHqPB6sd/wv/yUFLxE8QWBr5VYCnhwKPAhj6JB7IcepjHkVOx55mk+y/DFaL3Paj6dLel0PDiULoBWfI3TnYcWzysoBVjDxWfPBX88sGsnDW3fxv8OB9KmEScVXrpEhZev+L0vrFY++IM4DyIVK7/z3aAbGA4ae97/fpqaXxEMEgGYMC996TLfCwCBQ7vRgOuclO6YrJw/k5M2GDhFFK4H/xoOpAHmFd//ATlXraThDevJA02KDAVpqBXaL1+mwouXQ1IOM54tg4GGtmwmx6aNMQn94wWJgCfQK3BnjKYMbt9Gjq1byKtGElypVodCPhr91YQlnc4grRVwFjZfJtAcwljgNQGgKztylKkPFKRQ6vrQz7KfrNS7Y1jw7igpZiu26PRZPnj0mkx84ASeEfwmuO6F3/oWmUdGGQx9xiwa3LWLfZfdAc8L+F8DpKGDjN9PVFWx94arsJD7gUOoBd/4JnPffHCoxLtjEdo4SK7CghlYgRdJ4bnzNLBnD43V1fpBwefjoA+IEvkPDgN0xxPpTXfgMBgptOA9gxddpIJ1xtcF+0ZHKU2KHIr4mrI1tyq6l7Qv8I/HITX7rcdbotTrEN9OEyCd7pw0JlQLYJ1JVjRvUp+PkHYJBz4ASwMiqC0W6n32GRpfvISBuPTIUQ5oQUEgycj6tQxyEF8qhmfE6BhnmYaFCvc8hGQDVEtOnvS74E1N+8EfGT+2bGYwRh1baxsVXLzEgSvuvFxybNrE4cgC5ww/64Vf+zqZhv0Hh+BN+555in2qhQJPAnxm5zx8xG1OLFpIvU89PcNfG3w0+HH4fA/s2U2wyIXoSD9InyF8FbB3BzjpeA8OcQALH2F4Nrjd7IKIlxg+7zmUniMkE7ibvT72sChpaOBo0UgFNBVAGu6H6KPSYoagE9avuWVW0JHSNvDidmxcr44lzftZ6Z1n1tNBOrZ5m3FVAre04t5lHEAHRg4gyR4coKJzF5g2AOhOzq/gPHeUZaCic+f97lTwk16/lsZravjhz7vbxMEscMeDhQyFPHFePNAZ4LtxgCUA1fjSWq4HkEfQBX7nyTZzBCEAGh4eOITMGvdnvIYCH0c7BoJZWFOibikDqmlkhF8s6Ac+8QF88BbAi2J06VLy2PPJ0tXNHh04SAOdAq8VjxWRkT5+IVnb2tkbAfdAsAxeJKPwIMm1zXgZKNokCIGfmOCDMwhSAfgxbuPkBHmys8mbYyWvJZtD4EENYa4AkIjqZE5WReCGd03x6dP+l1eE4rFZ+VAXnjNKuGHsF0Rv5jU2Ut69exwhGktB9Cr86qcrymPXSYnDetacJZ3udEeqIw0zFaCFjQpLFWCGPHmIJkS4tDvfzjQEPmlNY/7P5qnyeQQ/V1ilqAOfZdAQYzU1fp5XUmCJ269eZ0scFAhetji8AzDgZQCBJADjeHUNTc/zB7oIWWGKzpxjDxJx8eTl0siaNTSxuIr9swuu32AwDK4PwsLt+TS8aRP7VZe+c4SsnR3+MPfSEpoGDRIAQ4A0DhQNiMxDiLjLRT6jgaZK59HkwgXsqaIUONFnvDRsbe1k6eqinO4eniPyuinL7eF59GWZyJttJq81h0EaB6Bem41D7fHSAXh7cyzkzrFyirJ4CgSW8HLFekYq6IsfpOvDWtLYI1gPvMjzb94ma2cnBxnFUmCxg48eWb9OPSta6EgM1rQmLOl0BWktWNBY+3A8NANLLDtVg9cAbADKALXsgX7KedTNlAeLEgW0OyBeBOtnuqiQRXgA5rC4QxWj00mWgUG2uuHzDJc5WJS4Fjw2PD7wb/ELI7unl6PWAOZBoISF7XIxqCFsOXtoiPDJLRZYApCgr3gRQPN60b/+G1v9oErGl9WxRcveB7ygfiU+ACdc+CAqBesd18Oy733f08pA2uejnK4uyrt1m78MosoxaDCwBQ/hKlehndUFIVyFFw0sbYRSs99ylLkG4Teej5yHONSNUNA+eOFQdAe7OY6PB0SyOim36W7sUqh4QRoM5KxfTgP79jG1pvRFGGkcQdnMdAXpdOakUw2AcwWgZz0E0MZoamLeWeA2YcVCUxogGC1wQH4UDzz+wBODD+/itBjDPrg+H1X9x3+QyTFCfQcP0tjyZWEDJxAYA5/tvLt3aQIh6s88FREXYIHj0BEujIhejEUvQ3wTHOIxYBcU0NT8cnIVFLJaoBdWNiiTAK8dCdjwdYGXRsmpUxHHgBfV4K4dHMgjhORjXH4f9An+QoDVnHu/hSw9yEQeAwoGeoGXMeu07NsbV2RjyEHF2DXdko64TSJXSBVQZzrNEWnm8XD6Dw4f60mDq45VgCeZ6wgvh6p/+3eaLimlvmefiSya5PXxV0PJe0fIk59P3S++ENHKY+XAGzeo4PLVoHdMpDmN5vcAUNBLbGEXF/EXDGglT46VPJZs/2EkrGwRn83UVVc3e86AN1ZSwNXjBQwZWubrp6Z4zUGbWB89ZFnYmIvBwF8DOG+AT7SzfiVNl8Uv4DSjPzGCs9CGDtIxr66fRkglHx0uaCWV/YpjSpVdyjrQ05QX8J4QBJbGli6lkTWr/Up0CgT/xa6qyZSfBVDBK2TBN79JA/v30ljtUkXcJ6zu4lOnyTTioK6f+3D4kGWfjw8doaKXE4fIvrIF8dcCJ++y2Why4UJylYHSKWe6hL1HoJXt9ZFp1En5t29T/rUbLAurpODAENQTzhh8Pq//8LO/nxDqHVcBQFuymW6CV9D4kurESKDONZAuKiqi8+fP02uvvUYdHX5dBWlJtJ60+H7JtL7E953LVjRADnwmIgKNE/CuCOgw+Hw0XVZKw5s301j1kpgeuGSsJx9yOUfJfucODa1f5z8QU+A9AU8FS083e7Mg8CWcpjKogJJjx5keQSabZBdY2fA5h/wnwBVAjYNQUBL4IuDMNqks4NutVj6EHdz5BH/RJKTECdDokxJLGnr7FYHcng0NDXT48GHyeDzkcDioubmZLBYLDQ4Osl7/G2+8QUOQz5UpsjE2hw4domgODrUE0sl4oENtnEwKWon24cCpPSL5zIODfpoA6aggejQ1yT7LY9XVrL2sxGUL907lOkY7dqX14cVRcvwkWR/4Nbj1MnMGfGYTJ7RF9KoQoJTQOYoDrJWANBKilJeX8xBSDtJayMySaks60mFhpgKP2g9RJoKzMEc5nQ+o5GQDe6HoZeYMwL1wdGW9P9Q8kRnH4wBmcY81AdLp6N2RKj56LtMcaoGN3CddpgE2vEFKjh3j3I16eTwD8PxB1OZYbW3UHkBRzaM0kCUKrQ7pfVIO0shxCLqjpqYmbXIcpspSDQfQqXppRLVxNVo50wAa0wyfbUQywm1PiUaGRpdG1W7hgBBRqWPL/v/2zgNIrupK/2dy0ARN1owSEkESyhmQEEEISRhwAgy21/Z6be/Wlte1dtXG2uS1/+Utl8Ous413HTBgYwMWmKCEUAAlgnLOcWakiZImh3/9zuvX6u7p9Dq+nn63SgVSv3Dvffd997zvnPOdWyylmEfUiRhZ0dw76SBtlZO2E92RyJc7lAVtLqRE9imixWvDk4blnKF70tqqRQ9K9u2zrABnw8cUVZeoL0lVm67x48KKpInqZpxsvrCe1lOEwG0LkE5FuiPR1nQokB6WQBP1m+L/Auny1YGDFaAuPHpM1QCJrIg0VTpOjyIhl0X5EP65feZ0GcjNS8g9o8ipGdI/B6QjfGSJBMVQAJ3oDSPCKUvMaa7Ua54PYV/+Mg9tD9Jk1JEBiYwqMcYW0669JnpgUEWUyMok9I308tzGRq1yntnTnZTwvMQsBOMuhAK2oo44Y5pRHi2MUMeY9S9Cy9n3/g5IR/BE7AbQgUCaFx2lMdKBVQEuQ/Tl5KWnjp6vNoEmG7S3C1VJaKol0d8n2VeuSW/5SOmqq9NML5xSiO1oGjD8Z0+PZPb0Sl9JkWpXIN6Td6lRBrNzVN9BC5X096vYELKh3TWjNOssq7tDBnPyZEDlMcVQmKN/OTnSVV2tOhYAi6Zp5+Ro37lh5w3jZSAbZbbrDw9BJOrnkdhCjDDnoMFMKSoSIUjxNt8ZVOm0gneOq3+ZGSrdmdnZJf0F+apPkdnbp/ogiCwZY8gQGeiX7A6unSFUDzdD/HSeL1yQzKvXDEBlPIgWZWQa4YGZJHIMaAKOacnCj1Kuy7ORnMF4KW6bfaVdgwN7i4qlp6ZK05VRpYu0cV/mJbOjU3La25WnJmU8p71NMrp63Gp+CtwkC/VdT5NXbRQ2DVedyUj7kOjzWDNUdaFiDs80pvUKAw3GdBjGCKC5jQPSEa6cRAB1OBa0CdD+MgyRuBy5a5eMOHDILVye2ddLYq1QCqpz/HjNCDMbyQZFBw9J8aHDqjnMIs8c6NfyU80L52tcKUpqKJhl9PQYwJdhAByAfWXSJK0/iLQodQkRQgLoDelNI0uwZcE8LSiq9zl8SDJ6+twvj4LA4IB01Y2W1rmzFdAMbY5mGczMEvoOWDUuXSrEuQKcHFNw6pSMOHlKdTAAdjSoMzu6dCNhU0CHuYMipllZiuvZLS1SuXGTgtRglpENl0lh0v4+7duVKZMV0HC6FVy4qPOgx5CAgXb06DqhQowpQg+IkVhTdOiIkO5N3wZzcg1hJ8COZJsBrOM+lSBFvKl1/lxN9DAb8p3oLKPGx32gKQBSPs/Ryrg6+Ra5esskVamLurm0L1SqlKw/NiiV9DQ0MVQbo7dPlfd4zqwj/vB3NjL6mNMG0F+zNX3Cc7+ClktVVUSJTZbn2fOFjSKaw7GkLc/80BMSAdD6qeZx62Abc6D+mLKaCM8DYp6Nl57MPCw6s6GWVr7lLa+wLYAOPea22bM0cwwrr2T/AS3mikXGC43mMLoHbTNmqG5Gdmen6ihTvkolMRkL6mLTpknr7JmqLJfbeEmKTpxQsMZ6N6s3K6hOnar6zQAEFbsptdRXkK+C/CjAsRlgqQKYhWfOKkCShUcfUMFTwZ3jJxTkoAs6xo9TuUt+o2GRjzh6TIWHKK+ktEJGhnSNGyetc2fpJkF0BFKaHJPj0qs2r4WORMeEG64LMA0MqNJcya7dOnckRwDkWNF8MdAf5onzseja5s7W1HX9uhkcVKlUiqRCRVy9+Ua1/EnlHnHipM6NVoYZM0ba5s1VCz7uzVUYQFX7sKBd4lNY1wrY6FK3t2tVGgrLsqGYlXPi3rcwb9BfOEIaHlgu3XV1iXMUxhCYPYdpC0vaSsZhsqM7EgXQniAdzpdTsH4hYF+9dp2RlYcF7BKpb1m4QNqn3qpWNjQDFnTZtm2S1dUjGX29aqlCXzR8YKUb4OgXFivXMzV7ARXq0CGEwzlci02hAmvVJXgPtXL+Y49p2rbZ1Fo9cFAtVgXLwUEtLYXiWevcOWrNAl4AH+p2126cKL3l5W5ekWtXvrlRAZlCAFi3UDJQGWQkmnrFiOegv9w6Z7b73tyras1aKT54SK1HqASyz9D+YD7UQj9zRrUyAE8a/9501xI9xl/Doi/ful37ouWecnK0VBRj4B59I0aoaH/TksXXdaN7enQM9IM0aoTmu2prFbhL331fig4d0r7Ap5IK3rx4UZgwFefDSG3v6tLNkY2bGoKI7asUqg1oETJOqeDjWeghzjPiHdHha2VFcXMHpC1OXqJAOpysQroeTn+0TuCbG6WntEQK4KgBahEN6G9afIdSCAXnEEvfp5yzVkNBCxmQrq6W+gcf0KoibnC91qEgTYkpPuEBRj7fr958s57Ly4rgfcGJE/rpznX6i4rl7BMf04oknk2Lzb5PLcHdWuYI3hCh/vYZM7Sfxfv3qxUJyPpystAq1WvXq8A+FEXLwoWqyoZVB/BXUMAWgCss1MoeTXcv0Vubc1a5fr2U7DugFAW0D4VmVVw+J0eBmdA1tC90vuCmCwrk0rKlGmfrr5GKDaizablB+sAB/TfoA4CWunlmIV2uwYY2atVLajmjMX1p2X36NUKfStFc3rHToD3y83WT4vdgmh0Wl3PMDscfwNcTtA1rJ9lRJGykbKgxqU8YzizFierg1g5Ih/MAPI4JBxQtXnLI4eHSHOaJofoEpQDlQQ0/OGoNxerrU9C5fBfFT2/SUk/wzR3jxqoVV3z4iIIramb1D6z0kv/Egq1at94F0v1q+bUumCdXb7xRRfnLdr4juc0tGj2glUkUpEfI+cceU47YtxF5UL59u4aJwXlq2aaSEuktLlI6hvqCnsL77s2iq0vLXFFmitqAbDqALdEMRUeOSdn27QqwiPPDp19aeq/XpsYYsHQVpAvypfmOO9Razb5y1V3leyAn2zWWHgOk77tXrkG3+GmEulGPkRJeV7C2tZjsfuXV1ZIuKpIrM6brZuBu/f2q9YwlqiA+fZr0FRUr/06dRigjnUOlbcbLpfvvS6x1aGExM49KEb37nuQ1XkoqUEOZNd+9JL5p34HmJpxPXwvz6oC0hckKBYYWLhX00HCt6LBB+tBhqdy0SS58+MPqnNKyTq7q23DNKMYpQPb2Kf9cvGevFB89Gj5Ij66Tlnlz1SLHKs5rbFD5zcJzZ6Xw2PGQIM04qEdHKatClA1dn8uAP1Y85ZsCNT6vqZSiov3KnfarYwthocIzp/XvAPfVyZPk0r33eFnSXiBNLb3FixXoAe7CkyeNorCSIaXvv2+AfQiQBpD5IgDosdzhtUOCNHfo75e8C/WS1dWhjkW+TrCwiczhawUeGJA2CtkuUz1pOze0oot379aKN/gNktGQS21YuUKryMQ97M4zcYXBpjtIJ0sFz64AzZoI1Tc+2SvXvSHnP/lxtRoBJ2gPwBAnF5YmAIQeM38v37rVCFEL15KGnrh1ilp8AGPbrFnSVVMjlRs2yoiTJ8MCaZxRVHdGgpRoEdY5/HPzbbdJx00TjTJNPg0gA9ShO6iBmNnbI31FJRoGl3OlXa05QKIPS3ryJLl8770BQbqX2oN33C4ZPb1SeOKEaiLDsRcfPCjUM1QePwRIj9y2XZ2hLXPnapSLiu6HsKT52si72KCWNE44rd84olAG8/OV+yfckQ3CsKTHyqX7AOmh9RqTAYQB79nfr0V+S3ftcjuOE90/oo0aHvyAdI0e7fcrLOb9iUPondlHW1jSqZBxGAoIY/HQY01zmH2CK6xc/4YKxXeXl0nlpi1Ssmevgppu/EReTL1VaQWAj0rO8Mphg3R1tX6CIxXaOWa0NC1apDX+4K2xBkPRHUQRYOFDXQCs9EFjojMytLhs4733aFy3l0U0OCglB/bLyB3vqPMKIKbAK9EfJLEUHTsu5du3SmZnt3LSRLM0uUDanJeqtetVgJ6NC869u6ZKcppapIcU4gXzNc4buqGUWnyhQHpgUCrXrdMqIS133K6x3BRGhcpAQyMQ3ZF/+oxUv/GGJpvAx7fMny8dN9+o1Ai+BMBOQxBTCaRFJLelWapfWy259Q3uyJ1YvCNWrgG1hEPb059i5fywjo2x1ezvnrYAabtHd9gRoMOxoM0HPuLoUalZu04ufPBh5Y9JvKha94bh4MGaLi2V5ttvU6cZFrYnSENh1H/gAemtKHevH+Kpq9yOQ0O8nYKp7TNnSuvsWconA1ZV69apQ9IA6SI59/hjQ6gLdTRSPXrrVrXir95yi0aNYFWbGXcdY0dL4/IVymubDeuy1uVwA2Q1zI7ojtpapQ8oulq1YYMmbyhIT5mstes8o6ToX8n+g0Zssyvmm1qDbbNm6qaQ3daq/HrJrr36DWs4Du+Ta7fcbFjk/X3qUGTzwOqtWrtG467pB+cD0jg+ifjgHobjcLpqSLg3itVr3c5JNoeG5cuNCJiMDOG5lb+9TS1sYq8Z46X7lwnhZUoJJTJ7LizE8jhocFCLDhAx5FtV3eqlIj0efwLPgpBJTTyK13zFGaiTDtKpooIXb6COlxXNAsciq33pZbn4oYc11phWvWatOnkyu7rl6s03qTPLiPI4p44uvPSAKxEH9Q99QIHXbHySA3Ajjp80CrdmZcmVSbcIIX3EQNOolF31xgYNn+M6cIPnnnhcwdqzYTmXU5B0UDREDgs0/9w5qdy02V32iU9XnJ5sJO4+XLsmdS/80Qjd6+/XhIXLd98lnePHaZ9wfFa++aY6Igl90/C1JXd6lTujPmLx3n3KHdOIKmm+c7FGqxhjaJZyKAxXLT5AuvH+ZdJx8036OxEZWVfaZSAvX2kRqnlTabpt/nzd+KBwCDEk9px7KEjPmSkt8xe4xzHqpZcNByzOyxGFUv/gg/qJTiIMX0Blb281Im1ycrSYAWFlCjh2B2kRpXrUiXjpUqQ4G/V5bHiNy+83sk7jBdL0Mo5AnXSQTgUVPLsBtFpxFpZv+Za3pXzbNrUqAEJADyDkU5x0asLX4GxJYx5x4rhUbH5LgYG7ACwND6xQADMbiSjKa1+8aPDapaUK0ISdaRsYVOchdEJ+gxFjTLvw2COaxKFtcFABHM1j7nX57rs1soFSUiSxlOzdp/0gykEvmZenYX7NCxcamYYDA1L9+mrdgJQaAWTHjZOOG8apo41EEPhcvVVujnRXVCjP3FlXpyDLMdWr10jh8RPuKITm2xZqEs2AKwtTk0ze3qqJL9qH3Fxp89gsale9rNmOACwNbv/ykiVybcpk3bhyWlo0wYWYbfN8jdBYcb87nLBi82Z1mNIfWnd1jWGpQwGdOK7RMgAA1+stLZGu8eM1qUjnKp7VzC2sr0CHsvkQdw/llczWOW6sGiE8/5i3OHLRZl8dkA7w1KyAYLQP3qoVzf3C6R9WMincZTt3urtINAcxxwCrpgCjLaEJKN0aYVG+batkt1/1GhKOuMv33q0OQeW3N202okM8PPeqNDZrplImWMdlW9+W/AZvCwrnX9OSOxWEsGIJ+XODEzzw/HlybeJETU6peOttzWTzbVjiFx9+SLlqYpmJWsm/WD+kL8qRX7uqm5A2nKAjR0rDAys1dnbUyy8p/+wZzwtlc2XqVN1s0NEofY+EmBPecwE3PHGC1D/0oIbblW3f6ZYBBeChfIjVBpgAKMIDPTUvmEuqajfdeadufGTuVa1ZI/lnz3v1BeufmHLV2mhrc/cBvQ8Eg9rYEONpGUa7qF1fcCTy2KE6DF9YJh0Wg6EZl/DUYhjulrSdHYfhgGE0D90qQFtRcMPCKz5yVLJbW2Qgv1C1FohTpipyH/yumRkGSHd3a2pzwfnz0o/uBFYatOcgIW3XpGvsGLl6003KF0OFaGIJAkJqIhpiPHxawgkDPIWnz+oaNrhA4zCogW6XNauZfj2GzoUJ9hQFhbYAdLmPRnS4rUV0JQYk6+oVTXRRjnxgQDeE4gP7NUUZSqG3uFiTTUgIKTxxSh2SWm26ulojLuB9Ndll7z79d1XKc3Uws6tTOXPGCuedf+asOldNecsMGdDNDCceKfU4OHEKwhl319Vq2jsbARYunHzBmdN6DHSI8TmMcFGfUYfxphu1T/w/5xftO6CCTtyXOGnKO9HX/LNnpejoccno6dZoFxKGumtHRSW2FM16tXIuXykYCXYAaZ5Jxw3jpX3WTK1/GbMNLo7gbCtL2q4gbTeANh+alX4B1OqAy8x0/1eFkXzlL1V0B3lMMgQzvUx14/wsBVTAWK3PjAy1wN19Ghi8rgCnokw4FDNUAe76Ma7rZGe5sh6v/461qc47+qkxz4aehtcnA5sGfcnNcfcf5TxS2LVfg4MywJcB4J6ZJRm9pLf36SUGsrJFXOepJgXOQr2+7xiQCswyuuw613ucRtwv1AcNEEacCfEm7mtSEKpFolW6fRx8uvENGMe6noH2R7MaBwyrOyNDBnJyZTA7S5+JGYVj3teOGYf+wBvdE9VVuQx1lvymXzFVlfrFRxSQp7hYWL3zVTFLAEDTL1vQHQ5Ih+93sALQYS28NDnImbcEP2iN7tikDlU7le9ig9OvyXHjlNrqqa4Kb2ISRG3464wD0n5mJVEvtNXMQrqaqL6Ft3JT4yhnzhL/nEhsql69WhONkq3jMWT0hIQWFKjkwLWbb5RO6L9wE4Q8swsdS7pASkpKZNasWVJRUSG1tbVSV1cniVLBi/eL7QZo30+oMN6nePctjC6kzCHOXCXnURUdMNT/0HCxa4Ny0oiZujrpHD1aukfXqUM9KF+dIGD2nLOUs6QTlRYez5fb/ZwJrYrgRhGcYtf3JGH9cuYsYVMtWe3tKr+q0TsuxcVo765+ATh8LQxhFJGIVcOP0EfFoIpyVX3srqpWGoQIm4CAnYDQO3N8KQfSibCk4/lCewF0BPxFPPsWq0Vvx+tYiYqxY/9TqU8l7+/S2HB/IZRWx0HpMqJaeseHHc4AACAASURBVMpGqrMVcMYZjFKhFhug8ESMGmBNQlFPWbk6GMkaJQKHXAGcuPFMWAk2BFuAtN3SwuMJhNFY0fHsV4zWua0u4wBz4h9H3oWLqhOTh+QAcfhRNKNIwhR18uHsw+mnIE29RmpaXr6sYlhI78Y69dxwMJZpqTN0vK9N9pGnjZ0hH3KGbAHSdojuMAEwAorY/yT7uZBjRYdcj3E5wNnc4jKtQy5K0s3It7epXofqmkTRsGpRVmyfM0eTg/xWfe/t09h+gJqU/FhY7v66TJboxUc+GsVoojvVAWlXxISn0zbiKfXcXX2QwWvjdbjoiKc43BMdKzrcmYrNcdAOiGJ5aqFEc2UiLygz1j16dPD0dwoc9/RI0ZEjUrR3n4p1xbqhW3P6C58zLptALtochwPSHk80KovL3+ePxwVdCWfu5+wvlk4TIHxE0s0kFNNZokkf2UaFa02CGHAljeBXoeKzS1IThwfxqWThcQ1SoTWDL1gqsfkp2dWl2YD0UStl5+YOLeapFaV7DVU5El1cSSv6OcoYSCxxCQFpH1yJKmTc0TTTz09CDcfyJwMtC/rN/ckMdCWPeL6AmnyDxeZyKGmolya75KoaHVrNZto51bupvhIy02ygX7K6ug2HlybYZKvCn97ft7/MvyvhxXx/+a8+do9sTk38ySL9niSh4KuMOdXxu/RAkEslicjf+GMNRpFeT2tV7t6j0Rzm8430Wjp1WZlGlZxpU8OuQkMyEDUpKzZuVpncWDYF6c9/zniwCaQ5HJD2eYoxB2jz+hkezxUL2v0WD11GWn+wq9PrB8CMhQ9wKCAMDEjH2DGqJgcXxyeeZqb190tOG5Wls7S6SFZPtxQcPyE57Vc0hbhjTJ301NRoiJFm5Pk0AE15vvoGFUfKaW1XJTbSnClGi1ZG38iRBrhqGrnxUgAmXF8dK5Ihmf19KlwPuMIlZvb0SsHpkzKQXyAD2TmaMs6GQYquZ81CQDG7rU3F+/PrGzR1WzPEysukt7JSBZJI2fYEK9KNVURJATBDxwo4otxHlfP8M2ckF/2PjEzpLi/XlPXe6kp3mrc34Bv9zr3UJHkN9arix1wjj9pbOlJTsXtLSrxU/LTg7olTIn09muFoPlvNEmSj4tlnGBmQAwX50ltUpKDjL9PNcIZd0WfKmNQhliHSV1IqXdVV0lM7SjWmQ4F8LMEpnGvRZ3TAy956OyYAzfioiIPGSn9JiVdWazj9KTx2Qio3btS5jJYTN+/nBulwOhCHYxxLOtoEkWA7qw9Au62tADvC6N+/oPoa19ugVvfWNGmsZKqMFBdL052GbjJFStHmAODUgtVafQVaCy//cqNkIyDksugARBwgWChU5PYCqN4+KTh3VitWI/ZPA2QBoWwX4CL12Hz7QvV481tWJ7oVW7XMFBZ8BlYmViJp5ZmZGnd6ecmdqqlRvXaNZHf1yKBqLw9qBRiEluirfiH09WsFF2oxqs4DFnR2loojAfp4+LkeIu6MzUynJoKA2oxmKTCt+j2iUKvCYI3qWFzj55zuUTXSvGChdE2c4J2uTuHdhgYpPnLMqDBOmjdj7OpUqVMVZ6qulCtTpgi188zNhftSzDb/3AXJZNygKs88K8s4pp+K2samyxj6RpaplOnVyRS7RTPEaEb5rAtSsv+Abg48T+aXDZtyWmyUqBeiDeJ5XhzwIOxLajo+hYL37pWKLVs0jT/aZkraXr53qXTeMC5ilT8KOYzcuj1mFrUD0o89JsmM7ojagg72CWTBimaBV2zeIl2javTFJH46q7tHqtavN2gMykmNLFWQRSmOT/Dc1jYp2bNHSvbuVctWN4HsbOnPzzM+Ewf61SI29ZL5XQt03rZQ40IVIPr6DN3iHTtUWhM5x9a5c1TSkzjXqg1vutN6ycqiTiCFVgE9FbU/fFiK9+6X3OZmdwUO1N2a0GWurVXA4SVGjhMLsm3ebLl6o1GmCzCG1ig9cFBK33lXsq+0S8fEG7VwQG95mdZdrNi0xajxB2VQUCAXHn5IukbXGdZ8Z6daceXbdwjFcXX8AHxenlqug4ODBtBDsUBdZGSqZXzh0Y9qWJdxwqAKRqEbnVd/UfqKS1SuFDW/3MZGKd+yRQou1Bv0DXKpc+eoCp0pDEUBBKxI5EyzXHKjFL3lfACb4gP00bTqmIPGB1YYIj+u+7MxVa9eJ5lXr0jL4kXSceNEKTxyVKVkDclYJEyrjWK/kydHi4XRn6/zelV1sCs2vOm1viK9OOuW0Leme5Zockm0+iSFx45JxSaoj9br1FOEnXNAOskgrUAV4cMLyk+5wHuIyl2Qm/GiU7nb3QYHZfwvf6XloWj8BvhBP5gNr3b521uVJqBhabfctlA1oqEPqCyC8LzZAPDG5culY8IEpSjQY8YiLTx9WoP3kTFFYJ8GwOIM4vpmozxWw0MPGoH+LpBB0rN01x635YKSXducOdI+faoCOQUHsltapf5DH3QVd70+RMZMiSi89PQd3V+0kmkUlC2j7uE7716///hxcuHDHzKsLFdFlFGvviqEfvHVQJxr28wZanXyfKi4Tc1Gz6QKQLbprjuNe1DAYM1aVcyD31YZ0JkzBElQrfBy6LBUbNrkrtUHyFIdBRU79zM4ckTQ7GajojF/7TNn6EaUc7nJKBxw6JD+BtDzfMw55gtp1CuvSsHJkypMTzXwnspKpbHUEbdnr25+Wl1m0iRpWmoU001m06rgx45L1foNQ+i5SPpllgajBmWwosNWr81XUdnb24x3I4rkFwekkwjSEYOzuVoCOQtd/67ZhOb/m+cEuSkVQK5OmWIcOTCon8rjnv2tAhwN4AXEPGu2wQsDopSponVXV2mVZKqssDCxosc+/ax+RpsNgKC6Nw42rPei/QfUCiTUyQB4Vx8GBxV4al/8o+S0Xtc0hi+8NnGCcss0XloqRAO2gJ72o6pS+0r1EjzvDVjAVMfwaPDVNWvW6EbBpzNcJOd4WZnnL0jN66u9wqsuPPqIdI42rC0sTcT/4dIBaax3rtE5wbBUoSRGbt+h/TMb/bjw8ccV6Kluji40GxrXI6KASt/m2FBwK9m9S4+jadXuMaO9QrKK9x2Qsu3blNqhtc2bI20zZ+pz4rrQUqW79+hvgHzDyuXSOWGC/p35GvXCi5Lf0Chd1dVyafky49lR2WTvPn22jEHpqokTtHwXzy1ZjQ2DDbFq9Zqo6QS+eqjY00rBiOmughExHhjaIRSooIJPpM0B6SSBdNQhWmF4eYdY0YpogZcKnCy1+PSwgUHJ7O6SMc/81v0y4O2mMgmB/WYbAtKVlfoiKyXgalT/QJzebIBw8+I7FFyp6I0VTcNBpSB503VrHk4WusIEGY7TT/65c7xKalHjD4uVT3RjABnSn5urfb28dKl01Y4aMnB0o7FizfJKHX4qaFCgFaAqdlmiXISvCeQmAS5AFCEfE6SVO2cMN040utHbK0VHjqmwvin0g9P1zGc+pefXvPKawat3d0t/Xq60LFqkVIUJ0uhHY5FVrV6tz0SBpbRUzv3ZJ9xOzOJ9+1Q32QRpSnXpNXLzlGuHN4eyoto3XwnQRe4G3XL+gow4eNDQi548SYFctcD3H1CAz8GJyuYwbow0Ui28pDhSvIn6PN9NK9ILGtbzeGnBzzFq6NqI9Lr+zmPtlO5816hyE0FzQNoPSG/evFny8/PjJrCUNIC2ANJqSXd3ydhnfqtcMe3KtFtdIF12HaRPnzYsaVeJou7KCrm0bJkXSI98732thOIL0tAJcL4I/dPIrmq5/Ta5OukW97GAF+eXv/W2+99asBTneIM0Flb+2XMK5ljONECwc8wYrZHoj2Pkk1l5QxdNwLFqBY8z6jDSsCLVSt++w/1vbDCts2cHBGmqdeMkNToBCJ6TyrXr3fcBBM9+9s8VlOuwYlFqI0olN1eaFi/SLDf3V0Jfn+SfP68bARVr3JXPH/+Y+9OcjWnk9u1ukNYIDooq9PYpd2vULyzS58dGq3y8R4OvBvwAEcLH2BiZ95y2VslublXnqQHSY6Vx2TLpD1exLQJACnaK0j9Hj0rZW1vdazKSWxDWqFXl77pTN6Zo+edQfdCalzgTd7wTUcKLA9KPPSbJyDiMiuqwYEVz6JBEmQA397SkowNpLOnR7rVbdOKE1Ly4yh3pgZXXtOgODfOq3PyWu3IGVq/WKoTPdTU4U6zBUS//yc3r+bOkOTy3oVFKd+2S0r373OcDiACfu/6hxxsFH035K9MCJcwPkCaE0GxEmBQdxRJe6+5/06LbdZPwb0kb10DUXdsg9RYbpXL9Bvc4+cQ+89k/V3Co/cMLuklpEYDMTGledLtcmT7dHSann/dY/GvXKpC6QfqJx91fEr4gzb0JMYROMSqrHNMIloG8XOWbWxbMc/dPHadsbIcOC07InpFl0jWmTjcAvg7YyIj4sQNIs+GUvvOOlL67SwsXRNKYP4oNs866cRD6xp5HctEwzgGo+aKhdqZV6sMBaT8gHW9LmmcaEUiHAc6KCx6LxgRp9/2C0R2HDl333uNB7+6W0U8/G5zuGGJJV6rzyax4TVeoAF73++fdn/stCym4Oksyr17TeoUm3aFOt1kzpXnBAnd1EkCa32v/uOq6JXvbQnWM4egzm2nxFpw5K32FBVJQ36BOQ/Xal5cblbw9LGTOw1lI1XKzYCzWZ7OLnzStK41FPnlSal593b1JXFp6jwq2Y/n60h1Ex2BJuykFBelLLpB2fTHU1sq5jz+ulEzNy6+4ai0axWzbZs806hRWVurfFaTrAel12k+lO8pHyrlPfMJI1hFRisfTkm6bPVtpDSxeSmPBZ484etSoZkMpr5oaaVx5v/SWlGpF7ZE731Ernxj25sVUK691OXVPGL81Nes8Qpdcgu5IkiXty6+HgY1DDqHsWdPtxiaa6HBCvki1WsyePbpphtsckE6CJR0RQPuib4An7A+g/W4Kfjrh6TjECUYI3uhnnnV/psNXYgF7OQ79gfTyZepAM9uIw0ek9k+vKMj1FRRodALFVHHW4TgsIUSsp8dIhJk4UeOwzRA1kxutXrdeL0foX+MDD8i1cWPdDiyAFCul6Nhx6Rg/Tjom3CDFR49Kybvvq/ULMMF31z/8sEZfmI3zal5bLYWupBhC8tqnTdUIEzOCRcP8DhyUyo2b9DQy8M498ZjWQuR4X5AGXNUap+K2dnjQANn16zVRhIZzlKKkNDhfKnqTZEPjC4T6hYjB63PTGOaL6uDEgQtYXpk8SS4tv9+dWMKndNlW6A6DlmolsmXWTA0jzOjukWKN/njLLQJEUkr9ww+qJYnTkxBI5hl5zMYVyzXcjkYYmRG5c8kA6RvG67OzXPYpXDQKcRzPgnBPMgutgJx5WWge6B5ivpPi/IT6OndWnxU1NMNtDkgHsKQLCgzR/5kzZ8ZU9D+eAO2L436pDnNl+OkIOzxFVhUcBgYlu+OajPnNM+4YYLz7TXctkZ6KCvf6KvABaUTML9+1RIuxmq1iy1v6YtHab71V4231GoODUnLwoIKUVtwWkZ6yMlFLcNYMtRoBUvjoke/v0t81wuTOxZr9Zv5ecuCAfq6jw4uFjkWY39CgwKQJJZoWnaXORgDUrANI0ggvPZYmimY0KA9N3CDCJDNTgY84aCxO7f/0aXLpnrtdBW4zhoA0ANa6YIG0zZxuSFv29aljELoEJyB8MaGAJLbQsHQrNmzUrw3NMCwo0PA9IjQIM1RL/vgJVXYzgZSvgq6x13lzxjBy+04338nXCCDNhsGXCCWkyt8CpDt0zii4SwROf3GxVL/2uoYJEoVDwkvLHbfJ1Ztu1izK4v37dW40+zI7W8/DadqfX6DnetaPDBdwojmO+Sk8ftyo5G6xbiFfPUTNsK7Mr5Ro+hLpucbzPC5F+w9KwcWL7vT7QNdjPSk9eNddkd4y6vMiyTh86aWXpK+vT9ra2uT48eOSl5cnzc3N8rWvfU2ee+45aQmQOu837eOxAI7DeIB0vAHaE6Q9AdovLvvpTM3rr6tDjEWMXq6+3FgtWtRVjDjm+fPkyuTJRrJGVpb4grRRFfkGBcue8goFoaoNGyWnpVkTVS4TZ11FarQRxgXPCEjwGYjTivOxYgEpsvxwBtIHLE02CeUSa2q0+Gvh6TMKwoAYiSUAE6F9ON0I+QNcsRLNxoIHZDvHjtVPes3q6+iQkbv3aLiZgpGLDmjV/perlc0nPxl4pJk33b3EK07c15ImBbxzTJ3SIZ3jxmmFcuV8Dx+WvtKRmqjSRhy2WWy2v19533Icf80taiGy0eHkgzIhagWwZKz0B8cq88D5amU3NEjpznc0BNIdflhTI1dvuUmjFphTNjCseYrLEiLZNm+uu2I1hVorNr+lmwENaxPKRr8Smpt0E1KrlWgZMi9vGC+d48cLESSeBXKjRoIwL8B4id/GfxJu0wzUG27QtaNRPgnioQP1D8cs9FLhqZPqNM67dFmTqjwLCVDhnWdFbDqRUsncWCIF6f7+fmltbXVA2nMhBKI6OMbvBuHzj7WrXlJgIQyPNOGRO9+TnKvthjCPWtf90l1dI22zZihQ4jjzBWle5j5So0fVaoYiccRwqd11tbrgiHrw9aYTAw2IFZ46Jbmkkvf16qc698hubVMHI4BDcoqZDWbwe+9L4VnD6cYAic64Mn2a6mQA3qW7dyvIufUmXNQHGYmApYqpK2VxWTckzlG5yYFB3Ug0zri1TYGc/l+ZNEk6x4/zevd8QdoUkyLmm3hjoiSgC+DJ4UHNEDfPi3B9gJoMS0CIv/cWF6tVn9nXr9Y81wO0SShyVwrv7NQkHqxLYr7d3oisTP2aYHw4/bJb22WgoEB6aqo1vptNytRP4dp85WgVk+4uyegbkIG8HI0px1rmd0CE7FGAg6gI/AGsk2ToeJhaHeVvbdV1EqohlgT1hjPWc+5CnRfv30ljJ7opt+my5DVc0g06q6vDkATIy1dQhn7qrButOjDJmGtzDmwB0r7RHTgO42FJBwTLYCsiTGehJSvar2ktmloM8PaMGqVgBWCQFegJ0pwKeCL2w4uuKc0agmc4xchMI0ZYgaR/QDJkUJMkADkNdwpgxcA3Yl3kNl7SxBUN+8rM1M9/FVgaVePFhXN8wQUEobrd9AV8NdZ7X9EITccFfPV+pvKbS1ZSQ/PGjVXL0LSqePnNDYW4YOnrVzW0gcIRWtZIK2T4aI4wXl+QBhgBMmgN3TyyshQwsYoQmAqkJsex1OMjEiS7tVWyurrUUiXWmfsyfigiN1VDRmZ3t+AoJZvRe5wDBhfv0vLgi4GviL6yMkOvxKcxT1jqbIaoDzIvXWNHq1WN05CEIACRsWHVsWF69iPegOZ5fb4e6NPInTuVMzclC/z1gf5319a4rNHRfseeyL77vZcr4Yv1jIVN1Aog3VvM+2WIiSW7pQ1IRzzVYYK052GBgpPCsaatbiRGMss25VQVwCsr5fLSe/QFhw8F6Kyk2nIOmY4qgTqQIQP5SHwOBZaoFi4pugEWPxokgB/3V5BEh8OV2ejvngBG9euvX884rKmRtgXzlapB2U8t68LC8KU+qfrB/d1SodnG+OP8iY4lrpRHPxYzY84ztE16+9zzwQYTbC6ieiYWTlaap75eSt99T79+DJrHXN2Dusmw/kid7xo3Vp28/pQXLdwy9od6xsWG+Y7HvhPhXdEWIO0rsBRrSzqRAM3zNkHa975D+hGgY1b660t3aFr4iuVaUDMdGlZ/DdodF+uNtPDqamlZ5BEnnQ6TkIQxsolmIfB18JDkNpLJZ1ByUD5QBagl8kVjh01lyPQEEu736zVLwuT63NIB6UDPwMLu6mtFD0lecd0jppY0n2nd3SrcU0bRT5duBBYMGXkdY8caoVo2+FyL1zKHZiCsjmxKjQ4hxLCoSPlusiahPOKdzRavsaXEdV30lVEM1gTpAbWidd7tvPYcS9rvEgsY3RFPTtqKVerudYQAbUZ0eJ4eiTUdTp+JayaTjRji3MuXrn9uZmVqGN2VSZPl6tQpSeMuEwEyODqRSc2vr3dLgcLBw0Gj8kc8Mzyw05wZ8DsDFt7zZM6gLSzpeII0kxsO6Hk9BAsPLxAXHQiog1nTVvoJD0iKK6FufFKaDkH9DO3qVmcfccnD2ZLUIgWnTquDx+Q8oTwyOzploLBA41vNxJBkvmTOvW00A4GoDht10bcrtgDpeHHSnqa7FQC0UsfMBGN/cdEGQzd0k/DLTQf2pdl4+dija5aerT267PQiWTNgwQBLVhfTCqTjbUWbIGz+18rz9wIWj784gGPt1XDmy9p8peXRnpaSlZfUJpNlC0s6XnRHRC+whYcYTthdoOfsz5qOqL82WUjJ6oYzZ8ma+RS6ry9I2zSKI9CM2gKk40l3hL2ULICzpwUdiRVt9smvU9FBnbAemTNNYU2Tc5An52jxHbfL5FkB6YyMDNmyZYusWrVKbJ0W/punn7E+vxYfYDRWtGfnPMFG/99Bn6DPzjSCnGmyvsTT9gyL77bd5mlYgvRTTz9jHessPshQDkMrD9oEHAekw581B6TDn6u0PTIFIzn8PSsrIM35WNKo4Nnako43SHvieaCoDisvhhdIO9Z0WFPngHRY05SeB6W4o9D3oQ1LkLZMdyTRivblpx1rOjSuOAAdeo7S/ohhBNS2AOlYR3dYAukIAdqf8zDaF8OhPfzPYMTx7tE+EOf81J0B871OsUgO29IdSQNpiwAdCpgjuNyQZ+IA9dBl6oB06mJlQnvuCczmjWPxUiZ0EENvlt6WdAQP0NNh6DudEVwuOEg7/LTf18OhO5KMGna8/TBxEtrWko51nHRYdEeEiBoMpGO1eTvWdGAUcADajgiZpD4NY2D2nFFbWNIJB+k4ArQvJRLp8gWM3IDkIJNOozMNka6mYX5ehO9zqsyKLUA6oZx0FA/UNzY6GGhEcRv32nEDtYNODkinCqIkop+eFvQwcAyGmjJbgHQqWNL+MgxDYWe0QO3ET3sv31DzHWqxO78PoxnwdRJG+7LZeGrSD6QjfJj+MgzDAY1oaTMHqK+/PeHMt43fNadrsZoB33d4mFvTtgDphNEdEQK0J88cqH5hOOsv0tunuyPRfAcdkA5nlaXBMdFaPik2RbYA6YTRHRGiZCRUR6B1EEkXPMEpXTISzTH70o8p9n453Y3FDKQZKPtOWfqAdCTo6JqtSKmOUOvTs0vBvtiGgHSahTo4FnSolTTMf/cF6WFOb0QD0qktVRohSHuexv/7+is8Lb5EvSrpEJrnAHOiVpNN72MCsyfXaHbVAWmdiUWLFsmUKVOkrq5OamtrZdSoUWILkC4rK5MdO3bIk08+KWfOnPG7woYks8QAoLmRJx/tD0QivE1Eb0k6AHWafTBEtA6G/UmJfKlsOpnpQXdE+KB9T7MTSHsB2DA2O4fx0GwKCUnuli8H6M+STnIXE317W4B0XKM7IgRof2vD3/rxfWBR3M7ysx/u1rQD0JaXxPA4Ic0dhdFw0pwbc9H/j33sY0J0x8SJE+Xs2bPyta99TTZv3iwFBQVSUlIiM2fOlIqKCuVc4F7Ky8tl+/bt4dEdUSKmLx/tSYkFexuivK2lF80LyIYBqnnSjcNgOJaepXOwh9PHmQz3DNjCko5bCF4UaOl7ajhWtOe6iuLWlpfncARqy5PgnJDaM+DrKEwz52Cwhzc8Qfo3ERSi9ZmlQCBt1bpLFFinMlA71nNq42tUvXeojZDTZwuQjjknHSVIxxpYY329kLSL1Z0k5DKJ7wGe3fU0qOJ7V+fqSZ0B31jWeL0kSR1kbG7ugLSfeYz1eom1sRB2mnQKgXUKdTU2b166XiXWL0MazKMD0iFojlivgUg3gIhALKKTYj3i0NdLkW6GHohzROgZCJakEvrstDzCAekEg7Svc9HTKo7Lp77NEdDm3UtLUIj5oB3rOaoptQLSZBwSHffSSy9Jf3+/tLa2yvHjxyUvL0+am5s1eu65556TlpYWv33y66997LHHxE6cdKSWblRPIREn2wwNHWdhIh66De7hAHTUD8EqSBMnvWrVqtiCdMxD8KJwHA5bkGap2AyobdqlqF8q5wJJ/DwdhpNvBaQZfsyTWRxLOsGrygZAbYMuJHjS0+h2npazE+sckwdvC5C2gyU9rC1o36WSQJT0954m8PYxeUmci4SYAV9g5vC0eqHiu0JSDqTDUsGLkO5Im3WVRJRM4q3j+yY5V3eAOU5rIGkgnZ2dLfPmL5BZs2bJfUuXSmVlpXocX375Zdm69W3p6+uLXLvDAWnv5RLoszNGiOl7+bDjuOO0qJ3LJmEG0sbCSfzcRgrSmZmZUlFRKV//+tckOztHrnVck7Vr1qr20aHDh6Tp8uUhg/F6l3NycmT5ipVy48SJMnv2bAXkq1evyqZNm2Tnzh3S0dHhgHQs14NFoA52eKBkMSdzMJYPLIWu5QB0XB9WpCCNITx+/A3yuc99TrKysqSru0vef/992bt3n+zZvUvOnz+fWiA9rNeZr2nrO1gfi9oXbD2jMPzRj3Fdoc7F7TsDw/qlsc+0Jx2kkSidYwNLOi3Wmz/0Ndei6zd/DEhckmzs8w44PQlnBpx453BmKS7HJA2kMcXvXLJEbr11qixetEhwCLa1t8ma1Wtk27Zt0tPTnTC6Iy0A2geM9a9BLOoY0dVxWbTORZM8A2n1wiR5rkUkUpCGk66trZO///u/l+zsLOno7JTNm7fIe++9J/v375PGhobgdAcXqK6pkWXLlsnnP/c5GT16tDQ0NMoPf/gDBWl+j1j036LjMC3WnIm64aiPZdgy7yX5b0u69iAtXhD7PtxIQXpwcFAGBgfl9ddeE3yAbe3t8vMnfy6vvPqK1F+8KJ2dncFB2vzVDsksabcGfQHbz/rMcExp+761ieqZQ3EkaqaD3scKSA9L7Y60Aegg2V8A8qCfiXCA2hbvaOI7kTYvReKnNpI76LWaIAAAFllJREFUWgXpuGh3JFtgKV3XpNtY9gBwvzS1Y1VH8m6l3jnp+iLY/ElZAWmG8tZbb8VeYCmZIJ2u69IfQHuuVc95cSxqm7/FkXTPSeWOZNaSco5VkE66wFKs08LTDaStGsVuP6PVE5OynJ2bWpqBdFv8libHPgdbBemYW9KPPvqo6knfeOONcvbsWRWlRrS6oKAg7tEd6bJGo8VXrzjpaC9mn7WfPj3xt9CD+CjSZ2JSY6RWQTrmlvQjjzyiIH3TTTfJuXPnFKRJDQeki4uLZebMmarrUVtbq3/Ky8tlx44d8uSTT8qZM2f8zvJvLITgDXegjgumxuWiqfHCpGQvh/siT8mHEn6nrYI0+PmnP/1JRf/b29vl6NGjWpmlqanJXZmFii3+mt+9+8Mf/rD867/+q9x8881y4cIFvciGDRuksLBQQXrGjBleIF1RURETkE6H6KK4YmlcLx7+AnaODDIDDjgPi+VhBaQHBgZk48aN8tprrylIo4F08OBBBenLly/Lf/zHf8jzzz8vbW1t4YP0ww8/LP/+7/+uIN3Y2Cj/+Z//KevXr3eD9LRp06SqqsptSQPS77zzjvzsZz+L2pIezms4IRiakJsMi/cs/oMYzos5/rNn6zsEAunFixfLlClTpK6uTvGxpqZGgfmNN96QtWvXCoDd09Mje/fu1WQWQPpf/uVf5I9//KNcuXIlfJBesWKFWs+TJk1ScxyQXr16tYwYMUKKiopk6tSpUl1dLaNGjdLOANIoOf30pz+V06dPO3SHnxlIKHYm9Ga2fpeS07l0+CRMzsza5q6BQPrOO++UyZMnKy7yB5AGlAHoN998U8g4pO3cudMN0v/4j/+octDXrl0LH6Tvuece+cY3vqE3A90BafgUABqg5t8BaHYKE6T37NmjIH3y5MmoQHq4GB+2wElbdMI271X8OjJcFm38ZmjYXTkQSN91111q3Hpa0qR6v/766/L222/rPOTn5yv9gSV96dIl+cpXvqK/d3V1hQ/St99+u3zzm9+UW2+9VXeBr371q2qOw0fDS99yyy3aCdOSxokIx/KTn/xEjh075vdGTz31tJAeGawNl7VuK2y0VWdS+F0dLoszhR+BnboeCKSXLl2qARemAQvjgCY/Ru67776rGEigBX9H0A46+Ytf/KLSIRRV8df8Og6J3vjud7+rtAaiSlAfv/vd7zT8jggPOoH4kgnS8NPHjx+XH/3oR3L48GG/N/rFL36lO0eolurvgi0x0ZadCrUSbPR7qi9KG03lcOnKrl275Fvf+uaQ4SxfvlyQejaxEZCmuhVG7v79+xVPx44dK88884yK/tfX18tf/uVfakaiSYX4XtQvSBMf/cMf/lCjOPBAQn385je/UUsaU/2GG26QcePGKd8CWAPSRIF8//vf1474az/+8U+VLglmTafyu2B7HLR9B23w+vrjkp3YZRs8GPt14b333pXvfOfbQzr24IMPyvjx470MWKzlF154QY4cOaLATOAF+ApgQw9jScNRB2p+lyC7AJEa1DrEcv7e974nv/71ryU3N1f/ANATJkxQ5yEgzX+bm5vlv//7v2X37t1+7/Wd73xXqqqqhx1IpxT2pVRn4/xiutM2fe6TypZCnKfMufz1Gdi+fZt8//vf85oSDFDCl02WAcoDA5bckd///veac8Ix+PygkLGc9+3bp9rSWOaWQBqL9//+7/9k3rx5ykH/7//+r/zqV7/Si0JZcHPC8wBnTw/mt771rYA7wle/+p8yYcJE3T0CtVR7P1IS81Ky03GAB0+QTrWFF4fpcC5pbQa2bNksP/nJj71OwoAlfHnMmDHKMphBFVjQ0MWE24F/SEH/9V//tXLQFKAlTvrAgQPWQJoLAcx33HGHUhR/+MMf9O8EYUN2E3IHX43DkF2DDkGL/Nd//ZdyK/7al7/8FZk1a7aa+6kO0imPcyk/AGsv1JBqNxZPdw53ZsBzBnp7e9TR99RTv/aaGHx2K1eu9LKkwUrYBThoQuzAVuiNj370oxqUsW7dOg3SwKdnyZLmYKxiKrQgnsSFCK8jXASQpjNQIXTADDXh377zne8E9FJ+6lOflnvuuTeo89DOBo3JCw0bfBs2A/FY2nZeQA7ODZsZuHKlXUPmVq36o3tM0BgwC0R3mJgI4wAuIpnx29/+Vnp7exWkv/71r8uiRYvU6H3xxReVn4YKsQzS8CTwK/DTZBNyoVOnTinI4jyECgGkzVATwByK5JVXXvEblH3//cvl8cefUE47WLPjezbsANp8AKkO1F4qUz71IR2H37ABRbsNpKGhQQF606aNXiBNQAUZh56JLOAluh2vvvqq0huA+S9+8Qt1LpKDAmYSlIEBbBmkP/3pT8unPvUpdRIS+0wMNMUSoTW4MZY0NAcgDuVB7B9ZM+Sg+7shHs2//duvKMD7a3YEZ/qZ6jgWcoGn8gA9F40DyiEftXNAbGbgxInj8txzz8m+fXu9QBqMw3j1TGTp7u7WbEMSWQBpmAjC8cBBQvNgLABwRJcsg/T999+v3AkOQgjvn//853ozHImANLHS7BwmQY4XE7OeKBB/qeGA+P/7f98IGIZnRz9OKuOXpeWYKgN10q0tPVbn4PjMAEkpzz33Ozl//jpFAY1BEiC+OlMdFPoD7MR4PXTokAZe4Md7+umnVc8DY/af/umf1HkImFsG6dmzZ8vf/d3fyfTp05VLIboDXgWOBecfuwXpj2aEB/8FnHEwIh7i2xgEER7jxo0P6Dy0ozWdKvgVk+Vot8F6grLZNzsukphMvnORVJgBBJLw0T3//O+9aF0wkUQWQpNNyQwMVyRJAenz58+rFQ0DgcwGVjVa/V/60pf0GK5rGaTJikGdaf78+WqaY97jPCTaA8AtLS1VXWk6Yobh4b0EpCkQ4NvgYj75yT+TJUvu0tjrQJSHHb5a7YZVCV28dhh8MK45oZPh3MyZAe8Z6Oi4ps6+119/zStDEF/bRz7yEQVoE6RNnX1SwJEhhSrmmE9+8pMa2YFF/m//9m9BnYYm5erXNgFICbhesmSJAjNUB7w0ZjqAC+WxcOFCt640HYMKgQhn5/BNceScefPmy2c+8+cK8IGaHQwlO+BUvF+OoIZpsifAoTXi/fid60c4A6dPn1KDdffu68knGK0A8gMPPOD204GHiNGBm2vWrFE2Anz88pe/rLQIoksvvfSSYmowp2FQkOZHLsiNsZaJ9cOSvnjxolrSgDVx1Pxm5qnT0VWrVmngtj9t1KKiYg3crqkZ5Tfz0AHoCFeOxdN8MdjvvCcDqB1wtvgkncMTPQMksWBJNzTUu28NjYGUBpEd+OhMHWlU7Yh2w2LGcsY4JSsbXhp8/PGPf6wGbTCnYUiQ/tCHPiSf+MQnlGeBU8EpCMkN/YGljJAIDkRPDgZd6aeeesqvZCnW9Oc//wWZP39BUMoj0RNvTkQy7puse/rD4CFgnUigtsMOnayH4dw3JWYAHvmZZ56WN95Y76VYB9WxYMEC1eQwsdD00QHCpIVzLhQyIA12oueBwUo6eDCnYUiQhuT+q7/6K+We2RWwksmcMekKaJA5c+a4IzzoGKY7cX9bt271O/Fz586VT3ziz9Th6NmSFU2VSByyy0oMNuaEA7UDznZZFk4/QszAyZMn5NlnnxmSwg01DONAKLIZ2UEOCfHRVLSCjwbI0Zr+whe+oKBMWDOBGcRcB1K/M7sT1E/HDQFpeGmsZ276P//zP8qt0NgdqERgVmlhF4GrRvEJQRF/NwfYv/Slv1VNaj4TfFsi39l0BOhwvhoSRn8k8mE7EOTMQBQzAJb96U8vy+rVr4tnwVioX+iLD3zgA17+OZyE0CKo2wHKGLaf/exnlY9GX5oIkR/84AchqY6QljQ3+sxnPuPuAIpNXBg+hZATyG8sY8x406sJL41+xy9/+UtVxvNtUB5Ll94nDz74kA7KnzUd7wiPdAVnz505nPUad6vaAelwHoNzjA1moL7+ovzqV79UKxp/nNnASEKR8c+BZ0S6mfHRJK2gyQELgejSP//zP6uDEesZ6jhYNRbPIQfFQwCV2L9HH31UuWd4FKgM0sSxpvFY4jgklhqrG6Cmg8T/0QlKavlr1dU1ms04bdp0L2vaM/IqEe9vOoK11THHFagT8ZBt8II7XUjtGcCKJuTutddeHWJ4wgzgMIQZMHNGoDowVDds2KBZhcRAQwsTEw3AExf97W9/WwE8UDWWsEGaA6l8+/jjjysxDmgTA43W9MiRI5XOAKgx4U01PICaTuHVRD3PH+XBJwLx0ljTHO+vxcvRbxWkUnt5efc+Ug2SuAG1A9LDaXkN27FQ0OTnP/+ZnDhxwgtUwTGMVLKzTSbBpHyJcMPqxoomAZD46LvvvlupEqI9EKMjryQUHx2S7uAAdgWiPFDEo0MQ3kiS0kH+QH3gWCQCxLSmAXBC9ggxYSfx17juBz/4Ibn99jvckR7xfmfTGaA9qQ7fXJFw3q6Y89TxftjhDMo5xpmBEDOAEfriiy/Ihg1vDAkrxmFIUe7bbrvNHYqMNU0kHBpGgDt8NNIaf/EXf6GWNpVYiJuGr/akTYJ1IyT9C/d87733qpg1sYDsBPDN7BJ0kvg/grZJI4d3MSmPpqYmDcULVhbm1lunykc+8lH9VDCLAcTLgjZ3JGdVRica5YWt0ex6Dkg7S9HmM4CVC85hRaPB4Wv1YmgiOQoumsETOAjNorNYygAxgRdPPPGE+vDw66HdQSGAYKnglugODqZqON5LgBguGiElKA/kSek43krSx03BJbMIAMeRAMNu5K8RlsIgP/jBDyvpHm9OOhpMsfl6Crt7sZiDmNAfDkiH/cycAxM/AwAoLMCPfvQDpTl8MYzINORGKYUFQIN5/EEjmqxrnIMYsLAP+PQQXkIzGpB+8sknQ8ZGWwZpPJJY08T5IV1K1AaB2HQUCxiQhuogmNvkpukcMdOE7GHiB2rsPHfffY/y06amh/n+hjTzw3h2sQClMG6TUofEak4itqodgE6p9ZJuncXwJAvw+ef/oJrR/px7ULrIkgK+Zta1WSAFWVKsaP5ghD7yyCNqNWM949MjdtpKCwsHAWI6RMA24XZ4NAkvoYQMFcQZFB3C0jZrH7K7AOJ0CnokGEHOIFesWCnLlt0vGZmZquEcDVD7nm9lQtLlWAeo0+VJO+O0OgMYnW++uUF+97vf+sUtAijItiZHxEwBB8NoZBRCCUNzwBRQOIXIDnhqojnIIeH/rbSwQJoLYtpTGgbqg1hAdpp/+Id/UJrCdCBi7hOOBzcNSPMbx33jG98I2jEGzbkPPfRBWXLXXV5C+9EaXbECIyuTmgrHxnJeIqI/on2wqTDJTh9TbgYA6G3btmpmYaB0bb7+Ad4ZM2aoFQ128W+IKZFpzXngHlb0ihUrFOhxIsJv41AMl4s2Jy9skMY5CO8MCQ79AQBTBgYTnh2DG0OME7JnfgIA1AR7b9myRXmaYA0HJUT88uUrZNn9yyUzI8PNUUfzPscSjFJuxfnpcLzmwzJQR/NQh8ODcMZguxloaWnWL//XXntNqGPor2GQEuhARIeZuAJuAe4o2oGB0CMcB82BxQ3ti/VM3PTBgwctjztskOameDGJCWT3oGPsGMT7kTLO75DmgDk7DJ0zj4NAp0wM3HSwXQSghtdZvPhOWbnyASkoLHSr5YXdUdcURBoTbHkGU/SEeIC1A9QpuhicbiuIrl+/Tnbs2O6V9u07NeAexirGKEYoGIcUBhayWX0FK5oEF/JHAGz+DtWBNCkgbrVZwj4DQBcrpYGFTCe5MbsDAAsAE7wNT4M4E05ELG546/379+tOA5AH46cBe46fPn2GAnVtXZ3k5uS4OepQA3TAOdQMRReCF/rq1/0Jemyg3cCxpMOZSueYOM8Ahubhw4fUv3bkyOGgWhowBhig+N7AOACaYAfAmeQ9ABmDlAg4QpahQMA7wpHJQAyUgR1qiJZAGkcgYXY4ELGecSDSsWeffVb/C1AzaEAYByLRHgA5uw+gTnwgnk+APFTjeK6xYOFtMmPGTLWwzVhqf+cGczbGw2oM1f9U+D2eG1rYVrUD1qmwVIZdH8EotPHfffcdlbmgXmEoXMIvR+a1yRJgTBKmhzqoKdxPch++O47BaAUXCeEjgSWUbnSgSbYE0lyEFEd4aQCY2EH+jiYqOtI4AAFSTHp2HTIRAVpAmj8MBG4afdVAsdO+Ha0ZNUqmTp2mO9iECRM1Hd0TrH0H4ER2WHuf4rmBhQRqB6CtPSzn6JjMAIkpR48eUcw6ePCASomGcuZhFcNDI6aEoxCjEZzDAj98+LBiH7w0PDWhylAgNIB548aNQ+RNrQzEMkhjLZNV+PGPf9wdP8iu9Oabb+qugrVtOhGxtOFv2IFwNjIwigZAkTBRoSbGHEh2do5+XkCzTJ4yRUaPHiPlZWWS7ZoI8zgTcHyTYuIJRFYm287HxmuOQgI1k+KAtZ2XRsr3DXyChoB2wGI+cGC/7N69R5qbm8ISOOKrHvoWQxEQBssIsXvvvfc0o5r/x2LG8EQ+A0AHJzFUMWBxRhKiHGmzDNLcCM4FaT7+kNjCLkKGDZ1mMugc/+XzAd6GGGv4aZP2IG2SUBV2MCuNDQCOe/LkKTJt+nSpqa6WkpJSpV1ycnOHOBnjBTxW+pwKx8aT9jDHHzTxxQHpVFgmKdVHDECoV6xb4pahNvbs2S2HDh1U3AlH2IgBA7boEoF1hBYD0DTC6TA4uQf3AoSJajN18sEkNgVojtOnT0c1dxGBNHckiuNv/uZvdBdhIugozkEiODD1AVQGAHHO4ABqrGEGaVZ5QYQpFA8UaHS5uXl6PSYFTyu0SH5+geTl5kh2Tq7eP8eVEckm4rTwZyBesxXUqnaAOvwH5BzpMQOD0t9vcL9Ysvzp6emWa9c65Ny5swrKx4+fEPSgwxU0cn+ZZ2SoT43UbzAMIxNcAedQsjODIEylO+Ki+R2uGlqWiA8wLlzGINBjjRik4YUx/UloIbwEoIajYQD19fVqbXOMGdiNwxHS3eRz0KZ+9dVXNTIkHE3VUOuyuLhE6kbXKXDX1dbpfZhUit+yGwLU5p9Q10rX3/3RRbGei4BA7YB0rKd6mF5vUAYHRS3hwUHAuV9jmi9fblIgJmnk4sULikFRUQwZGWqI3nfffRosAZbAEOzdu1eBF4CmAdAAM1Fv0CLgHv46ZJoJkjCPi+ZhRAzS5k2Jmyb1EbDlMwKw5v9xEuJUBBgBamgRBgv5DoCy05w6dUpWr16t3s9wPz+iGaxzrjMDzgw4MxBqBsAsotcIkMBRCFYRakcUCNgGlQteAdD8d+HChWo9A+JoHIFpULrQHbFoUYM0VirFFYnkwIrGIUgYCpmIdBJnIY2BAeJwygR5owHCTgVAk05p5rMzQQw82k+EWEyOcw1nBpwZGL4z4Pl1bRqJJkBDzxKoAEDzb1jFVJwClzgWCxmmAIcijkIA+sEHH1RLG4VQLPlYGZ5RgzSPkIF88Ytf1BJbfAowGICaAgGQ9iZQwxdBibArMTgyGPk8gMcmTMW3JqIZZwiXFKsBD98l54zMmQFnBkLNAIALPYFx6S/vAmwibJhIDnCNEDosaP5rGo+wBYAyvjAAmuNWrlypocWUxYJyscp/B+v3/wflnMDCxGLrfQAAAABJRU5ErkJggg=="/>
          <p:cNvSpPr>
            <a:spLocks noChangeAspect="1" noChangeArrowheads="1"/>
          </p:cNvSpPr>
          <p:nvPr/>
        </p:nvSpPr>
        <p:spPr bwMode="auto">
          <a:xfrm>
            <a:off x="155575" y="-1897063"/>
            <a:ext cx="20764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4" descr="data:image/png;base64,iVBORw0KGgoAAAANSUhEUgAAAWkAAAKwCAYAAABaoo40AAAAAXNSR0IArs4c6QAAIABJREFUeF7svQd8Hdd153/QeyfB3qskVlG9kLIsWt2SrGY7zjr5J/HaKfuP443tuCTZdXbXJZu4pNiRLFuyI9mWLav3RlGWSHWxiL0CLGBBIQCiA/v5nsEFBoOZ92bmVYBv9IEAvndn5t4zd373d3/3nHOzRGRA0uTIycmR8vJymTVrlsybN08WL14sixYtktmzZ8vkyZOlrKxM8vLyJDc3VyjL0dnZKW1tbfrT2to69MO/Ozo6pKurS7q7u4d+ent7pa+vT/g9MDAg/f39+jtzZCyQsUB6WYB3PCsrS991fnj3zU9BQYHk5+dLYWGhlJaWKjaAHfxtfoqKivQ8877zzoMJR44ckQMHDsjOnTtlx44dsmvXLv33yZMnFRfS7chKB5DGmJMmTZK5c+fK0qVL5fzzz5ezzjpLJk6cKHwHKGPo9vZ2OXXqlDQ3N0tTU5P+nDhxQo4fPy6NjY36b8rwIABvwNmAcnZ2tj5gfvPg+M0PnYCfzJGxQMYC6WMBiJP5gUjx/huw5d8GvA1QgxMlJSVSWVkp1dXVUlNTIxMmTNC/q6qq9DcgDpiDJ+ACBA7s2L17t7z99tvy3nvv6d+AOCQvXY6UgTRGZsSrra1VxnzllVcqOMOaMTgP6PTp08qMAd9Dhw7Jnj17ZO/evVJfXy8NDQ36OQfli4uLhdHVjLQ8CEDYHFzPDsaJAmbnfez3tz907u9WNtL5iapzMjpjELu41cfMdvzawOt+0doa9rxo1/X6Ptr97LM8e5+xn5eIPuO8ZrR6hm1/JLs4v3POeE1fAHAhZD09Pfob3OCH8oAyGDN16lSdnS9YsECmT5+uwA1oA+zgBKTu8OHD8u6778oLL7wgmzZtUrAGf1I9004JSAOqjHQXXHCB3HDDDbJq1Sod9TAWoxsG3r9/v45uW7ZskW3btikoYyyMiuG5BlMdWLHpQPxmtGWkNTIGv81h2HMqWbQdbPx0fHvb/AJUPF8YP3W03y9o+Xid6zUYx9MWybhWtIE7iH39ALnXgJiKvubsC/ybNpj32fzmc1M/+ztt5BHTbrDAgLaRQwF0ZujM1M855xzFHsAbTIHkcb2WlhYF6d/+9rfy+uuvK9tmdm7HkmT0BXOPpII0RgRkL7zwQrnzzjv1NyMahgGYAeP169fLG2+8oVoRnwHEjHj8YETDJjC2+eGh2Kc9nMO/zQ/s2jzAaCO3efjODu48z96JowGpFwv0YgbO8l51cb5IkdhmpGtG63BeL7sbw/Cyi/3FigbMXnYxL639GZnr2s/xsoufOkSyoRezM33SWRfn5/aBxH4tN0B0q0c0u7jd39jMre2RbOY8Lx52sT8/t3v7ITAGtGHN/Jg1J5iwXebkXsymzY+xMaANO0Yy5RwwBZAGrC+99FJZuXKlAjYH38Os77vvPtmwYYNKqmYtK9o7E8/vkwbSgCQLgn/6p38qV111lWrQGBD54sUXX5RXXnlFQRoJA4Oa6QhleDBmSsPoiGExpPkBlO3SRjwNlLlWxgIZC4wtC4AXTocCAJzDEDcwBiwxgA2+QATnzJkjq1evlg9/+MOyfPlyHQhYB3v++efl3nvvlffff1+v7UZQEmWlpIA0evEtt9win/nMZ1RzBrAR6Z999lkdqdCbGaVgvBUVFWpIDjNa8jmAzHfo2Gbhz4sZJcpYY+G6dvY2FuqbiDpmbDDSqn7t4bdcIp5ZvK9pQJTfhn0zM0fKgEXDqM36Fe0GawBswBycQbdGv77uuuvkkksuUeJ48OBB+cUvfiEPPfSQrosl60goSGMERqbPfe5zcsUVV+gKK6D8zDPPKIPG7QW9BxZs3GUMa+YzRjZWa41WZNeSIxnIOW1ylnWbLvs1eKRpmtd9zOduskWkqa79el4aYbQpq/0aibCLXeox93JKHtHs4lVHt2cSSSIKKrXYn4u97n5lqGh9MFI/iyYVOftMNLnBr12cbY6mPSeiz3jZnc+97ucmYTkHlWjvkn2dCpAGsGHJsGiDLZRBQgGswSukkBkzZsjatWtVCoF9/+53v1NWvXHjRv13oo+EgTSMF50HgF6yZIku/AHOLAji5gJ75oHAmo1UYWQOWDNGNP7QfB6tM0V7YfjevgBhRlh7x0i0sTPXPzMtYB+cz0wLuLc6ml3Me89v52K/cwDkDpHWAJz4YXfr429YNouLgC734jPjMQKrRgHARRgvNP4Nq37ggQfkiSeeSLi7XkJAGs8NGvPJT35SpkyZoguBmzdvVva8b98+bZQR9DEuf7PiCusG3HEuNxqSn07Nw7Y7rDMyGqnEfM5vA8z2qZCf62fKZCyQsUBqLGDA1QnYhsDZXW7dFgr91JrzIIaAM7IrQS2waf4NjoAdrHuxpgZYG68QgPyxxx6T//zP/9TzEnXEHaRZELz22mvlox/9qILvm2++qZ4aSBuwZxptgkr4HjmDhk+bNk0BGl9oyntNIwzQGiA20YQmaMW44JnfRo9KptCfqIeVuW7GAhkLWIzZzq4NyzbAzW8whlm6M0LZzX6cDw4R1QwYm6hE/KYN4wa3WAujzMyZM2X+/Pkqf0BI8av+yU9+ooF1icCZuII0TuM33nij6jeMRO+8846CLk7h/ACkGAEDo0EDzEwhcDTHsJTlHKIGnVqnYcSGIRuQNuCcCONkXoiMBTIWGHsWMABuwNoAtR2wnfIHgA7BZDaPZxngDGYx+4dZG62a8ygHZqFVr1ixQkEb77Sf/vSnCtTx1qnjBtKI7Ndff7185CMfGXIGZySioayEMloZP2cWBBmJMAgyBwcAjSBvnzYYDdk4pRuATpVT+djrrpkaZyyQsYDRq400AiCbiGT7ehcEEsBduHChRikys2ctjYC6uro61aghn+APuIU2TTnW3JBAnnrqKfnVr34Vd6COC0gToAJ7vvnmm+XYsWMqVzD6AM7IHHbfRKYHNAoWDbBjJACaKQOgzmEkDcAZYE6FA3mma2cskLHA+LQAmGP0a+POa5g1M3zSVBCRCAAjg+AX/dZbb2lCJmb5JicQ+AXZpAyKAI4Sv/nNb+Txxx9X/IvX7D5mkKaxF110kfzhH/6has6seuLWghcHUwVGJ0YwjMAi4rJly3S6wJSCz2n4k08+qQuK5jALgfFq5PjsaplWZSyQsUCsFrBr24ZxE9dx7rnnKjsmXQVYBc4R28EaG/hm1sIM6eQcJBACYHDPe/XVV7VcPI6YQZoR5Mtf/rICNFMDRHdc7PDQMMI9UgfTCBi0yUxFo2DQDz/8sHzwwQfxaEvmGhkLZCyQsUDMFgC4wSciD5E+DGbBsrdu3Srr1q3TyGhm+bBswBlt2iws4gVyzz336PoaYB7rERNIA8L/8A//oFMA6D3yBOyZhnAYBo33BilITQpBInoA9Pvvv1+DW2JhzGYkNNMWDImRmIbwG/aOkU20ogmMidVwfs/HJrgcMsNAc2fWQMRTRlf3a8FMuXSxAGQL5njZZZepiy1rSqwvJTMlA9InwAjmAJRGVmUmDjlEMjW6sT3RWlAbGucGPNXAETCEtiPtQiqJ+WD9jPcbH2sUAiIUOQ/Q5vMHH3xQU13Egm/K7sPmk0bGuP3221W7IWqQilBppgNE8gCGACcVpgGmkUwdGF1wWcF/GoOGPTBIeVm5jnb8zJs7T6ZOmTLkQWJfFPAXDJO4vNLYhw525OgR+eGPfij1h+ozQB32wWfOS7oFeH94v265+RY555wlQ7nY7RVJ3Nvj3lx7vINZxwK86+rrdJa+c9dO2btvr4Z7hzloM8Ty6quv1kVCg2GwbIAaFcAEwCBt3HrrrQriHJRnwRFShsdHLEcokIYhI3N89rOfHVrsA5Cfe+459eaAYfNvVkABaAR4/qbBgDvO3y+99JJqNkFHGUZtgP6cs8+Rc1eulLlz5g7lkbZHKIYzit0c5m/773BXtZ/FFIlR/zv/9B1lA5ljfFqA/m/kPl52WJ3JdzwWZ1GTJk2WG66/Xi6/bLXOkN2OZIO0Wx0MGVIX3d4eaWttk917dsu7770rWz/YGjg6ELwB68iQZ4AaHANrCNAjnalZSOQ5E8BnGDyzDLJ6kkAuFre8UCBNJT/96U8r4GIU/g3oGm2ZDgqQokHDpBmB+KHS6Dm//OUvVe4I0lnp8OjaF5x3viw5Z4nKFybRf2JecydIm4kHv9luK3yX5GX99j9+W0d6/s4c48cCvKj0f/qm2fnHtI7+bnYEScdtmiI9BTwX7rjtTgWqaEf4NyPalYN/b/yb20+3q8z4zrvvaNrR4yeO+wZOsIf2I9mCZxBO8I1nSL7pp59+WivGehySBxn0zE4yqApk0MPjLewRGKSh80TaoElRSVgyzBAfQbQikxiJvQkBVRpkGnX06FH57ne/q+X9ghMdfs7s2XLRRRfL4kWLZOKEiUO7KYRtdPjznEw73JUY2H7285/JuvXrAoW/h7tb+p6lbBNW5pabhexltuTu2gqPz4ZayHWMfmf2rXRujWb73F7W3Mt8ZmdkQWZ7BqBzc/MkK7dAcotrqLb093XLQFeL9Pdae27yrgQhKal+ildd9RG547bbh6bz0eqTTkBtHySZvTcca5BNmzfJho0bVKr1M2BCCsmGh6yKdxqYBulkNvzII49oClMO5FtckcE+k+sagAYf0a7DHIFA2rjRob2YPcNYqGMlk8byPVo0C4Us3JnGUJbR6Ec/+pEyab95OWDfMOeVK8+VmTNmqHO5P205jCnCnOMlhURm2rz0jz72qDz+5ONnrOQBmJWVluq0EWtlDwL1kM44+DiwsEmcY8+QZk+m4/a5/TP7k3X7XPXMwTqYssYNtKOzU182P0BNnejnRcXFkpNXJKWzz5eBngHp7emVgdIa6WneL/2Ne6W3s3VoD84wvS4V59x440fltltvl9zBDaC96pCO4OxW16bmJiWLb7z5hmrHjU2Rc2/wbFlAZDcp5A9DPpkxsVhJtCFMnb4C3t1xxx2aD0QHhYaGEUpD0OcXCKQNi4bO8zdhkQShkBfaTPOIbWe0YVpgtGiAHC+OH/zgB7qoGK3D8wIvXLBQLrn4ElmxYrlUVlQO7Q4etIGJLx9Nux4N2LT/qaefkocftRYezrSDvqI77gzugIE9jDRgXwzCLvZBORIYm7J2QDfXtQOv+dt5XbeyfNbV3T20OBTtOZmUuwWFRZJXMVmql1wvp+t3SE9/lsjE+dLf0yq9+16R/tajCtJhmVW0eiTi+5tvvkVuvfV2Gd41NPJdxgJYM5Nhdo8E8vqG13XBMRKrhoDiB82PwTeIJBo92jNBLGZHcjASHZtZEx4ouCSTjCnMOpRvkKZTo0cR+g1TBoz57H//7/89JHMwqiBz8D0jDUyaaQIV+853vqOadSQB3by8S5cskbUfXisLFsyX/LyCWOTfRPRXn9d0mna42/LyP/PsM/LQww+dkSANmNFXSktKhqJLnZsGBwFTe9l4gjTX5SVra2/3Jc9BLiAk+YVFUlAzWyoXXSktu96SHrbZLJ8iWbnZIkffFWm34gnCeh347IBxLXbzzR+TW2+9TeWkaAAc36X2uDbD9WIQJRYVX3zpRdm1e5fimdcBrrFhNlGJkFB+jD79wx/+UF1tOZ9ZP1sEwrrx7iC4D7e9MNq0b5BmFEGLBqSNjIHOwuhhvDlMzlUA3JSh4yJx/Mu//EtEBs10t6S0VFYsXyEfu+lmbXxWdpZtjW6sPXr7Yzbd2mLVgPQLL74gD/7mwTH1osbrdVEf1MLCob3kYDSRmLQb8PqRO5zsmPp7yh2DbN7eRsOkIRl+dEvawAwBJp1bXCklsy6QU/W7LYDPzpO8vAHJ72mUrL4OHZzHCkjzDgPSsOn0BWk3idF8Fn2hn2eEu97jTzwuH2z7wFOSRZ5DKUD2ILWFXZ8mIpHcHTxXnu+aNWt0o236KiDN948++qivvuRED1oQ9SAoBH9BVjlh1DCBr33ta7r4QSWQP84++2yVQABYKk9MO1Qfto3fotfB+WWlZXL+eefJrbd8TM/TYyS2OT4Y4k9R6576As4BZkA2bNwo9/7sXpV/zsSDF79iMBBC+1B29kinfa8FvoEBz7JRJQwLpa2uZVtQND62TjbP5/RzdGk/B9dk6sssISs7V7ILKqSrjz06RbJlQIpzOyUvF426Z2gjVD/XTXUZa/u7W+Waa64dei2jsemx9HaautIPiZz+9UO/lvc3ve8ZLQhzPu+88xTvwDpIKYEukNV/+7d/U2mDgR0cQ5tGHkGXJrCF7bdwUw5y+GLSdF5udNNNNynNB5BJzXfXXXcp1edgmxkikABzM7rQaXHNo+KRDjrBeeeukk98/ONSUV4xsmjU3jA2Gfau3bvl+z/4npxMYLLwIB0hFWWZPZnUtW4Lwq7cCJB2emy4OEUqFDvK2tmIvVu5le0fGBjaOCKIbRh87PlqAOucnDzJy8U1L1vrzmISP2PFu4MpPnr0pZdeFgiko766QQwbU9noTNpcnoEZQP3JfT/xlGd5xsgYRF6Cd3ZSumnTJo00hJwywOMFh+zBswakccfDbzrI4Quk0VcQwknkj2sJ4Zjf/va3tTEwBzolPoSG/gPSrHAyYvzzP/+zbN++3bNOebm5ys4/+fFPyISaCe7louJwfFzjghgu1rIsGn397/9WFy6iLaTGeq/M+cm1wJDsUVAwItsaAM1UmJ9YghuS2xqRBQsWyh2336nRxWag8yN7UM/UA7W9xv4sB6DirfZP3/0nOXT4kOtgCjlFmzbZ8mDTLCIih3zve9/T9BiANMoCAS6UAw/Jpvev//qvgZ6/L5CGJbPbNyMHC4EsAH7lK19Rig/AmJ11GVWoLCMLGjZO44B5JMbAIuHtt96mIaee7nWBn3RUVPf3tBJc6gf/+gN59733Ii5UJLgKmcsnyALG28nkLuYdYEHJbOOWoNsm5LJXrLlCbrrpZpk4sVavb2AvmqdH4Nc27rV3Mmj/GjXP6cDBAxp0xqDqJFKAMcrBhz70IXWSMLiHxIHKwCKh2SyAHPu///u/rxIITPs//uM/FMT9kjNfIM1O31B2PDcQxIkYhLabOHXS+uGSAoM2UgcjEfk5SCrkdXDOzTfeJBddeKGOQFGPwE89vcF6/auvyoO/flBOnIwttj+q3TIFUmYBNxfClFUmxI0hW5/85Kdkzeo1Q+9oEDYd+JUNUceRp0RaQAx2cRaL8fhAo3ZzlTXJppA+wD1IKp8hZYF9JHzCb5rIazbkRl3A++PXv/61Olz4nU1FBWkcsm+77TbVo6kIDuAsBDK6oM0wclAJRhLj1cFnpOlD6vDaoBGGccN118tH1q7VJElRj9BPO32BGtnoe//yfX2YY0WfjPqcMgXGlQUWLlwkn/j4J1TyMEd6g3R8zd/W3iY/+o8faWbPzq6RC8i4W5JzGk8PpA4TMs4aG14eGzduVJzkO5j0xRdfrABOKPk3v/lN3zPoqCCN1EGejssvv1z1Z7LcAdLo1Bx8z0gCQBsRnREIx222PPcaLci/ccdtUWQOu71Dg7TXQ4v7BQP3DoAZf+knn35Kp0aZI2OBdLIAROr22+/QpErmfbfXz3DWSG9S+lAkt2VjfwuKuOTd85N7NIOlXaJg7QFp95prrhny8gAH0asJE8fdDh2a2RT4+ed//ufqMYL3xze+8Q11y/PDpqOCNAuGn/rUp1T4xl2MEQIANiHaLPoZjw5D96H00P23337btc8hk7BQeNEFF6rzf8TDuQwfF2xNn4VGthv7+f0/l02bNkt3T+wJwtPpJc/UZWxbYOnSZfLxOz+hi1/OnNF+2DTv+dx5c1SL3bdneOclp1VqJ9VKVXXVsOutiLoo1h+sjxihl1+Qr4AYNp81ZLKpsUl6e0ly5g0sSBa/+vWv5NXfvTrKtx2lAQA2aTBM/nojC6NB44MNmf3617+ua3q883i8Ea0dKXDG2CkiSMOc2RaLRUOkDra6+v73v6+bMjLKAtQEuBhfQUYRI5zffffdnnlUly1dpiBNPg5fR1yA2e1O8b8wHa69rd13+CdsmrDUhx95RPbt3+d7McGX3TKFMhYIaQHe6d/75Kc0dzTeW87Dzku9FhCXLlsiS5ct1VMf+PkDo67Bu8L3/PY6jjUckw2vbRj1PgHMkyZP0hloVKLncvGe7h4hHVd5ZbkcGdxbNRJQ79m7R+69717ht51No9lDYNlCkAVEQ1ipE/mmWURkkOI7mDTrd0ggTzzxhHp5+AloigjSaCn/7b/9N7nqqqt0kfC1116Tb33rW0N5OnC5M1mhTOUwHpsx4rTtRuVp1B/+lz+Q81atUqf/UEf8sXWwGuEvbDocUZOP/vaRQM3CHY9R+plnn9UpVebIWCCVFmCN6NrrrpMr1nxoKCrUrT5ONg1GrDrvXOnu6VFgjQTSgPOSZUuUZRLodqjukLJa/g05rJ1cK9NnTFcplYPr7ds7zMbzcvOksrpSSstK5aKLLwplrqeeeEoz2R08cDDq+cgUD/zyAX1P7fk3TN58dnAxIG0kDzRpwBjmDGjjwow2DXvGQ+6v//qv9btoXh4RQZoFwb/4i79Qf0AuhMxBeLfZMgfRHPc7o0dTSW563333acIRtwNXu89+5jMybeq0qIYZVSA8hga4l38Vjc60+KzFMmfuXCkptXZksDrT3gD3s4oyvaMDvPDii3LsePQHF/gGmRMyFohiAQgW0/dLL7lMbrzxRiktLfOVdVIzCIqotGEA85HfPqr/Nkz6/p8/MEJQ0Hzzy5bIO2+9o6AHyeGHGTr/Pnb0mMZjAPwXXXLRKDZtQBo2be4R9AG/8NwLOkuArRcU5ktLc+SNY4lC/OWDv1Qt2X5ANq+77jqNEzFYCMElepFNAcjXgS5NhCIkl9kzMSb//b//d12QjJa2OSJIk6fjj/7oj5Qt41LHLrgkuKZSANSFF16oLiemYvyNVwdp+7zCwPGJvurKD0ccoSMaOylAbWrgfjNLa5srixYvlrz84V0qerq7hdE5TKYr7ojmT+rEp599Rk4cPy49vb1B+12mfMYCoSyACyzvL3nbb7j+xqFI0EgX4z2ALQMymzdtkRkzpvkGaXNdwPrc8851lTzq6+vlnTctEHce8QPpAjnWcFwqKiuk4ehR221Gv/u8n/f/4n557fXXRqgEDCzIHYAwigI/EFbsArHFDRkmDnATpY1MzLX+8R//UfE0WibMiCCNhkLuaFxLoOewaEYFTTNZXq56NA/WBLFgcHQYvDrcclLQmK9/5Wsye9as8KlHkwrS9q5hmSov31qssB+1jOZLl6qD+sbXNoR6ScxJTIWI0PztIw/L4SOHNZ1ltOlQTDfMnHxGW8BER0K0rr76Grn4okt8L8RNmlQrV639sNrv+edekNLSklAgfeXaK2XH9h3KaFnPYVY6Z94cXQd74dkXkgLSZeVlcvzY8ah94cmnnpTHnnhsBL4xwLFwSGpS6mxiRgBjglqQPHivwcz/+T//p24pyMCDJAxoR/Ps8gRpbvx//s//UT2ai7/88su6aAj4ArY8VPJ4MGKYSqG7cFN2KnACC3R/wfwF8v//+V+MArmolnFiZaAT4l149CgxZ95c7Zxo0WFZtL2W2A47v/Lqennu+ed0pGUlmmlSBrDj/TzPvOvxLgLOus1dZZVccMGFcuWVH9Z3ORpzvv76a3X2+OQTTykOGJB+bhCkLx7Uh93kDq7txrGYlcM6jeQBWPNjPnerUzyZ9OFD1jqQn0yH27Zvk189+CvZsXN4OyyzizqSBwuuhrQSvIIuDXElXgQF4o//+I/lYx/7mII2i4qANrJIpMMTpBkR8IdmyxguTtIQYtIxHD+ERCLqUym0GB4wYELIIzd3HnSMmz96k1x37TVSUmz5WMd0pIxRj+5qgDSLHOtfHt3uWNoIKBP/v/GNjfLGm29qrlu/u9rEct/MuePbAizeszZEJreVK1bKhAkTNbNgtMPJnCkfD5DmOkgn11x/zZAm/fQTT3tmoaP80MJhaalq1mEOS5MuiLJwOBJoANvfPPQbeWndSyNuCSYS9Adu2nVpfKLRpXFLZlAj4dLf/M3faNsIYiMSkQDBUCDNouHf/u3favIjABa/53//939XVs3NcDsxi4Zms1luhusdvoHOg9Hmi1/4gpy1+KzB3YZjRNkYTw/zUN3PyRJAur2tTUf/eB8wZ1gGPwyCB+vqpL6+To4dP67RS4A2fp6+8s3Gu3KZ66W1BXAxM1n5eG8B4xnTp8vMmbN0TSg/P0/Yi3FEitYILQJIb77lo1oCeaOru0euv/4a/ffDv31UZYq1az+sfRUmPW36NLn4kousfQB/++hQKlqvVxcZ8cJLLpT1L6+POiOlzhCjo0eOarg6mOR9jH47AMn+/gH1zz5yGCZt91XxTsoEcWLbO4DavuCHnUnlDHkFpA0mImWgLLCzODiKvzRYCmsnudqf/dmfaZ7pSCzek0mD+LiIIIYz9QagH3roIR3xGIkBb+NyYoJYoPYsLjpXPzEeOvb//da31Y86Kyv6qO1raEkToK6dNCkhAO20AR2EberpHDzUvr5+GchIIGkNlKMrl7hO6wYzIGN2liVtAGZmJuwVnBLNmJxvPDCU0bKRsIj2Se7PxsK00AAYeAEg8u94t1wXOyfU+NbQh9tmRRp2d3VJS8upwWAWZ8u9vbxYOMTLA2cKc2BPwr7N4qGRgJE1WBzE2w2XZAbH5557TqVLAPyrX/2qpi6NJJN6gvTv/d7vKRVH0oAho0dzI3Rn9YdctWpo0RCQRn8hDBJZxF550wiu89UvfTmC43kMjzCGU6N1yujf202Y0opEr2qmRBpYwPny+wtNDlrxMDOrMOe41SvaWxDt+6BtjVzenvku6JXtz2p4CNy+Y7v84le/0OA+c8CSUR+QkMBDQBpGzUBCTn28PCBWDGr8DV7idvvd735Xo7i9chxxfU+Q/sIXviAANZIGm8j+0z/9k/r0wYgsCKTwAAAgAElEQVS5Ad4MJqmIcd5G6mAl021UWH3Z5fKHn/60snDvI+TjC3la0Efmv3zaVch/1TMlk2SBxPQRVzbts0XxAmkDLF4AnphhyU8jY2nh8PMix/RDv31IN6+1gzTbB5LOGYA2IA1zJqHS/fffr7MJQBvnCjw8kC+JKWFvxEi7tXiCNBvHEiEDEEPHQXz8FgFZFguh9XxnEv2jeeH3Rzy6W6QhyZSuv/a6oelRdJP67MQ+i0W/X7xLpG3F4t3QzPXiZoH49plYICmWcyOB9BCoxc1mXhfySlka642zlAE/8dQT8sSTT4wAaXCRXEcAtPGXRmdHc/7Zz36m5BWQxqODpEysJ+H5AW66ScR2W416HlB3AlJIaE1CEPKf4iNN5dCjTJJ/NGkD0tB4XPa88kf/2Wc/JxdecIGPvNEB5APTp1M3NAd44vF9AQPcOFM07S1g78h+IC56g2KZ5HP1WEHaqxWpewvCtmg0HpGylHz6BLbYD4gq4eH2yEPiSIh7gEmzazhrA0Rxk1kUrR5S+z/+x/+IuIu4K5NG0sDRGiEc/fnHP/6xUnKyQcGkZ82aNcL9jhGE72DfpDJ1O77+la/KwgULAgaxBHikAYpG7+KJKJH2FUxEozPX9LSA5yQ2rptOhYGmWCQTe3Mj9fjkvg2xDlkjOS2LfuvWvyJ33X3XiKcLgSXvviGuJvIQlgyekpgOJs3mtF/84hd18RBnC/7G+8PrcO0pMGS0EnJ24CON1IGOAsMGwHEjAaiNjzS/WakkyT95VN2O73zzWzJl8uQQK7E+mUVyn3pI8HGae0xUOmRbM6cFs4BzQTHY2ZFKh4WoMADvrIdXD09dzw/aKrfFQ1E9+gf/+i8jmgs+kjEUpcHs1AKWojfjUIFfNEwazzkkDtxrWeeDWXuldTboN6rWCOAsApJWD1D+X//rf8k999yjnhmA9oIFCzTHrAmBpCLo1XiAED7udvzb93+g0onnPoauZ/kAtdQ97RjeInulx4RWE0NbM6cGt0D8OnVQgLb3xqBw5tbOSCBtr1v8Wuxl7VhbM1L2ePOtN+Wfv/fPo252ww03KIG1b4ICgSUzKIAMSK9YsULxlAOW/ZnPfEb3gw3EpPHcQINmBRIKT1ALzJqVSuQPwsGNHyDUngVERgnyo9rdUuw3/cldd0fx7PDTlSM8ysQ/ZT8V9FnGOTqPqcr7bGOmWHALuE1s49M3wkBUmHP8Mmmf8+PgJvQ8Ix6tGa71u++9K9/5v98ZdTc2ncXd2LjhoTIQdEZAC8nn8KcGxIk54W9Y9p/8yZ9olLZXygdXuYM9u5AuSEWKp8bf/d3fqS8fCUP4wbPD7GkISCOOw6AJePHKfvfzn94bUuqINL4Mfpe4mWIcO0m0cXJMNyIJdjqTbhEfYDYWC8qm7ZaOB7S5tSY1NCVearvI+5s2ybe+861RnRIpA6XBDtJ4dTz55JPqioeSAF4+++yzqk+TspSoQxYQvVKWuoL0mjVrNO8pod9kYfv7v/97dRWBRQPSOG0bzQVGzU3Ron/0ox95xqHff9/P4viWuTz2+PbrONY1yKXGRSOCNDhTNqoFRk6zoxaPUiAo6AYt7wR4ah8JpJPHqOMH0NR50+bN8s1vf3OUtVevXj2kNJiNUHCqIBseSeo4kIxfffVVdUcm//7nP/95jUr02krLFaSh7P/wD/8gixYtUrc7XEQYCbg4kgdyiMn2ZEAa4ZvkSgcOHHDtJvEFafNoBznCuMC2cdGIWDEkc/4oC8S/XwQF3qDlnU2I1IL4t85PF4q1Rd4gzX6HRg42kjAMGZc9wsGRNNCl33rrLQVporO//OUvaxSiV2i4K0iT7B+Ha2g7F+FvRgJAGl/A5cuXD0UbmpBwbgpIk+3J7Yg/SNvukpVlOXam5on76RUxlBmXjYrBHmfCqU727Ozc4Tt7WHgKe555WuMNqL2YNDmlkYNNQAuKA5IxoeFPPfWUut3xb1zuAGl8p9mglkx5XvsduoI0vn7o0IA0wjYgjWaCdwcgzeoki4Umqga544033lA3vZSA9Kg503gCtvhOd88EiBufbYxfnw4KuEHLu9k/fUDa6VMSrnWRQBqZ2ISGA9KwZ6SOxx9/XEEa+YM1PJwy8PwAa/H+YIHRy3ajasluLF/72td0twFc677xjW/oTZw7spjRglweKQdpBWpnVwjPONLvRY/fS5p+bcvUyL8F4tcPgsJT0PL2NqUnSPu3urOkH5A2yf85F+8NPDxg0cga5JkmMBAmDb7iR4207Bukb7/9dk2hR9AKUTJcZN26dUMgjf+02TYLoCY+PaUg7eoYEb/OHP5RJurM8dy2RNlsvFw3PjOrMB4fsYD0qMmu43Ekt0eHaf3ICvsBaaNJcyYZRHG+AKSRNfCCA6Rh0qz/4T3Hxru+QZqwxa985Su+QdpsE5NSucN12HZF7/Hyto5XEX4cPZ9ENMUOZ+FmirGAbSznegFxcgGaZxJLK6xnGi+QJkUpJDgUSMOkccr2w6TTBqRH9d/xDNLJ79qJgJzMNcNawDz/cEBtv2sQyApS1tmy9JA8YmnBcItSDtJ33nmnMmk3kCa0275LOJQ+LUDa3mdHza3GM6CN57aFBbAz7bxgfcDNV8SvxWIVCtxqGqz2fmvqVs7e8tjAOuUgHUnuSEuQthNmT2KRvK4QSzeK/dwzpZ0BLOXqwzR4fqTvzGAf2/scoKJhi8b+zP020W85r5akB5s2tQvfmrQA6TEnd/jqp74KhX1TUnyec0Ep9mlwihuU/Nu7mdDUIhqYJ722zgqFkz+CMuPwsGYZKLVMOqzIM/rhZkA6bIf3hcG+CoWtQZqcN561+JAmdsM0N8SJhH0hb53c04L37zDAGxTc7TZw1jDc8BKrVU2rw42+KQNpEn5cvnqNRsxcduml6lrXcqpFow1ff+01dcImmMXpgpcWmrR9ahqxnwbvxLF2h+Sf76SETgYxTm0Q7X2L9r2d6jnlSz/nJv9BO+4Y+3MNCthBy3ux6UifJ86s4YeasCBNSPjUadPkS1/8kiZYOt1xWtavf1Uz5G3dukWONTSMau6IrkeY4tXXXKsLhueuXKmAzGaJ615ZJxs3bNBkS2kJ0qGJY+ydOnEdKBFXDm2oRFQmvtf0YsDmLm7vo5s53FbVIl3biVIpB/PYn7Ff4PVbzu1Bj3XZIyxIA8xz5s6VP/njP9EcHmzFxUbfmzdvkU3vvyeHDh0axyAd6pWPvUOHum1STxqnbbTPkZ329PrOaQrnjNePqezI5AXIKQdqY5BgJCQM6IY5J/3YdPAXMgPSQWwWaWYf9TrBOnHUy42JAjEZLDUtDAKG0YA41nm1Hdi5VliUSpgl7X062OJx0KaEFwtGLyD6GR/ja7KgrR1595SBNFT84ksukaVLl8maNavV/7mluUXTlL722u90d9vwcsd9g61MEjAGvk3gE+LbZ5J+tfAvc9KraoDVjgpeEoSzjAHSMI83GMalOWD7e2phgDcs3DkfSZhH5K9VkUqFq31YkGY3lslTpsjXv/b1IU365Zdeljffeku2ffCBHD9+LLLcwQWqa2rkmquvlv/62c/KjOnTdeeA733ve/Laa6/pziqxgXQSHkPoW4Q+MfZ+kvIr2PWBMWAHO+1yMls7KAcFWb/Pweu6XnXxe92ElAv+PIPCVtDykcSY4LUNY7TYp0NhQZqMeGTCe/HFFzULXnNLi/zw338ojz/+mBxtaJCuzs7IIG2+TVzujkS9NbZ2xfSUxxhYhemfEc/xoqdxv1H0C/qpir07xaNrxfMaTkqadJ06tr7sF3j9lnN74G6vakyvb/ReZSsRS83TJHdHkARL/rLgGbnDzF0DWdR/4bg85bhcxH+d06qklwwSDwRzNNSNEXu9zW7kJ50fUyTZJTZ8CNFbgim+qZI8gtUyhBlGnWJ/EMFG0bBM2pkFL6YES0FA2p+ftB2kEwDUcZVY7Q8snZEgHh01EirGse1u74ATpCORP+cY4SYtmKbEm2HH08zhcSGGWsT2HP2MKX7KpC+btnc8f2bOgLQ/O3mXiqlP+plnx1rBdD7fa4AKyaSjsWW320WicjE92yTb3W1gcZKJhFcpPOEICrxBy0eiasl9zMHnDikH6UhZ8GJbODQ90jlyxfhIwvdDH69IjHXzcYexUySgLdzGOzetFgN4AZqdMUdiz2PHiCNrGgbZQrc14POz3SdaNaN9H6nKzlqFr2UYw7h1sOjXSTlIJ2bh0Cl3OAE7umEilog0VY7x0uN0h9sQVokwGkaSM+x3ijSzdGPdyX1jQ9gk5Cle5M3NjiFvMfq04C9JEPANzketGro94uQ+9iCttOp8BoF0Ah5FAi453NkTevG4vYqJv1CMkpAXUHtJAXbwTnzjEn8HL+UoHKkLWN/EA3XACmVAOn12ZnFj0gkAvQRc0hrrx+NcO+jr5CzvYmwvoLVTJjdTBjFvSHk81tYm7PzgRC6GqoR7QYJUMUhZr/l0uFqGNUvwGqcFk45/PmkvucNtLhzW2IPnJewJJ+zCMTY41ad7sLMwY9t4A+Agj8be9uC44fNOwfpw0GoELZ9akA5v8DMQpGOcz8Z4us/ePaiencko4mUpx4ufNSAykDU4AbHZy8myh/59hto0kuwRaUbiv8O6lHSCtD/b+wVfv+V8zMlcZZCYmh71ZP+1P0NBOqoF3Qs42Zq/PhfyZl7jfoyXG8unuw6Qtg8HBkSybMDg/DdtT8ozG0NGDk/wojTSuZZg16Ain+ofvqzrBC3vVpNgnD/s8w1n7DMMpJ1veRBx0vFgkvNUE62phO1tqT3PTdrQ/h98oSq1DUmTu4fDjhCV9//S+AVev+XSg00bQwer9ZgD6eBh4T6nzUG7nP/+FvTKqRwNYqxrkk8f9Qyc7M3Oqj38r5Jc5TFzu2A44qNZwRYN/N7eb7n0AGl7LfzXPC1AOvFh4W59KAaUTZouba93DPX18QqlbZEIuOvuBJMlojKHmdRm9I1Az9ZJ9txUi0AXdOvDkZ+Jf/gavnbQc7zepuS9Zf5rnNYgXVFRIStXrpSamhqZMmWKTJ06VfNOb9y4Ue666y45ePCga3e5/75o3h3BRvURN4nh1NB9e1QF4nOlMXMVv2sBQ5KH1wuQkUMCPXP/OBLosiNDStwlxyC3DlI2Eu1JHkBTC/+1TguQTo0LnnlcIWlxcp+orW+l7MYBX8QYitux1P6YnJd0aqm+TeO8gfPESEzvDGLmdvz0jyk+H3z0h+X3ln7LpZfk4b/WGZAeCh6J3mmGHnKAoj57bIBiKb15gHrGqah9DA20zutnnh5pgD6DwDjoo/KPLw5yYT8x8qwm6C2CljdimB/gDmoe/+WdLMP9zAxIj0BeHy9mSjHSDXhSWiH//dFPyZCTGj+X9l8mLSrhv7rJKBl3Ru3fxkHAN0hZrwlact8mfzU+w0E60qqUR+9PC1nTfydPxjucsHskvZluN/QxcCfMAGl6YX/Y4qPykSBxQAYChpiEqZZbDRIP1M5RL/Ks7wwH6YCTHbstE/8ko3TylFfAx0sYY5GUNNHrpgasQwvhMRojhad7NT10lZwa1ujBMSjg2qsYpFqpAWl7DaPX3A9I41gxefJkvfD69evl4YcfljG2M0u0xxYQfZPO8CLVPyVIFs2gsX+fchs7p0yRwDko2w5aPnZzxvUKQRHU8+Zu01KLQWeJ+e3fDyJMtdIDpCM/HT8gjefbpEmT4gfSubm5kpeXJ729vXLLLbdIavykvQwTBfRSDh5u7H+Mv/R2gTDQ4mBcocflYpGnof5yf7s9G7+fUaVozzba9wmwURg0dK2G/V0b3Y4wtwlzjvONTw3t8a55SkAaao4PdHNzs1xxxRXy5S9/WebNmyd1dXXyjW98Q9atWyeFhYUSn51ZwnTSCI8pNU8wQiPSbtQIY3B/eBfuynE4ywus3UDGD2j6KROp2rGeHweTOGfsoS/pxqati0UGXHcbZEA6TnLH6tWrZebMmbJz505ZsGCB/PVf/3UagbRPFPZZLHTfDXViWlbKuyV+sC+UHZJ9kjfQeNckraYMkQ0WaUyILqkGfBij+7Bf4PVbzm0u6uezgA2JUty/4VLCpP/u7/5OAOpf/epX0tnZKZ///OddQTpxEYeRpI4IPTKtMTCtK+evf4+LSYGTXTu1HLdG2gHbq/+5gXqksknsD/7xxqMfOG1itXUYdIMNgkHB2stSybNg5BqnBKR/8cADcvY558g999wjTU1N8ld/9Vcyd+7cUXJHckHa6+WxParkPTV/oDaqVNpXcHS7nFVOs5m8vwfhd0rgBbTcJewIlSYGC4qMrn3Xasuw851lE+vS/vp22Go4r+7vbv56R/RSaQjSDz74oCxatEhBGl0aJp16kPZ4UcK+O9GfTJxLjJmKurfbTd6Ns4XS43J2VmivkR3ovSAiTQA5kiHDouSIbeOsG/hn0sN2CXt7N4snF6hHtthu4pQw6bED0i4vRfKfXEBsSfsKurPpMYA/AR+EjR3bCYATmM3LaR9k7cawawleQG6HJrfnnyTjOqsRFjFdZhXDl4rUluABMOZppB6kvTWjDEhHmHaN+GpMYd8YqOwYqGJsoBztbC+JxA4bbqjnnDH5BWC/5aLVO8r3oYHZed2RA5IRPaLJHt5QF7neqQdp52A9XN+0AOm//Mu/TDPvjsGepv1kLGnSbi94GqGhGy6NcZUmRkjzON0uiUSTR9y+dzs/MTV1vWpooHZ2kOF2hNel/Q9OXm9K8t4g9xlUBqQj9V2zHZP/55zENyHarZLXtaLVRL93zubNZ75OzhQaNqBTOvGjZSfRfk6cCXzrkUBt5e/wknPcX8ywY4TzjUnuG+Rd67QAaa+Fw9QHsxhGndzHFbhfRz0hzeqfYc9RnlgkKcTNeG7IGBS8E8hEwqKmw0ojEy45tfqRhcPcMvWSh3utUw7SkVzwUgfS9k1NoyJgmhZIYyRMszEjTR+gS7XcpiN2iSuNWuK13hmqilaHsXRpLyln5CATBqS9JnfJ7a6ja54WIO0VzJJSkDZz9OQ+oVBd2P2kFOuSzkoFJXZxtMT4uZQbw3YzbCQwS5E1wqKmZ3i4V4caHh3cmXfk9qeeTZv6DRssA9Juz8z+pFg4HLNA7WRZCZzSRur7I+w5WHDM2zRFYOd6W/uAbOeDaQbWoYGaABeLS0cP+rHKhL1V6kDae+qRUpD+8Y9/rMEsXhGHSWfSI4jKeADnNJsKp7ECk06Q678uXvKHF+O2A539LkkYvMOipkKzSV3qhwk4QTpY27y4Q+I5hbOeacak0yMs3NYBhp6I8yVI/KPy/4IGKZmCejvVlmDvSpDGZcoOWSCSHBKpD/hhqHEws/02IS7njvPeHW0k+/Z/Q6elUsMtTGuzZNPmTfLNb39zVAMuvfRSOeuss4Rc0nHPJ20iDg2TTjtNWp8KTDrNpov++5lLyRQAtdfMO6Z2ZE4OZwEv1h3pIcV5ZI0BpIdPdWuHG4y6RR/6G4zcQDqczcOclaYLh2knd4x4SqkZR8M83sjnJLkdSb5d/O01lq/oxqjtYGzaFmcQ9mOymGQP0wYn2o8G7qD7I9qrnlqQNpLU8PNKKZOOlgUv6Zq0sw/ok0sRA/XT4X2Vsb+wKWpLim7ryzzjrpAXQHv15eFpdVJMETNIe9VytDTpvtgYfWBKN106pQuHJgte2oSFe+LZeECZJIK1UyZMytufuYn/mZQdmN0WrBLY391uHRC4/WnT9jhFL2D2Bmw3CyTQKo5HN7JeKWfSeHekHUiPehrJezyJhZoktiOJt0qszcbb1e0Pxg53SdanQgBzpDnC8FOy2mfBXPyy4iW/Ow9LOhkmbZ6uJ/tLcudNGCY4X844dzu3NyjOt0iYacb9haNJIG4regl+eAFB2q6ijwRk54Wcsoflwhf0SC2THlnblDLplHt3+JqWB3/AQTtE8sonYcBJwi2SZ6/xdievkdQNMRPc72MAaX+M2np2wwmavNrjLnmkD0gPSEqZNCDd0tKSHnKHZ59MMANNKg7Yu3eCXsIEXTapZjojbuaEutEM1DJDgh6o07vVh82DevANM2jn4mj0xdL0AGmrxSlh0mxAu3jx4qh7HCbNuyNqP4xawEcXS5ciCaa648lU6fLIEloPL17qBO04kpUQAG10Zn+mGG7TMGF3TpvTHaiHjZQSkL733ntl6dKl8tOf/lSZdFr4SUdk0tHddvx1nnQplQCgjuM7nC5WOnPq4caq7Spwgh9uAIqse3D4kkqsZcORR7B2OCEh+fwjhUwaUL788svl0Ucflb6+PvnCF77guhFtwph0pD7p+mYmANRSjgBx7HLj0Twpfz6xVMApa/lCtcEbRpJB7HWKM3HxWv+z3TJIK4xUY50TnTW7WTs9JA9JjdyxYsUKmTBhghw6dEj4+0tf+lJqts8KhFOBCsfyhiXh3AS0JQGXTIIhMreISErMl25SQYIfuAciByDdQy0bfSln3f0vHnLRBLd81BNJidxRVVUlZWVl0tbWJmvXrpWvfOUryWXSoSyd7EeTSPyIQ1vicIlEtjBzbb8W8K0feCTcjxOj9sGk7QLMqNZFaMZoFzw71EfuyOnAplMC0tnZ2cJPf3+/3HbbbfLVr341NSDtu3+Nx/l8nFA2TpfxCymZcrFawA8ou5Vxsuk4Sx8BKHIQ2cO6rD2/tJf04Z9NJ7vLpwSk7Y/3jjvuUCY9b948qaurk2984xuybt06KSwslIRo0qHwNtmPJdYXMdr5oYww8qLjzSTRTDbuv7f3CTuQ2SExwQ89QUA9rEp71d+brZ2xTDqlIO2U2SK+fM6Om+BOmlQgCNiWSEQqqfXO3CxxFojEoL2Ys+/paLBqu9HlrMElwCBUevCukXXpDEjbYXGUrWDSSZE77P0vID4lf6kgWH8OX9qnIXwWC1+PzJljywIxvUzRmxpFnx7hhuesiueCo9tMgapkNGn7A3EVwyLJHRUVFbJy5UqpqamRKVOm6O4D1dXVsnHjRrnrrrvk4MGDrg/8/vvuc+8IMc3yxyNSBTRIwOLR38ZMifS1gPN1TTAwOw3hIX24+klHkdm9iXekd3qYXada8khrTTohIB3qrRiPAB2dRQyZKgPOoXrN+DjJ2fed6JmAd8MpgzskcrNpkiv4al/1Ru2RuTycXh7puXh45oB0KKBxm0sloFMm/W0OyIrGQ5OTbuPxdEO3/pJgLdrr1RvwwGDTRz3lDqfqau/UkQeescCkURomT56sjVy/fr08/PDDGijY2toqe/bskYKCAmlsbFTHDNJyNDU1uXbQuMgd+Fi/8cYb/uSOUMBsGKbbcD7e0Mresz3aFhDPxxM0ZdriZQEnwAWYlfk1aiRPDxYQnQ4oviUPNxnHS2uxPo/01icDEcIyaVycT506lTiQLioqUhe8uGjSocHaPvr67V1jrVyUbpaMXjjWTHbG19eLtsa5s7gB9eC77D+Hh/WwhimXHQz8+Ux7tSrOrfXsVUFB+tVXXx1i0nEDaTfvjphB2gdJ9PeuuU2L/J2Z3qUijFxxs116WyBTOzcLuOkMkSyVQKjyUFSGANcpKY9EY5dKuyVdik7ExhpII3c88sgjKnfEBaTvvPNO17Dw9ADpmCl4GuNABB0jge9dGhskU7WhyX0kR+Qk6192oB7Uo7OcurQbObbrFIPNGc2mnWJGevpLB2XScQdpLxe8mEHa2D/m9Y3xjFiOto3npnpA8EB/v3Q0H5e2I3uko/mE9PX2SE5enrQfPywT5i+X2nMuzoB3RAskv9OMGkIi+VXbxhSVSDzZdmSt2t7KJA9TgbPgJUTucAsLjwmkf+bhJx3qdYvtkfT39Ur78XrpaDou2bm5kltQJAXlNZJbWCy5eQWSlZMbqlaxn+RD7oj9Jml7hd7Odjl98qg01+2Q/t5uKZk4XfKKy2Wgr0f6uruk4YPXpWrm2TL13A+lbRuSW7HIIGa2fo17nRxMmlU8V57vpV+bCo1i0/aaOvW90czObShK1vCUFkw6oZp0zL0mtkfRc7pV9q77tXSdapTKWYulr6dL+rq7JaegUKpmniUlE6ZKbmGJZGVnx1zT4BdIXyY9MDCgYCkDfcLfWVlZkpNfIFnZsQ9q3e2npPnANjndeEQqpy+S3JIyaTt6QAfTnNx8aTtxSIqraqVs6hyZuOj84GYdt2c4gdqpKcT2rniazWU27CnIeHiFeC80umklo9ehMiDtkgUvvZh0+Leur7tTjmxaLx2NR6VmwUopqpgg2bl5crrpmLQe3S/S3yulk2ZLae0MyS+tiBqm6laTno426W5vkdyCYl3HZiDIL62S3PzC6BXPGvRn4neaHL1dHdLR1CCnjuyV7tZm6evuUHCesGClMl5mIWEOwB4gbj64XfJLKqSoapKcPnlYejtPS1FVrZRPnSs5+YXSsG2DOuMC2BMXnxfmVuPwHC/h1zQ1ef0nkmI+JGe4kOPI57nVf3h0yIB02oJ07B2vv7dXmg9uk1NH9klv12kpqpygL39R9RTJL62Uvq4OOblnk2Tl5CgIARywRj/HQF+vdLWfkhM73paGra9LYeUEBbPO5gapnrdcpq78kOQVleql3K+ZJcIqTNLTmI9uHdpw9+lT0t3WLKcO71UWnVtUIvmFJdI/0Kdg3dPRKsU1U6Rm7nILqH3aydwNyenk3veldOJ0lZnaTxySwvIaBWdrgBPpbm2Sxv0fDLH2CQtW+HkUZ1CZaMwz8aYYoYC4edG5xaYMyR2D9R+hYtozN3nLm863MoJgGFcjjE+5I26atD+wjPREAJ+mAx8oIGRl5UjN3CXKdNuO1Ql6dfnU+ZJfUiaN+7bIQF+fVExfYAF1BPkDRgiYwQi5DoyzpX6XSH+/9Pf3qac/bH3umttVYhno75WcvEJlj/kl5SOrq02MvZ1he+VAf590tbUoc247sl8kJ1v6ujpl4qLzpKC8Svp7ulXu6I/acF0AACAASURBVOvpltMnD0lbQ53kFZVJxYyFUlw9WXV+P0fXqZPSuG+rFFZPkpzsHGk/eVQqps1T0LcfLQd3SE/XaelqbZbyKbOlbMocP5c/g8tE06rjb5qoTJpbOoNdBquhH7upNkPVdL4Lkdl0Mt6eoCB9hi4cxtbRANPOlhOCFlozb7kUT5gigDeMEXCC7ZZMmKaSSPvJw1I+dZ6UT5njuqg4MNAv3W0tcmz7m1K38UllnNk5ucrKAXjYJd/3nD4lHS3HZcL8lVI+bb4AhgB0ae1MyS+rlCzJHs2iFQy7BLmBg+uymWdfZ4eCP9fIzslRwM8rKZPsnLzQhgF0O5uPSUfzMelqbRIkm5zcAqmavVhyC0v12sgcfb3d+lbl5OVLVnaOdJ9u1ZkJQM4CLDJFXkGx5JdXS35xmWt9ejrb5cT2t9Tu3LerrVnXAworakaUx7ZH3n9FB0me2YzzP6LrBZkjmgWSP8hHBWrnBHHohEgb1Nqv6tRLRlOZdGXSZxBIx6/joYMCvl0tJxVYqucuVS8Pjs5TjdJ6ZI/09fRKxbS5cvpkg7SfPCTVc86RkokzRsgUyBvNdTuVmQMeSCUt9bul5fBuqZ55lsy98g4pKK1UkEVnrX/7eelsPi7zrvy45BWXKigqQ5w+X6f5FlvPEjwdWhsOSvepk9Lb1Sl9/b2Sm5uvgNbT1a7M1QJAa//lfgaG3HxtQ2FVrRRX1kp2Xn60N1m/7+/t0cGo+eAO1dHzSsuloLR6iPqUTpyhshALq/191qwAeYjrUx/c46hjW8NBaTt2UArKqqSj8Yjkl9ZI5fT5ynztdYGFn9j5jtafQae98YjaP7/YMaMQ0cXdk3vel8KKCdJ+/JDMuODqwJKKLyOM6UIpWjy02cxjbXDYwcRDwSOUXGs/9D8n5Tb/dn/3vRAhfkjh3jEyTNrzhYnfOAlLbNq7Wfr7B6SrvUkmnXXRMItTL4ZOaa7fqeDDFLv95BEFYKb0gKk5Wup2yrEdb0pRxUSpnHWWAt6R99dJwwcbFHQmnX2RlE+bJxUzFimAttTvlK2P/FAqYOYzFkpJ1SQFuqzcXAUiLXN4r/R2tCpzRadFXigor5a84jLp7WhXIM0vq5LC8iplr2jn6OxIKB0tJ1UnzssvVmBETgE0jVSjbBgmzNsx0C+dp5qkq7VRBnp7pF/w2MjWehSWV0v7iXrV04sqa6W/p0uy8vIVNKlHHrp0X68OWAwY1MEs+KFbo1d3tjZJd1uTasvWADddmTczihO73pOaBSuUTVfPX6H3czsY/KSvT9tVVF0rVbPOHtNwGr/Ku0kabsJvZJCLV32isugIN9JzXf2qB9dnbIzbeZlIYJxIoA4K0mMjmCW0Ju0GzLEvrDGNZnEvp6BE2hr2qyzBYhUgYo7e7k45Vb9b+vt6pGzKbGk5uFPySsq1LAwQoN/57M+U3RVXTVYvBKQJQA+dFn/fxn2bVZeeeNYFUlBWrcCInIIbIAEbaN755VVSOmG6dHe0Sm9Hm1TMXKxSC7IBAJ1XVGLJLLi9Dfpwcx/YrNXB0btzJSs3T0EUFs53zAh62k+pftzdcUoHECaWfd09Kq8AvMgYyBacX1w9RZoObpOulkaZvPxyadz9vi4cojOzkDp79cekhQXXQ3tlwsJzhwYVzidxDJXJKy7WAYPBo/XYQWncs0laj+xVf+cpK9ZI7aLz5NTRA1qX/KISnS1MXnqp6yvMQAnjLoBFHzuorneWt03mcLeAcwExsndE3KxoFgDDoiJ8gcqYtZihTE2DNVRvJ+/Bxu22Yavi1yZjDqR9ZcGLGaSN+eLHpluP7FM9FTZ4uqlBWa/xvNC7DQyoNttyeI+y55z8fA22gAXDZA+8/rgy34kLV6nUgCQAU0UWACgb926W/a89rpJKblGxAjsHZdGikVn4rKPpmC46oo9z3YUf+ZS6/yGl9Ot8MEvLoT1TJjuvYFAaABizNPADjRdQh5UDboAg5/A3gA7Y87uz5bhk5xWqz/GB1x6Tsmnz1C2wpW6XTJi/QjpPnZTju96VmrnL5HTjYek4cUQXOo9u3SBVs89RiQJJIzs7RyYvX6OzBEAaKYd7MjAh9zCAofn3dVmfMyhOP/8jMvuSG+Xk3s1SPGGaXqewrEYqps93fTdOHd4jnU3HpbujTQorqnXtwD6I+n2hzuxy8Xtf/NgxFKMeAmlnKr1BYB4CaVODkSTNzcPDT11jKRMUpOOiSZPdDrAl1+natWvlb/7mb0ZtRJs6P+nRCwaxGNicy8LbsQ82SNmkWQpSgOskR8gx4AJzhP0CVvxdUFYhrUf262LXrEs/Klkw3Lw86e/tUw80JAOU4v7uDp3yDyBFDPSrZg1LbT22X1qPHJDWo/uUIdQsWK6yRMPWDSoZwFLnf/gTKhMgIwCuAz29UlBZo8Dd09UhfR3tMpCVJbn5BXpdQBLvkdz8ImUkLCjqz4CovMDgUlQ9Werfek46mo4qK23c874OTpUzFul8E+09OxcviyPSdapJSiZOk562ZsnJK5D2xqMKzIWVE6WkZop6YjAITF11pRIgZBgW9hjQ+ru7Jbe4RCqmL5KaeUuV/R987XEpqp4k8z50p7SdqJfySbPl5K53pXbJJaO9W0RUfwakGeyYbTATYRDKHH4sMDaA2e7RMRQebgjzUDOjv/uRdOnY59zu9g4K0nGRO5YuXarbYR06dEiWL18uX/ziF9MIpIfmQn56aKAyp08ekZN7NymLrHvjGZm4aJUyRvsB2DXu3aKgiQvarmd/roBXe/aFGgiTW1SqbBZA7TndpqwVPZjPWDRk+g8LBrDRciUbcC2U1oY61a+PvPeKFJRVyoRFq5RZ7v/do1JQWiHLP/kllVA4YKuwZK4JODIQ9PYQ/dcvecUVKpN0Deq/6v2g0gjMu0VB/uDrT+h5SDqdLSfl+I63FPQa92xWcAdAYfhIO8WVk9S/u7enUxckK6YvlJ6OU3Jy7xaVUfAiKSyfIK2H96puT3s50OAJNKk9+yIpqKjRsjkFxdK0b7Nsf+IeqZp9tsy44Brp78MuVXJi93sydfmaUYEwDIjIK9QbH2l8y5F/gvpgB+oIY7ZwJN+16AAXz2aHZdFDYeXDmofl5TTKZc//4mGih6mUgPTnPvc5ueCCC+S5556T3Nxc+au/+qs0AunEmhyvBvRTXMAOvPaoTFm+WqpmLh7hbqfRdof2SOnkWXLo7Rel9qwLpbCyRr02qF1OYbEFwDDo3l49FxmFBbuBfnrbgDJvwDhLshRwAUeACF/hQ289Jz2dp2XWxdcrA9770oO60Dbvqo9LUflEXf1WTVmDRbIsSQUXuYIiZZsFJZVD9eV8GDnJiYprJisDxkMCfblp7wfS231aSifNkpO73lPGC1OumbNUSmqnS3HNVL1OX2e7JjZCtlCJob9fNW9kGgYrNGzuA5gSvs2Cqi4w9nZJc90uHSQIeNGy2TnK4Oes/phUTJuv9eVayDz4XuMd0tfbqwMC/uWth/ZIX1+3DkQkU8JF0W8wUTxBZ+xcyw7Uzr8NNU20SuuRv8PNiCMiX2y7utjHlCGazdTUJnPYgNxcJtriYSLYdEpA+u6779Zk/vfee6/mO/3Lv/zLNAPpxL4yjQe2SU9rs5ROnqmRgsUTpqoMgK8zIKMLjTvfUUDDjS6/qEwX0vCcIAGQZOdI7+lW9V2GyTJFhzEz9Se/BT/o27qoV1CkPtksnOE9wbWROo5t26jsEy8KXOKQNgDThdd8Wv2g6az4YOOrDPjxN2yZ80+fOKzyhLLarCxdQDy+420F64mLz1fgbanboQyautYuWqWucSwK6pGVrZIIjBkfbPy5c/MK9TxmCgBpTm6hdLaeUEaeW1AytIiHC2FX60lpPXpAr9fR2KCeMswCyqctkGPb3pCuluMy6/Kb1Aumt7tD64e2XlQ5UV0S1Sul/ZT09XTqwAbLr56zRAeNzBHEAm5eH0HOD1c2ZhZtH0tGeHO4eaxE1qRNCxJJ7VIC0g8++KAsWrRI7rnnHt1r6/Of//wZBdJ4QBzd8julAzDk5v3bRHJyFCgAktz8YgU8ZI+6N5+W/OIKOfvmz6nrWG9nx1CUHdN7PChYRISJIk8QEJJfWq6Le9IvkldSajHNvl4FVIAVT5KDG57U6X3Tge3qBYEEceidF2TOmlulZv5KZd4wSq4NYvMfDBtg5zw8NrgHniVtR/dpAM3RLa+ptIKEA2umXVVzl8rUlVcoKGqQDYt7PT3qwodkgZ7efqxOdWG+q5y+UEqnzJKcnHwdFDBSR9MJBVSyBjIbQF9vP3FY2TALfQxeaPj4P+9b9xsNBmLhkJkHLoJ4zTBzyM7OkoHePsktqdCFWYAd5myFhVt+65kjVgs4uWYiuGUAJm0jxsMZ9AYh1cuLUAt619tt8dDNqy9WS5rzg4J0XBYOnSCN3DF37lypq6vTjRLXrVsnqVk4TPw0bajPDPQr+2ShrWLaAjlNtOGJegUONFRY9aF3X1SgQyNeeM0fKJj09fRIdi5BKNlWRGBfr3qJIAcActZiHoA6IJ0nGyS32AJpWLnpdr2k4tz8qg4CKo20t8jCtZ+S+jefUbBfeM1/kfySSgVqPQb6lf1auZbzpa/ztOQMLhq2Ht4nO5+5Txc7YdnUp7BqkkxbdZWUTZ6l10CrxgujuHqSArO67uEJwmKnuvG16eIodcRLA68TogiRNfCz7mo5IZWzzpYJC86V3k4iDnfIqSP7ldED2qgytedcomBdt/EpmbzscnW14z7MGJgFoHvDyGHfuBlqiHx5lQ46mSMWC7hp0U6Aiz9QB2XTTjweehmcTXdl1iMLRUOJaN8HtXYGpF0tlrxFEMCp7XidSgqq+Q5mtCNkHA8GDcXOzVf/6GmrPqw+wSb6Tvr7LD0arotui+yBTDGoQStzhmEjVWRnW2X5Te6KY3VS/9bzuvB26O3nVTapPet82f38A7oghyeJAnJ3t3WOsupOXZTkfOPqhvkatrwmx3e+I+3H6/TzgpIKWXDNH6im3NZwwJJkNGinQ+UNJAj0Z2QY3Pb4DsmF9p86tFuqZ5+jWQLLJs/Ue1oLpbkqCWVlWxo7DD4rJ1vvh4YNMLcdq5djW1+TyctXy6SzL9YETVyXc6kLgxkDQeaIlwW8Jvn2Vbh43Wv4OkEB2l6DUeeOqurguz9ip1tLHxnQ+aR3pptESR4pBekf//jH0tLSonJH6pi024p1vMdC744KCJMkCc8PQAugAggPv/uSNO3/QAGGzycuOlcWX//H0tfVpSCni4R9fQqkgLHJbaHueL29g4uKPYNRhOjJlpcGLBL/Z+QPPEwmL71Mw8V3Pn2fzFl9s+rV3O+cm/9UtW1A1IAs5yNx5BUWKThSP/WHbj4prQ37hYhIwLx63jKZeNaFMoD8kl+kLFv9qft6LX/s3h7VzC1/73a9prr1ZeeoLUi037h3qxRVkdUvT2cMpw7vttj7QL818DCDKC5Tl0YCdwh1J0pz13P3y7RVV8r089bq95kj3hYYseLmuHgS35uQzXIF6RGczO4/zU1Gtyna4mHIqnmellKQRpNubm5OMUgb2ySvg416GrBMclqQW+PUSZ36N+4nK16/6s8sjtWedYF6LLAQR/QejBDPCdWLdbGxT1k2OTpgqXg/IAcQtajyB5F53Z0qJTD9JzT70HsvW3ksSsrlvf/8pqbwLJs6T/Nfz7/q48pcdXGRew4M6D0Im1Zmm5sndRueVFc5ZAZLUsmXqjnnqOQCGJN7hCCV5vrdGjCDlAGzJSKQQBwGKGuw6bF8nvt6pRMvjMUXaKBK+eQ5Gj5OThEWPft7OqWztdnyZ9YZBuHtterFgaseNtr93P0aAj79/KutASxzJMECkRh1Yt6rcGzaayNae051e0iiu0wTDaTjLe6kBKR//eCDstC2cHgmatJebw4ATBQeUYFouyyW4U4HgJLnIjsPZmlpxboYiLgGgMKg+/CRzpXe021SUFGti2V0KGWdg0EodCB0bwATVzmi/WDK+Daf2Pm2zLzkBjn01vPqLzxp6aXDckoWMoO14KcDRNdpTfbUsPl30tPRriy2fMZ8jaQkoVTp5DmaU4OBBxDH2wNdGybM/XVBcsDU5Zi0NdTrDAEWXz51jrQe3i/FE6doKDkeGfg98x0DDwCNfo9MoqHsJeVSXDVJpl9wjZyq36l6vmrUmbDuJAC02y0SA8zmTuEA2i6XuM2ebe1ghdzkWXdZQEx3kI5LMIt94TAok05MWHhiO1WQNwWW2PDBRg1MgSH29+MHnWeFkA/qZJSR7GwFS92OC1cyyVZ5Iju/QEEa3RqPBUC153S7tQXVYI5qQLmz+YQ0H/hAQ62J7Gs9elB2PXuvutA1H9iuniYzLrxWA04sv+V8y0ukl1SmncrOAd4Tu99X32VY67Tzr7L8QLKypWTSLF20w1XPZKzDHxwXut72U+rrDatHumDAOFW3SzpbT+qCHi6AnaeOS9nkueqdATOfsHiVzhTw2GBgYQ9CIhQZiMhfgrTBRgf6JLOzVcaBvWeORFnAC+icrDrevHLkbophANs6J5LMaduO3Gws4bhRNKCOp9VTwqTTz7sjfUCaBUN+0FpLJ8+w2CcQnJ2juS6QJtCsiVkBDK0+hBseLNTym+Zz2DMAh6eI5XVhyRSanIgUqfgLD27phYZNZOCOJ3+sMklXW6OUTpmjuS9gvSpL5OSq9IFkQlh6454tsuf5+/U+Vi7r+erNgW4M4ydXCec0121X97vasy/WxEUsWOL2VjZ1rrrdnW46qnIOqVxh47TNijUfkJzCEh2cCMpBRsEPnKRMuABqdOKss6TndIsmazq69TXNA40/dNmkmTJlxRWakztzJMICUZjoCB03/iBt9fhwh/d5RvIYBPChatuiEW3tioYY0b4PUvuUgjQLh4ZJz5s3LwUuePE0ZRCze5UdsEKUu7ukatZZCpAqX/R0afBLXlmlMlaAES8JvBfwcMAlThcYB/pVP9aMdWSjI0ESnhl5+Rbr7rT8qXGDYxPWpv3bpHz6PA27Bki3/vZfNcQaqaW0drrl4UHe6KJSK+td83Fl9bma67lX/aIJ9W47ul+q5pwt5VPmakAICfjJYMeAgD/4tBVXaHkCdHClI5Xo8e1vasQfXi0MSv3dnZpite34QV0cnXTORWokFhebDm7XbceKJ06TzsZj6g3TfapRZwAzLrpO2fTuZ+6TwspaqZixQN0Haxefr7OE8Xzk5eVJVfVw2tX2tjZpb293bXKQssFtFt6v4ZrrrpX8/Hx5+smnpLu7W+bMnStLly2V+rp6eefttyNWJQxQj3LFc7vDEEDbM+JZ4G2+ioYc0b4PYuOUgnT6BLPE06RBzD+yLP7EeEygH5fUzrCS1/f363RfXewG+tW/OJtMdei6hFMTKk7WurwCTYCkSfx7OpWJWv/O1vM0v0a2lUDJ2oV7QCMC2VeR/QIb930gu5+9T4omTFUZoWruMpl96UdV7gBs8VtW97XBABeSIgGWxzb/TiMmydOsm+EWFkkHCZFy86X9WL1k5eWqdLL98bs1LHvaqrVyfNfb0rxvq5ZhoZN2ojczIOF9YmnW+FF36oa6uPadPnFIoxZVe+/pkcLSSimdOkf9rA+88lsdsIiYrJ63VHVqs19k+KeR/mcCaBddfPFQRY8dOyYvPPeca8UpR3lzbHj9ddm3d2+cGhl+4fDcVatk0eJFOrg0NDTIjBkzhAFlw+sbPOsXBpztDY16vmrSg3R9yPPDguczFqRTt3CYHuCs07eBfmk7ckBONx2RsslzVGJAOgAk2RuR0Gfc1QBpDVjJJpglR6UNE0kI2GlWvAErIx0ShuUbTNa8nsEFRlH2yp6LR955SSYvu0zySir031t/8z3JyS9WyWTqijUy86LrtFNSF3MPs0Hs7ufvV5AvqayVwuopyujNnoHN9bskOytbGra8LtPOWyv1bz2r9Zh/5cd1V5lj297U6EkCXdhgAHc8FkknzluukYyWxCM6CFn+14fk1KFdukCIfMNTY7AhnDxrIEsqZi7S9hFmDlMHpMkwON4z2TlBGpv95sEHlZHaj7z8fLnt9ttHfBZfkDaXHuHL5nsAAKhrJ9VKaWmpNDU2yd69eyMOIL7YsMfdR59rR2On0/SgNq0JmKy2+QHp8PMK90qnnEkHXTisrq6WjRs3yl133SUHDx50bdX9gfJJx9ukvvvmiIKEe+NtAZOsnEk6T8CxX+UFvCVgqARrdJ06YbHljnbNG62Rc6WVyoY18lD6Jb+wTOUJDWLJAcTRrnM0kRDMnJ6G+9rRzb+TXHyNa2fK3pcf1I0JCMXmmvOu+qTUzFtm+TXDcrNE2TqZ9xgMtj36I/WLJn8Irm9WnmYrFzUpSbGqyi05uQq0i6//I/UFZw/B0kkzrZwchcXqLshiJTm0SRfKTALPD+pQMmGqugQSBIM0w04zlC+sIHS+UF35WBxFNuk4eUQqZ56liZto4ISF52mE43g+3EAaiWDH9u0jmu1WLjEgzW0TT3xiAWkDtCMQd1QncQK3kT2ig3QiWp9ykCZ3R2qYdCLMGQ4S1LWs8Yh6VbAtluXJ0a9eC7DhthPkO94rPW0tFrMm2f+gK561W3aWatAAPNnsWLgrmzpHmTOJ8xVkBxM34WdNpCKLhU37t+p57ECy4/Efq6sc+aNx95t35Z2qZ0uOFUyioeGIJ/kFCv54dRzdvF4Ky6pl+gVXD26026r1QoIAkLknOUjYCLd28QWy/9VHJKegQLfAAsBZaKyas0RBGI8WvE2KKidp+/lRzxYWEIvKpGbuUt00of34QSmfvlAXPpv3fyAdrY1sqTu4o81c1anJX0JAzZkE0j09PSoTuEkeH77qKqmdNHLAAqSRGIwEcqyhYQR7JbdO5aDevXP7ds2xU1VVLXPmzpFJkyYJ7JzzmxobZcf2HaO0cK47fcZ0zRvfw4JvU5Ns3rR5qFxVVaUsXLxY+xT686H6ev27pKRElixbqn9z3jtvvzPqpYobSEd6XfUmgxhhiz6MxqTtc4l4DVkZkPYM4g8HuGHOYnsrfI5ZsCMQw9oR/JS0HNyuO66Q9hOGC9u0ouiy1N2Ov3VD1aws6WlvUVkAYGcvRTxDCssmaOIhgBRNW/cxRG7TfBqt0rh3k7Qe2qu5odWjZMpsZcrTz/uI1MxfppICkoQGtHBOW5O6x6E5H9v+hvQP9Ev1zLM1eT/3JGQb8O1ubZT2E0e0PejguPLRDjYAIPkSmx4U10yRmvnLNdqwYcvvNB+HvqQTpmlqVBZIYczsNNN28rD6QbNbisoj7S2az8O0F19sthnTfRvzi1QWQQfXIJtxfNgZ8ubNm4U87Rx2yQPQ++jNN+vnaNAGlAHp+vr6IRkEQCR+wRy33n67LuiZz6dNnyEXX3KxDgTOA7B++sknB2WWLLno4otG6N+mPOXWr3tFARt5g8GDA/Desnmz/m0/l/KPPvyIK0iHfaxR9Wgu7Fw4HOHMEj083NQtXnP0oCDtx08aBUOb6tg+bKipxgUv491h6b0AVMuhXVb2OBLXH/hATux409KiSYhPtre2Zs1ZQTIi3dePxEI5OarRor2afQoBVfRlQJcEQ8gkRRW1WgaWaUAeGQOviYZNryqowcI7Go/pZgBENrJIyPWtnB0dKnXgwkdukaObXtWeDCCyswoDAfIE7BZPC5Ig9XZ1SUv9LtXS2SEFz5FJSy/R85r2bZWZF92gDJ4gmtaGA2oH2HLZ5NmD/t/dOngQUk69SB6VV1gsVbOXqByEJMJuK+jfSB+cl19WrTo98g/XChIWrour6uOdPjOsaEBkB2lkjiVLlyqwAthbNm3S0+1lXlm3TlavWaOfG7nDzrKfevJJaVYAnTQEoOjDG19/Xa697jqprLIGPa4P84ZtT59h+aLDeHds3zbifoAxLBtAJu0Dh8X0n3cFaWtAuWmo2YkCaXcHQvunTm3daNMjff+i9ZRo30d7vuZ7PyDNJiqTJ1upgKOB9MMPPyxtbW3S29srzMCMWy7nDlnBHnEIoic/n3S8zOfXzN7lTjcek+M73lSfXjK0kQ+ZHNMAGFngYMYndr6nAStltTOkoHKCarEsEOLZAVjjD02QCACFr7DKJUQIkrxI/aN7FOQASIJeOIeDDHMEvlTOWqSbDLBQuei6P5DS2lmD2eUsGYUgGJMRDze+A68/oZF/SDSkBZ19+c3S0WT5XWu+6ZOHdTGw7fghmbzkUk2UtPfl38icNR+zdjYvKtNkUSd3v686POy9cvZZMv28qzRTHUCpbobdnbqJbsuh3dK4b4vOLoi4BIBhypzL9cgiyCAEiNPhGDDQ0/2CNIuhJILC5thvrBx2AAZ0kRYWLV48QvIwIAzYAqzGG8TyntgzAlQNuFseF5YU8cLzz+t5c+bizjigL3V9XZ1+ZwdzwPidt9+Sa6+7XiqrKvV7WLBxCYTlGxmDz0tKS0YxaScD9wJpZYAxPKTR5zph28GB7VGHtqLRUCTa936b4Aekp06dqjKUH5AmyygH2xeeOHFCurosPBgB0qkNZgm3Au3XoEHKsQh26O0XpLCqVmrmLNHdrPet+7X09fXI5HMu1mRD5E0mwKRm4UrNLkeoNAw7JyfPCq3WcG22fmpWBs3iIpuu6sIiwSDFpfobXdli4B26Uo2coFnnDu/V3BkA27TzP6K5PDSbHjkz2k/pb9g6C4Q5SCa5+XJi17ty4HePSV5puQbdlE2arR4lp08c0fux0Ml2Xfg+swCJ1nzq8D4FYfJY4zkC2NZteErdAWuXXCyVMxZL8QTalm0lkCKCkix8eKX09eluNlyHnB4DfQNSPnW2lE6erawczTs7P18jeWH9bDs2ceF5o7bK8no2rAUc3PiUAju7jJtNfIM8y1SUdYI0oGYkBMAVv2kjdfBvmOowSFsueGjLH73pJmXgRs82rNkCyYdHhOVNoAAAIABJREFUNI3yMGgOWLRqzj098tQTT0p3T/eQfMK5e/cMu/hRDo2agwGivb1tBEhTF1g051FPjuSBtB2ebDq0bkprbc5s315LP/K5RBoPoI43SDMYV1ZWSiPrCTt2qPw0CqSduTuSn/Q/HqaL7bVEE65/82kFJwJK0HcPv/WC1L/1jFTNWapeGI37NmsujGnnXy35JWVWoMpgKDhsU3foZmduEh6xTVZ/j4IbkkTb8XpNso9/cVf7KdVwNZycEuo/LZp0CZe+ypkLZe6H7pCi8gmDm9F2qxsbifG1PMEx/X2DmezYUPd19cLAL5pFz6nnXqmeGATi6I7kgyHnAPbZN/5X2fPSrzQEnIRNx7a+rkEyRA4i88DMyblRNXOR+kAzcADKSDzWy0Fip37NksdAQPg4mxNoG/r7Zd6VH1eN+lTdTimsmijZOfkaUs9gg/dItIOF2LqNT6vswnoA0sxY0bJHaNKbNqmua7RkXsSeri4597zzBsHu4RGs2e7dcfnq1UOyBdryNdddp2YzUofdhnaN23xuGLjbd272dwNpWCCyCN/BqJMC0iOCId1FkKH6j9i9dph1Rutf8dCl4w3S+/fvl2nTpumg/Pbbb8uRI0dGg3T67MySfLBGBoD9dbYc1w1m8ebIJsNbX6/seemX0tF8XMqnzFbviaKKat02C28LKx1poerClmuelRta80vj4YH8wXZZhcXWBgDs7YevNFtH5eap7pudlaOyB+Ctm8Di35yNd0i/TFi4SmUGJAPN/ay7vJCpzloQ1Cx0GlbeJ3te+IUuHDIwENXHfo1lU+ZKy5HdKq1wfTwv0IYXXfsHsu3R/9BdyfOKinWjgSnnfkiZNQEyp48fkikr16jHB77fhAtYO5fnWjvOMFioPp6rmfuoFxsWnNy7WYNbSqqnSNX8ZTrAMVDQduwKu/az2woDV/2bz0nD1tdUm194NXKPxfjS/XADaUtWWKYLft09PcpKDdiiWS9dtmyIzSJ3cNhlC17c2lprp3QjddjtAJOePt3Soe1aMy/7obr6IU3ZyaTt18CTIy8/b4hJG/ZsmPMnfu+TEUE6vlKH11O2YYOC+TCij3UmDXNesGCBLhy//PLLcuDAgXQF6eQCNAt/LKSdOnpAtWVc0UpqZ2mWO2QPFsgObnhc8koqFWjQiOd+6HZNwA+LJAoPLws0WsK0rd1SrDYArl2tLZJXVGRF7w1Yycm5LhJHYUW1/gZ8AXg0bFgo6T2p0+H31snCj/wXvRwLhICjenQQVKKpRHtVRkCzJSPfnucf0HMJAT+x/S0NQGEnFnRdJBJCzPFdLp04Q2Zecr2CNLk08A5pP3ZIas+5UF30iBBEbpkwb5kuarLIaW2kS3Y8K7oRRk+9+Tf1YkAjFH3f+odk9uW36GCTX1QuZVNm6YDEruDlk2dL+fQFg5v1RoZa7H70/fUqNZETG5/vWZfcqPJPuh9uIF1VWSnXXH/9iKqbBcGRID0ccWiXPMyJdqljGJgHlJWjUTPDAmhNkAwv/Pp164aYPIPEU08+NcI1jwHDaNR27w5zTxNlGAmkE+9+Z5ND7dnwqKRjU3E/COKnTLR+Fm8mzYLhihUrZN++ffLYY4/Jrl27IoN08oNZ4mG2aGa1voc1o6GiEaO94oFQPftsZb0s7uE9QYY4Fr3Qn/e9/GsprK7Vna0Ly2pk1qU3aKpOpI6uthad+uMtwSIiWeyYzptNYnFbw7uioLxGc1JzTc0bDeuGoQLwuOmdPKwMlH0TkQ9O7nxPdr9wv8y+7GbNHGd27MZlDx9lk/7UhG4jnwBgMOmDr1v7JE5ZdaXMvvQmzc1BClESIeGZAYOfu+Z22fKb78u08z6s4dzYhAjBTrbb6u9XHR0XPdznGIBY7NOFztMEwuSrvgxI66YAuWxKW6TBMQwcbC224JpPayAOC5HYZ+8rD+lMZPLSyzUZVaTDGgz3ysk97+kghJsgs4fFH/2M6uzpfriBNHW2e2zYwdYLpDnHvljIv+1Shx3EAd8NGzZoZCDh3GaB0QLpV9QN0CwQcm/c63p6uqWqskoWnbVYr/vOW2+P8O7gfnb9ORpIx/JcIiZYsgvPXjexJciz4mIjH+kodxQXF8ull16qevQDDzwgW7awjZ51jHLBS17Sfzf3mmjmje17tF6CRdgVG/9ewqBVc82FIVqM1trT77hqvmS42/PiL1TSwDuCba2mrLxCcnOtBT5lwZrYv0uBSndNUZbZP5hQydqKivNNStKhfNOw00EPDcrow8jJlYZN69WfGS0WOWTq8st1URKfaBgrbJ1FSRYhkTlw02s/eVT2r/+tbnMFsJHUaNrKD+nO57j8kfIUjZ1sdww2sy6+XnY9/59SPWep+muf3LdZpixbrYuL1AXtHA+Q8mlzVXNXGUcjIvOlX/qlr6Nd85SQ1IkuhK81kY644jE7YaNeUgIyu2DbreO739FET5OXXKILppEOHUTrdyjzZ3GWCEz8t8mlPRZ0aS+QZmEPLZrDHoHoJXdQzi558G/Dvs1ru2jRYjn3vFWu5jQLhxZLHtDFSXueEPtJTLVJpuRk0pa0ckyLJhKkuX4wucThaDDIps2nQShfkLJ2mwVl0tE2oq2pqZErr7xSPti6Ve75yU/kvffeSyeQDmum4IDd0XJSjm9/QzePJTWntXVUjzJfdFDkB3boZgrPlBumuH/9w5JXWqHh0dNXXaXM1mS9Q+4w4GolS8rWHVrocKoVkzK0qExBm30JkQGsHb8t9znVmbs6FLg0OGZgQBq2v6GbuwJQB19/XEO7yUTHubpQp8mdClUCGUrMlJWl7P/wuy8qUFfOXKz6N/dGmmk5tMdyDezt0uhBWH/jvq06c8AThAGG5FEALKybBFBo1ZMGN5KlQdwff+uiigmWK57uRMM2YdnStHeLBubgK40tD7/7sg5wKlUsOl8z8rFICdBaaVvdnzltYwec5rpteh2uAUiz7RbeJ9EAPniPiP8ZeFcYTwt7vguY7+rVq/WGJrKQvwFO469sfJ3ttTKLjm5eHYA10YacT+Y9gloox+bROzXisG2Ev4O9LPeAeTcca5Atm6ygFWQZM5DYP+c746HS1t4mG1/f4Gq4YEBrXcL9HCfXdebvMMEtg0KLPdW0Tw8PfW9jePxBQTqan/TEiRNl7dq1yqDvvvtueffdd6ODdPL8pJPkfjcwoMy09eg+zSEB0MFELcCAEcOorW2p8IOGBeItUffG0+orTZ4KAj+mLL3Myh+dm2vJHSJWfo7BHVj6+9h+ivzL1m7egDfgR0Y4828AHNCGicLukSoA7s5TJ6Tl4E6ZeNYFCpywU3I/z7jwukE/aivbnHqRIJV0tlm7u3R1ysENT+heiOR5JoqRQWbSkkt09xT2Jmw9tFuyCwo14X/r0QMqszAY5eYXa7g6yfjxr0YKYjBg04AZF16jIe3IHUgutFPrqz7fVjfXzQHqd2kSJTRsA8DYBtfFqlnnqEcKmw1UzjxbauYv1QVJEzpvf08IMUeewf6EziM3ndz1ntQsWCmzLr1RozvPpKOkpHRo0Y/cH95pQr28INxgaIT7RNzMGYsu7R/cbe20eXYMDC4g6i+f4Bur5JFykGb6k3gXvFjGseB9i2k8gRokQCLQAsBkP0LLEyNf8tmHsPO0uoq1Nx5RkMDjg70FLaDboiybHcLRagEjvBrY8xDNVD0fOjtI9U+AuFYQ+QONFSZNJCBBHQA0sgUuatZGtWTOs8J6WQBsPrBNZRVAGgDEZxv3ON3TUCMa8fwgGx3+2NY92hvqZNvjd+uCHhIKi5ClE6bJrMsHQ4/X/UaDUwBjcnfgpofGTI5n5JHTJ+qlpHamzLnsZvUBhwHzPbMLohBzi4o0PakuYubkW/sp6gJmli5yUhZXPnugCky77s1ntG6ALDo5gTYAbenkWXpvzaBXUq4DJDvVtB7Za+UKqZ4iJbUMJvul5eAOZeBVs8620sSeAQeMeNLkyRqtiC8zB77Rw3mp3YiNF0wmF6jDPp5QQK0bUYxk5LQ2CLKEBeuUg3TiFw7DmiZcFwAkWTQ7vu0t9RRQdzI8JPD17WjX56ybxbbjpWG5y2nu5ROHZf8rD6lkgJcEEYSzLrlBNVItA3DCw/v6Bpl5rwKwleg/e1CHzlL2aU9fqr7Cg3mo1eeDVKZEIQ70y8mdb2uCI8CMRbu6N5+SSWdfbO3mAkiiEePm19tr3QMG3nRMTh3Zo77QaNCAe8X0eVI9d4XKKEfefUkXB5F5kGg6mhsU0IkkBIiRFVj8RN4oqpmqkhDASRa7ipmLZcKilVJQTLpSrYC2lfbjNcIejCzokdjfmkEMvjT9/ToT2bvu15rbg53VmT1wTZ3BiEhuMWlOK1V+IXKRuuKyx6CI2+PB1x7ThdiF1/5/UlxluaCdCYczQ95o32i39RyXlJ6B4Cq8Zf0DrPc9ol8j8mCj5wcIaPHLuL1qnAiQvuqqq2Tr1q3y47vvlneiyR2Jz4KXJIlj0MKwOiLy0IEBAI1Y0o1ire2uzEauutPJoA8zTPl041ENt2ZHFsDi4GtPyIRF58q0VVdKTl6RTtlhtkTx4RWC5wbMFskDJgxL1UAX0pOCb7kF6t/M4qLuJq4sm3wblrYNI2VHclgvATPU7eS+LZobJL+4UqUKjbxT9k1yJutvDUNvP6VyB8DO592nLbZMqlCYNdIJ22ehVZt9GbknYevUC88TFuYmLlqlv/F5pv64HaJxz76UbbuKLHfDYuSdPl2EBPArpi2UoqqJo/ozEgmh49ybgYO6sKEtm+QiabQ11FlpXvE3zy9SfZwFWSv/yCFpPbxXJRRmEkWVo68fHlbS+0x0bYJZWPzbvn277Ni2Tf8efTjfIxftNklNjUXuGMRXW03tJC6KPDMsSwcG6ViAOhEgHUiTTg5IJ69D4aJGPompK64Y2qdPt8Dq7rC8EAqLrGg+gkbYhxCf5PxC6Wo6LoffX6d67JTla+TI+y9L+/HDMnv1LRo910+5olJNV5pfWq7gbLFJq+eoPKE7r3SrJs3OKZTDH1rLEuzSayWDh7mrx0Zvl+Z3ZodwFv5g4XhdIBUgraCHI7ugYzPo0A58kRv3bFK3NwYH9HSAm7/xqoCBE2ZdUEwejIkWIx6MjqQscgs2YrZAAMyU5av1msc/2KAsG4a7YO3va85p2DtSEG1qOrDNymcydd6QDOPEBM0bcuKIugfiXYI7Iswa10fkDDLlMRDQJiSl3o5W1czJJFh79oW6qwuzCJOnJEmYM8ZuE2SCn5imRWfCke8b2Q3PwHiEdtr2AghijbB0MVEgvXVw4dAXk06sJh3EjLF3qqObX1UQrJm/QkEY1mti/4mm498wQzRp8leoy1lWtubeOLn3fTn8zou6CFdQVi1ci+n6jAuuVd9fFtNYjMTPGZDlXFg37BkAhaWTlY6FOVz1snLYwDZfujvI8wyzRrJAW8tSnVr6euXIlldl6sorh9gjXg/oyEbO6Os+rfclgo+BhXM6Wk7oriykLAXsAE+kA92dnJX8vVt0MPp/7L0JdBzneSX6Nbob+w6CWLivICVxF7VQ1mJRux3biS05tsfJJHEmmfdO5nnsOU5izzsn52lyTpLJzOS9yeSMI8txosiJJTmWFFuLRVkiZUkkJVISF3HfAHABiB1obN1Av3PvX9WoLlSjq7qru6uBLh+ZJFDLX39V3frqfve7X8WipTEahgaPRX5yyShkQXQL7hfVlDCSAh+P6BvcMdQhy3Y+IOWNy9hsAP4dMFlCcwK06pprwfhBN6GBAb5oQBs1rt9Gtzz4oVw/fUiCpZX0AmEj36IiqVy0lDpunGNhMc6AEVaMsaA54sxMgjDRtXAfpM2UjjGos1Z76HUuqaCL022cgnQyCR7UHTrdYUvdkdlI2ul0pPeIQlZ36d2f0kgI0bFqZTWtudWBpkBPP6Xdxbr4nC+pqaeHBoAc0eXZ1/+ZRv9Lt++WomBAOt/fQ4AFd9x0w620LoViAdElcxmRcIyKoHscDImKAoitWb2HT3r8jInHSJjjYsk4Uo6BYrnwy+eZPKxdtj7u5EGPgIJgEq6/m6oR7AfHZ29CRNCTY9J79ghd/CBZq2xcQoUGQJXueb4iGeu7yt/hZYOvAKg8dKvVhjUw8h/hsRE5X3r7RaloWi6Tg30SHh+Wtod/m2Ma6rpEPxLIBSnFS7Locw5A7j39AakSHBd+2VCfIGpG4Q+8PpZs382XC6Jp+oYUlgQzYKYF0vmAT2+S3Qdp/VxM4Kz3OjQG1wYJHr9KHZ6KbUQyvDecgrQdCd6CBWlUFnadOCgrbv806QeoPCBjA68KPhaaXyQNaVqERKAeaWtWiABFKCy6T+wnLQDwBO8MQyNwqiUVdVK1ZDWjZ1h1ovQZCzw74K0BmR2i87GBXtXXEFRHeJIeGeg4Dt0xjsFilyI/pW/o5g0eGMUfVguLaFAWHh4nlQAdMl4uiM5BpYwP9zFpB1c+uPkhyofdJ14sUGYgYgb4gX8HFzw+0E0w95dWMmLH/vCzNbu/xJcAGgIgokVfxKU7H5SqpuUydPUCI24kI2PdMmw8HNClU/lx4BWZmpqSJVvvloGOM7Jo/VaZDkdIFUFTnU8e0jZO26VVrKR22U3CZyeSTpQk1I9ulTjVhB4ourI527bB2bw/n8iRI0fkz/7iz2YdCVWDGzduFNiUGq1KXY2kM2v6bz25Nuc0pdUuH/6FMpxfu0V5ObPLdplSXMDBTvejQPRLeZryRwb9ATBhZ+5wWK4cfkNGejslECwlrwo/5onBPulr/5iSaGh6AfaI/nA8VaUH7hn+HKozOKLpqMZB+0vKlY+FD+20qlUPRfDXE2NUe6DCEWXhcy+okoxSHYH9T01FZLyviy8VJD2h2EBCEFE2eOCymkZqsVF+jvGhshIviLE+FO6EZDI0IOHxMU0DPsCvCZR2ozM4CmoA4NBxN23exSpINJZlt/IUFnqYTEVo9aqMo1AYo3ll55HJfwqn7sImVsBsRW9kh/JIN4rWJ8R6P0YoneN8HJaGp/zNoU2900jaDkjff999cuz4cXvFLJnVSaf8/nJ8c6PIo+PAS2w9BU4UnVK40G1zWiUJWaQBb4pJVvGBUkAUB74WyT1EvKp11iDN/wc7TjHhBboAUXKwFJ/kpTGFBQCT4hHYiKL6ECCvJQmxPjsuMHEI+kF9s9HLQ+tOTqMmOuaNshksFB2QDII3Bq3A46LMHMoOvRAHnO9gDxUZkONB8YGKRTQOAJiCM4a2G4m7wStnKTWsX3Wj9Jw7ItHwpHSffI+/R4k5gBOJQzQLaN//MoEZLbMwDtAToe5OKmTW3vfled/52/ENl/ENzM9Obnhoq6Omc+pzg7P5t7O/JtA2I7Y4kOElDRmtPly0Ax05dkT+7M9zFEnDuyMznPRThiLQ7AA1Ci0g/4JZEMAGn/bTU7DZLKXnBj7lGUmDDYb1p08pM+DtAS00FgAt5GMAMIDf5BC6m3SS6sD+waMCvJSvdDHVF+BX0eQVgIoCFfQEBDWhvR3UewJtsKB5punTABu6gk9Gcc3Y4HUaMoECgXUpneY0i1Ka7k+OC3oIqggdOm1QNlWMliENBKBCxQGOHDQHNMzTkNNdvUgOGKoMaJtV+68J6Tr2Ds+jfu0WVcJdWSOVLauk/Z2fMhGJ9l14EeFLo6p1LSNweJ8guVigJeLhacnSpTEfaJjmK3e6mUU1dVXWpFjQBsv+YieCzp5qSoUY6S9pKzv0cWg7wizZQZiUGH09ks4lSIPuGBwczED7LB2k7Uxf+hcee+h47+dUSNSv2aKq5MD7InnGTttRBX560gvURCRCdzvolKGZVib7MyAOaoHFJH7lGY0EGzw9UJINIAZXjGpGlI/juJCvKQc7pRQBYOIFUFxVw+INRMKlKOMOlhAYwaZBDQKqBZF/58Gfk1oByCpjJeUHAnDFOhg7xqM8PMYkWFHD6kcUpIB/x+/QWQVJQyhPVGJxUibHhpicQ3UjVCg9Zz+gBK9xwy2kPeDr0bL1Lrn+8UE64uHYrdt3c9zNN+xi6fho/zVp3XKPLRN/d65mfuxlLlc7nIHZ6Oifnn46hRMzKjxs0gEpHMXuJukCdXKaI/lIYvtwEEmb9xqbVShUk5xUJugOR4nDzPQ4BEhnc4nKuTefozkPdL3geaFBRjIvKlMSjUwp6R08O1BYgi4q4XGletDLnskjYztNrUESRHl89F08QSN6JMDQHgugD9+MJTffr9QXvVepjdZtSfEzlELDMc7nR9FMr3rf+3zksNmstrudPQhZDTk9TYUIOGMkECsWtcj48KBMh1UZOwAaahBE0RwVjPW1lwBld1HVRQZUDqJvbINxIyJGc132EITkraiIYA1KBUlGnGv/hY8ZcePvSCDCShWRetNNd0hN61oJFJewk3pV84qCRM50S88F0lZdUqxB2gjC+gHMUbROOmSHd7Z6co1HTgeo7YO01RHVXGnMoXqkNKC2izZxMztXbtaww5zSHZlLHGY3kkZ0efWjt6Rx/Q4JVlQShFGVR400vDTw+R6AZwYarKI11JhyrCN/gGScpnNGuTbd64pjgIiEn+oZ2C6XD/2CBReIRKF8gMoCfC7AHeoJLDrY4nh0shNhYhANZwGm0EQ3b9olPac/kMHO0yxaQaVe3cqNLOxAxWPz5k/IYOdZTY1SxUgZHDsiXVAqiNQb1m5m0Qo9nssq2TpLNZGNUpkCygYJS/pQg+opKWMXFnxZ1CxZw68HlI+PD/TSMQ/abpwLxgoqqKJ5BfXLmNPeC0cI4nAFxPmB9uDc2vrQtPv45N96c4E0ehvqvQL1M7MC6SBos+KgTE6G6fs8s6T2Faofc3JyMkHlYvw8G/sZJrsC6YCzvu/Z+7D6Upj7ZZQOSGMcc86smbyOimQikrZdcaiD9De+8Q1aIML28PHHHxd0sy0rK5Pq6mrZtm2bwP8ULcshM6mvr5cDBw7IE088Ie3t7ZbX9YdPZTeSBhhClQA5F5Jo6m2rDPORmNMLVhDJklNGJD0VZlEF1uTP6GKnfD2UMmSKiT9I9xDpnnjxu+SB1eKj2gEFGwBe8NgAQxgTocwaRSEohgG4AhwB8nSyGx1iIk75gyi/ZyT4oDLBiwPHAYAjCgd1wiSmZpCElwUsSkGr4HyhxMCXAcYMsyL4agCs4Y+htNnKGEm3S4VkD57a2De01vDVJnfPZgU95OXBu2MbeJrg6wAOeEgkokAHLzOMG/MzPTXNLwvV/suuCCoZBOTf7xOBtNmPwwqk4R8Ng378qS9onbX/nXdornTrbbfL6jWr55wUo1E/jokmALpJEzYETw7Tf6tuLOjHiDZd+vH1BgHYBovRbxr7gLUqlrq6WkGjXCwY757X9nBdfL5jMa6LF8BnP/dZ/hz7f/75F0znk8IXg67s0J9Eh5G0DtKxlwWicQUYBsf9eCQnSDtIHNrRSdtWd2SWk87eQwdAY2EKQBRRHmkLGCChFDvMyQdggxqYGh8jMGF9qBwUoisKAaAMugCl0SxSgQIkOk3Z2pnXnmbRByJcUBK4pqAKYM0JPw4AJCV/5ZUsCWczgOJSiUyE6PqmN7EFuNWu2CCjPVdYjg0aAn4avWc/IFAC/JXHCKJ61TYL/hawKgWgI/pFIhGWpvARwRjBlWN7+EeDH0cEzUrIiTGCPfYBuoIFPkV+VRofUUoUHANcPI7RdfxdRuAAcaVC8SkHPpBGkbAsWreNLx/4g2A/FQ2tLH5ZqAlFK5AGMO2+/35G0cbO27jN9Ei6rq5eHnrkYcsHRG97hX3bBWljNxbzTjGG11/bw7FYtcwyr6+b/5tBGqCOex5gjN/ZAWnjujpIW4sozJTP3F8RtiNpi4PFfmTFRSeg/52CtC0JnhM/6cypO7IJ0sNMtKHzCMBMmeSPU+HB0nBUAmoATP+MSERFm/CFDgRVRxVEukguamXiylApyEo7tIsCgKGYAyXXq+/9dek5c0jGeq6x1yAAju2yIpOMlmEUJPDeQKstaLTZ73CUVAoAGNQGkoVQeqCsG3RM6PplAiuAkHQL/gf9Nopf/H7KAseHe2W0+7KM9nexp6HyBonST5oeGBXV5Mbx8gHvPNR5lvssgYa6drGERwdlKqyaEeDrgQ1zx0KU6KHXITy44ciH7ZFURPSOyJtFMaFBadlyJ6Nn7AMKkaErp2lNWlqtveyyd8k9cSSrTivGZKGx87cRpI1UyL69+2Sgv49fsroS5NTJU3Lh3DkJlqjqTkTHaK+FxdhcgM1uJ8NxzWfRZAA/R7NavY0WIl4AtRF4AZp219WjY4xR7ySeDKTN6yaOpPVLaZ9vN1ImCTnpOSR1/JUGyLH+tkahjCmqzgQnbZvuyKwEL3vPEdQMkL1B7UDDfS3JRge6gF/ZbcLHOKRc48RfpDWgDTGKBQjpFAEibP0THpEnALjz0B5W9aGar//8UTZg7f54v3LFi4QJwmUNzfxkQmEJ/C+grgiWwwcDwB/U3OB6WRKO9lV4eYBjhnIkEplghF/e0ETJXNPG2xj9qkShUM2B0nBQL/C9BrhXNi2j9A8AjnVBsdCbAxF0eELG+q/zxVHZvJLOemwoC601O52Dq1f+1Iz2x0fZKKC4epGU1zdJsBTOdGgzr7qRw0dkcqhXWrbezX/rhlJoOgvKqH71TXHWpdm78rk9khmku7uuCQBYB1NI7r70la/EBolIGr0GH/qUogvMtqToiFJRWUlZLPoVap95ca21AJiIavVFUSu38Z96I1n9d6rXoop6f/zsc1JbVxvruqKOPdN15TOf+2yMQzevqx/TuE4ykAbNYeTkAdIvPP+ChYzPWRTNNJIh0LYE6WQArU1QwnjdxMI4jaTt0B221R3zh5MOKQtSeEf7/ZTV6dWFNPHx+RiJsuqtqo5/gi+GGoKVb3TDQ7m2j8UjWNjCKjwhxaWVcvGXL8po72WCLyoxT0ImAAAgAElEQVQPl+x8QK68v0eCldXkouH1UeTz0S0PUTf6DgLsoKpAxIxjoPBEabXLWECCFwO267/0MSPmkspqtrVCZA3/Dao0UOGn8c7oBYhofwQyuelpqV22jt2+IfMDNUFeHUnE4nIqW9BBpbJ1Nbul0CI0iuYBI8riMQDVC5QmNXyJ4AWErwS8VGCidOWjfZQCglqpXbZBJkf6WF6+aP0OdnShJ/b0FH/fd+4jPnhwHeQLcAEtZrpj0+bNMZrj9ddeI8VgBmndmhTTpMDviGnGZn9zW1EP+ka33nZbjBYx9inE77fv2B5rVIvO4UhQ6q2xzCBt3M+Lz78gFZUVsXV1Xhsvg4H+AYL9XCCN88a6RrpnNkhbZOhiM5GIq9ZeW6ZIN2lWxAzaht3HIulE920KiUM7IJ00kn7u2WdlfVubZFbdkb2nFZ/muG4AWyWrg9ez3hCWJYcqyUaE0i4pzfr9TPopC09NtaCZ2bMnIRJ//oCc/cWPWH1HpUh5laz8xGel48DLlNMBdJEAjE6rRCTka6ATek6+L8HKWvLHsBCl1A6a6NAAi0NAbwDIocpQvhollMvRjhSJyECAGmhQKPAGgdYa+4Cz3Uj3JdIg4IdRiILzA+VBI6fJcTrWYR6QRKxYvJRcNuYDyUJ0Q6cXyDiMltDaa0J1n6HXdFDGerukuLo25o0NH4/p6Qj9nhtWb2JXFyRj8QIZG+xm2Tm64ODfcLtbSIsRpEEpIBGHxdh8Nh6kf8g+haBEFEgfiYuKE+kO7II0wHWmo4uw28umzZt4LAA4llRBGvw4ImOA/cMan54ocaivu2fPnlhC0ZruwIiMgGzkHBLfSUadNNayBOlE0bQpCsf2uqNeItmHJyJp961Ks63uUCANgEJ0yG4mNOeHzKxPzT1sQoHR/gCBFMAIrTOSZ7qNqH5b6JQHO2ZPReTc6/9MK9DrZz9gN5a2h/6tdL7/mjKwDxarVloAffYjBOVSqZJ26EvIMnQFnuByMbbWLXdRqQFPEXhosHBlcpyyvovvvCj+ooD0t58kjYDIVSk6xujPoRrgTkoRqAqWtsNtD51b1AsHrngwdyLwFgX45QA/Z6o8/H4CNfh6UCT4D18UKEvHC2d6ckwmQ8OyYtenWCYOqgRUC7quw9N6xSc+S79nxZpMkQ+n5rv3KlthLd54K2mehbIYQVo/Z3MT2bnoDnDPxl6GFRXlBC0ln4McTyHKXCBtjJbf2rdPOjvQXFgtaCawdNlS/j1ZJG2kRsyRtB4RI/oGpfLlr3yZ+7QC6UTrzh1J6yM2EhCJOeo4GZ8dkyWrSFp/PWg7i6M+TDyIU5B2JXH4ox/9iO5N84aTRqQ5Nqzkd5pdKLjhykUtMo2IeHxMASiKQrSIGWAEJQboEIApEm2gJnxSJCXV6DXnY9IQ0fT5vf+iIk0AYf912fiZ35XOQ68TaBet26o6gcP0n2ZJV5n4A7hRGdLbxcQdeHHQMbAOBWhCyQGjJoL8xJjUrryRETFKteG9zK7dkQlSKHUrb1I6b3g7a85+jPLxM63rTDg0IINXz6ukYXG5jHRdJJfM+83no6eH/nWhuplP0uypvAE/L2EjAZg+ofkuOpfXrrxBtRW7fllCXZfYpQY+21SFQPmCIhskV31+tr9CtF7e0EyqZqEsViCNZCE4ZX0xgzQ6iX/ms5+VYjTsZULvNd5r6HUIznfm5yryTQbSRgCHfA4gikWpTO6L0S8AXuO6nZ2dMd5bFd7MSOXM6+rjwM9HQqE5QVpfF/wzgFkH9NmRtJnSsH/XOAJpM/Ecl3XUqg219omJOGqnIG2H7kjKSf/N3/yN7Ny5U5566imWhed1JO0D1xoiUKDjBxNi4HIx4zA40igOmt7jwwhNZdmNpUxJ8yIRlj1X0L9DXSZqpvGnFpGf+fnTlKABhHrPHJbNj35DBi6foa4YyTmA3UhXp6CTMc2btIQiXhpsfQUP6ZFBSvsQBS9at4XFJIis8QJBJxYAOIAWNEUQXwNRn/Se+UB5eixqVUZQ06pbC7tva7ruKGz5okItNkAfvtAoD0fEi/NBtSP8R3BO+BqgRJHdWkC/qAYCMjUl1cvWSd3yjXL29X/iNoiakZAdud6hdNnbd/Nlo+R2uKuntRfgKF80iPzhOAgHvYWymEF6dn9CmcVJY+6M0S8qfvv6+qjg0DXOUF1cOH8hJt6dK5LGXEPOp28L4B8ZGZFly5YR+LFA43zsyNFZEjx93aampliS79SpU3L4/UOz1tWjaOxvrkgav7daNzFIJ4qi+QRa3kpmkNbuyNnrzkV5aIE6vq5jSo8EN25OQPq3fuu3BF6ob7zxhvj9fkExy5o1a/K2mAWRMKJR0AEoDCEvTY8LlIargg5YcRaVlJDyAM2gc9eIoLHotAE7i4+PalWKxdxf17F3mSTD/ntOH2Y5OPhkVAri54ikwf/iOLrdKYALybXR3i7VSRy9EMsrVWNbmCVBElhcSrkeFCTwhYasjc1lh3sZsYNqga4ax4MHNOiLRMvw1YvSdfxtxW+XVYpvGvAdlbLaRRpgK6qHPRFDQ3iDUWIXLK/hmIevnOOLC4lM8OhIOCKRCJ138023M0lJVQdfQkrCx3OMwphqUgbaTxK40TcRUfZCWIwgrfTIKlloXMyRNH6HaBr0grHwRN/GGA3rP0sG0sao2TzvOuji58b9oI+iDuL6NvgCgFQPvzNrqvXI2A5IW607twTPvvyOz6rxJJPRHbPzsJa3puXrQBtWTkBaN6ru6uqSzZs3yx/+4R/mZ8WhNrOgJcCr4lOffsVsCAuKQ3lIq8q8KCNucqnw0CiHuVJIAqWlBHPaloK6hkKELa6UyRGAFG2guo/vl8Ubd9IUHy52q+/5Aos6oC9WbnY99EvGTsAf46WByBtKE0S24HSxX7TAYsOBSJjmSeHJcalfsVGOPvv/sqFs5eIVrEpE4Q300ODHV9z2CJUfiRacH6L6rmO/JB1SUlmvKh17rrCPIF4e+DfAGZpoSPjYENfn4xcIPEagEmGisXEptd6I8kH7LLvlQalqWROzVyWtU+RXlZhRZUKFFxt4c1AmGCeKYaCKwdfCfC50QbWeShb6pL+/Ty53zvDB+rW6adOMC55ScsyEd5DP1dbVkeIAD43tu7u6Z11mgDDWxdLd3WW5Dn6HpKReQWi1PyPwItqFa5++/kB/v5w/dz5WSm48JgAW6+sLimew6D/HutBFG39mXndSa7Q7c3Kp0R2zysrnMlkyU9w4eAJOw5y+NK7mFKRd4aTLy8tZ3j06OiqQgnz729/OT5DWJp3gGwkzYQfgo8kSO3TD7U652zHiY0dvVSjCBBqKWOAPPTnBi4eINqYCwbao+gtPsioQibTmLXdKODRCu09wtKw8nIqwCISdu5HIi0Ri4FRe36wa3oYnqY9GhA7vDSgxwOECIBHJozv3xy9+l2CKhgD1q0GHBGTgwseMZBvbdlKlAXAET03Pan+A3VhwLjivvrNHZPDKGdWJpqySLwVI7hAd42UBjr7v3FEmVicGelgpiI7dOG+MCRWQ/CKAux4qEEsrpG7VjUqLrTWzxXFp+6oVAalCIXh4qKpNlJljLrA+EpFQfoAisdNyK+EbKG9+kUjnpSODiQyNnZezKDKd6TCDtFEnbd6vuUo6nePORL+JoNDZHNimO+YAZXXPxoN2otdGTkDaOOGPPfYYQTov6Q49kmankSEVrULqRotSPwETII0CF3brZsZc9f4DiMOECWXQqus3knLw2gBoj1GTDNBlq6rQoJx6+QeyaP12VhgOXjotw10X2fcQkSmibdAZ2K/ij0X6L54gyLPp61Af98OxlFYSBJHYwzih/gDYX/lwr3bscSmva+Kx9cRi/erNVKIgYmWjAUj5hvopwZscged1hzrX6LQUIRGKrwh+PKiXlOK5q2Ws5yrHA64cNAsAGy8hvCwQISsOXxgJwza1se1mJjk5Z5gjUEdFqvO6aryr3Pu4LaLqAOihAV4LvDRRpQj/j5qla1UOoLAYZsDmd7iLc+YEpPXDzopcUxiP2sdcBLH9ndqOpM3Ta/M9YBVoOwVpO4nDpDrpeQHShtlEJA0ABiBEQFEEg4oXVe1QYl1NkCQEsOiud2idBRmZAm2YL42TZiDvStc8BXQoOgEXjWpAuMJBFw1pH+47ONKBYkEEC2nfuvu+TGvPzoMvs2Qa/C0q/dgHEe50oB3GRljcUlxVK6GuDlm04WbVZXzREjYuaNy4k1wxQbq4mNGsHwUoWi9GJCDPvPoPpHfKFy3hy4ke1VHICctkdKCbLwW8hFAEAzoGLnqU/U2MSu2yNka64MfhgIfycbyYYH8K+gbAi3NZfvunSH/AwwMvPUTSpHPGQhIoQ8l9VPmhoNSeMnSAvE9RTXDZozdJB+ezYfXmBdLPMBE6GGPTRDoCm0hiH9Pi1nQK0m4AtDXYJzv/uefBcSRt3l0SObZ5dHZAGgZ0zc3NPF1bdEey9lnpgDSSHQcPHsydC57FNwmLWeBgV1ZBugP8K4CXTnCM+OiJR96ZLbIAzCKqlFzzX7a67+kDUhSgsgP7urD3XxQ1gjLwukZ+9vdfOMYSbAAlaAUAGwpdUOCx4o7PEPgArkNXzhIsQbGAK4bSAq59/ReOyuIbd5H+gEqksmWlNG28ldRIf8cpGibVrdigSQJDLCVHL0e43iGZt+quXyPYqiSeuhvZETw8Qe4c53zply+wCAeJSUTLVa1rqMFGhIvUNiLxa0feIv2B6kNGxhKVtQ98NdZqSy+1p5PgWEhx0pA1an7ZLOLxB5UiRptX5AkiY6MyNtAloZ6rUrt0HTu8zP/FGDVmP2JONL9GnnlgoD9OU23cxkzMuAHW8dG0+SG2/3KyHUkbg/dE74Q5bsR0OGk7kXRSCV46IO0Zq1JjJD2milkA0ijsUPI0yOFQPIIEl2oOizJvGB/BBQ7JRYAY6A1EikgCgnqgb4dWSo7Im6222LR2kMAJD2gUjOBlAJUI+GBE8eCSQW+goOPSO/9Kr4sSRrqtPCYiUVAW+OzHtjg2fDb620/IonXb6Q2NRN2qO3+NUTGaxA5dPkvgB5UBGR0At+/8URlAGfey9Sx13/Dpr5G+gO6ZnWjYcLdMFc9MjtFj+syepzl+cO44P6hUWrffq+xUOUciHftfoUQQwIqIGMnPtk/9tpRVL2LFIdz0WJVZFGDzXljDXj/5PnXUkBGiZL6qdZU0rN0qpVV1fGFgPsibR6Nsw6X8RQJsOTa/eGpzhsoKFewDkVdeYu7w0qqH6GwfUON8WIW61sjqCKTNQJ0ggrbKJhivgZ1I2mm38PlPd5iuHyLp8eF+CaBTdm0jk3mkK9jBGxakEdXrUFNwEITJXavPcxr/45OdDWUV1QEABFgCzEGDAKzVp/yEFAX8MoGWWNFpaorRFBa8NKgP9BxElAt1ROOGHTTxB3VRjMKZIoCcolUuv/8aE3YAP/g8D10+x4gYTV8BajDfRzNc2JCW1TXzd0jIXf3gDUrsVt75OTn54neltK6JTnc0UIqEGcmDO6fZP/y0fUXSfeKAXP1wL7n5IiheSkpl5Z2/xq4rrKqMhLlO14kDLG3H3OCFtOHTv6vRRcIEJ+YFNMrlQ3uk7+xHEiirkorGVn4BQLY3cq2dunEoX+BDTbqIumz1tOCFhqQrdOkrdv0Kvz7mx5IiAerxk3cjgramO1IPc63GNMtkaS6phs05z3Qk7Rikv/Od7+SHuiPBZwvkbohEK5uXU0amotQKRoZQHxCc/AFKy8g5T0/TEY+UBZ3yVLSHd76u0QGVwaga646NiB/ueqA9kJxD0hHeGRU1bCTbfeJ9AjbM90urG2X46jlqjDf8yu9qlYiqQwyiaRr6o6NLfxebv0K6Bn+M6yffk7rVm6Ttwa+Sux5sPyUX3/oJO34ryZtWcTgxJqvu/rxUL2uTI//0F0wiEgWjUalsXiFrd39JyhuXsBpxcli9aIauXpCO/T8lYCPhiGrCNfc+pjw/+rrowz1y7ZKc+Ne/JVUETfZoX5dsevT/4njRIAERMcAc3PzFt59Xsj5+FQzyhYAEI15Q4L0BvstvfZi8tuo1OU2JIoAbQN196n0Z670qy257hNdrfi0pfFt7aALcAmarOHlm36nPkS2Q1ufT6gPH5gdNxkE6k5x0zuiOOa4rIsZL7/xMlu68j0oGfmqjDRY4Up+PBScAX1TrIZIFACNiBt0A0EKRCf5EJR8q9RBxq+YB/pjOF5/qoB6MKgXojRFBgsdFMhF+zWX1zWzq2rrtk9K86Q4pRldv+ENDzgeQBwVAH42AnH3thwTh6ubVcvWjvdKy+U5l5g/r0qmIXNj3L9QeI0FYv+om6pnhz7Huwd+kJ0fv2Q+5H6gzBi+dZBS9+IZbYi8pentEp2kOdWbPDzUlR7csu+UhWbL9XtXzUUtIgkYB1w1ApYKl46xs/MzvS1XT8th84Nhn9/yQChFl/Tpk8CwpZpl9eX0rv1yW7XxQqpeuZeMFZQOL5gKllAKW1Sxi5A7ZH7q7A8zzZ7H6OLZKCibJTqnvjMTC3RxOiDtAPRPOKrrDjJxz0R3WJ59oXEn7HDp8J6SSOHRMd8w7kLYxyRfefoFlzdAmA3wRoRZX1asIFmCrtXlC5Mfy6spa9RmOBCN6HAbhtzHBSA+/gM80dMYwDCoqRqdupa6gcgFRpfYnIvSu4/tlYqRPomHl/3zto32y9oGvkGuGPhpUgaJWlAJC7xrT/t7P5fL7r5MWgU81Eo3gayOTEzI53MfGt1BboCFt3apNtDhFBSIAHNEqXk79l47LuT0/oqRw6Y57GZUDFGHej84v6Ijevv8lRsysZhzokRWf+Iy0bLmb4EtzJimib8npV/6eShb0T8SLB9QL9seP0yK/XP94v3Qe/oWsvOMzlPAB2AG6YyiaCY9L7YobpOvo2+T2V931OWnceCu5cQA1PVOg80bjAxRC9F6Tka5LfLmhmUBJlTKPyr/FnCS04l+tzmo+A/TM+aqzVN+o8YvVi23uq28bpG3ghd37DLtyyknbSRzOP7rDxqSDFwY/3HTjLjIWiF6ZPINOuFi1iwIogY8FXQGgA41RUl4tE6ND5FV1nbTyycAtoW4L+oKA64ZvM8yYkKCcwt9HVaR6vZPSOWq1K2ul+/g7suqex6Rh7Ral18a+EJ1TZ6wsS8FPd338Lh32wDePD/XI8l2fkbrlG2IdXFBAA68QnAcSc2vv/ZI0rNtK5Qo5dYnyC+D6iYP0ziB/XbNIWrbeI01IzrHkfZoe1RfefE6kCE0KJmTpLQ9Iy6Y7NS9tRPjK2/rcmz8iYEOB0XvuQ2nefBeVJqq57qic3/tjjqV5y13SfewduX7mMOcSxTNQcUCxAn03IurlqJJctCTW+QZJ1iAa5cJ3BL0bR1UicqD9BF8m9Stv4AsWYJ4/y1xctDdBeK65dSdROPsISktlXNKbGzNYW3LS7h1Ojmaix2Gy9lnG8aOYxfOctA2QRuHElcNvyrJbHmBJNvhifHazBBsdwiegU4YpPsqhQWMAN1GAouxFAeLYjsb1seNpSUVosNGgNjyh6BRUI06FlXeTzyfD3R1y/dT7jMIBUFc/fEvW3v8laVi7jaCmVBUq6aj6LQKk/bT3PP3y31PrHOq9LCt2fZrRN8B8enJCOg6+SroDx4XyA8C3aM0W8WMM0HyLqvKDwX/3x+/K2GAfzfvR+QU8M0vfx0P01bjw1k+kpKJOIhMjKrnYtlNVYDJ5CE1zr1zY9zzldfC17r90jNQNaAs4DILzv3bkl2yAC3oCyUMkO/ny075WkDREWfiitVtZCEPnQHx1oMMM7FrRRKGqToH0yCC/UqC4Af8O3XnDms1MhHq/lNxHbwvdF9rOS0W1yZpxx7OzTbbXcYfmMI7aqOxw52wsx2jXvyPFIeQcpL/4xS96uyzcmKlNMsnQJ9eu2MjOKIhYEf0RFYv8LHQBUKKnn94wFruDmT66Y4M6YJ9DSNB8Psr5kODjuqUVLHZBBKyqCyMyERqKycgQUUOOBpkcgBH9EFfd/QVpXLdNKS+m8ZIYV94dsCwNBklpQGN98mdPsqtJz5nDbEK7aO02ekVjGew4JQPtp+j/AemfojuWkc6Apnmg4xSjd0j1QB2grReqIKEFn0ZhSwA2qONy7cheufTOS0wowgFw+a5PS8Oqm3huKukonKtzb/yIlA5eBDCPQnIT84nO5ki6ApzRPgua58FLJ1Q3GHyVaF3R61feSGkfImIoVtgEmA15lfQPLwB/qao8xN+pZcfLzufjOSCihjIFfLvuRJjic+XyZrPlAnaauhoHYe6a4vIAXdmdl0F6zrFZgbSNwM7upGUCpJPqpAEW/KSPRuXRRx/1XiSdooQGJkPQ7YLjRdIM4Kgkc0HV/ZrFFwFGl9T8aq5wLABBRaBPOeYp72ZVFMIyaEScmpk/FSIw9Yfm2od2W0qid+3oL0l5IDnZc+YjWXrzfdK06RMs+uB8gxcn9aHGgboTANPxn/wvWXrLg+Ry4R2N4hQk6KCGGOuD8dFV8utoNFu1eBl/jn1u+NTvsLgGUj3w6QDaVfd8gQlGUgaU3/kIlCisOfeLH7GzSngixKRh7fKNSksOCihYwkj6+PN/Q0qiZetd0nvuI/LFSFrS68RfzKIXFMTgHGpXbqRTX6j3Cl9WlY3LKAusYScXVSLPcaBcPIgELvhmcPpK4ogvG36V0A9E6djBgyOixjzo3uB2H6TsraduzoqKypjpkX5svQsKGsGePHkqbkhwtzM75GVvzPaP5CZQx+/LQbQ1x3AdRdLuHNIx3WGn4lAH6Se/9z05/MEHsTOOZTjKysqktraWN83DDz/szUg6hTchwLTz4KvSdNPtlMBRUaGbAWnAgSSe3imb1p/RKfo9gxZRP4cHRUADknHlUYFkFwyNAGbD/aqLCaJEdmYp4af7tWNvkxMGyPVdPC6tW+6W1m33cPIZfWvpE7wYFVArD+ijz/1/XA92qCh8QRfwqfAYuWHQAcPXLsrlD95Qbb5Kyrh/yP6W7nyAzXBRkIIFVqdLtn2Syg2CJDuUo7FBDV8gVw6/ITXL1lJ6uPTWB6WqaaXq8jI1Ra00KiJRao4vjbZHfkt1Pod6IxKhdepQ5zkmCTFHcOkDII/1XpMLv3yejQIw9kVtO2Kl4foLj1HzhJpH6MsxV6h+xFcK1Taadze714Qn+HJAYhWeKHhB5H4x8s7m0cRrvHRbUtWd5QXLoSMCB8BjCYVGZjnawT60rh5e4GpBT0E42hkXVA6iB6G+mJ3zsI+m5iYJBovZ4aW/rz/uBWE8RmgkFPud/nOdMe43HBu/g0c1Fjja9ff1zfHS0cWsuq7DJbQ025TqE2COpFPAjrnuM6eRtBOQ/t73vicfWIH0jTfeSC9bWJXefPPNtCr1pMFSCpONtlbsfIJOJJC+IZJDd2ztywE0CDuTTEdIC8BHg9VvBE9ElYryQOQLqkIZMynVBxQVjM4BOoGA4lrhCx0slmtH3yHlgITY4GVQE3fL8lsfYiTOkj5y0RF6haA6EC8IAO+RH/03qhtghwqABNXQ0LaDJdQ4PmiHjv0vcx91KzeSOri478fquCVlsmb3r/NP9CCEphkSPEwb+XV0oinyy7k9P5S+88epI8e5r939mFauDiYI4BlgFHvujWf48qlqWRmrRkQDXkTylY3LqehAZxkkJuH/Ab4dumiWemu0CW52VYo/xUdKFctMal8p8LIekeLyCkb4NGjCl4vfr7y/QX9MR0jxsOvN2i1s4eWNxaziMCCElsT4ktZWygqkAax33n3XLA9p5UO9JwZ4xu7fOMLhQ4fl1MmTcVNgbHWFX/zT0z+M/R7b77h5xyyvaN34Hysm6jBu7AZuNO6HNemGjRtm7RNe1YfeP5Tw8qiEYXpJQvPObUXSiS5VCjdSKuoOOyCdVN3xO7/zO7Jr1y55/fXXJRAIyDe/+U1vFbOkAM6xyKP9tIxcu8AEF1tpaRKzWFStUQOQnsWkcbAxnRyjWgOAp4AjoApdmEhEd2xI1RCdQt1RqcAW/4OhU6CYPDSAElwzuGIcH91MoK5Q7bQmYr7WukUqosmP/vkvWdAB1znw2exqPq0kdkj+QR4I4GzefKeU1i3mfjr2/4xJPDTEbd60i8U50Qi+CEoYbbMAR7MpxZfC6Vf+gR7Suk3r2vu+Qqc71Um9iHQEKggh1aPvBxruFiuevqKhVWpWbpC6FTdoPt2oviyKSQAxX5wbn1Z+jy8GjWbRQVpp1ftUw19WXWI+IUVUihtdgYNxkP6YjpD37jr+jjSs207lhzcWqxtzBoQSgbTZlB/ADA9p3XQf/37lpZcZMZtBWrXYmmmlZWx1pc+JDtJ1dbXy0COPxKbK2K0bPzx06JCcPnlqFkgDkOEHjQ7fWLDdHu3FYfw5mgF0dHSIsZML9olejfGLnjDUf5rGA23YcUIqxmORtB0JXlJO+oknnpAtW7awfdbQ0JD32melcU0BBpcPv0FOGAuiXigYqNNFRC0+8suQriERpprXghpRJv9YuL6viEk5ABt7+vFPRNEhAhRAD6ACKgNROLTSSLSh1Hvg0gkWaWAMuuOe3tWEqlG2zppgiTSkbGUNLUxsQqFCP2p/EVURWAdJQ4BYdctKCVbUUrUCMMYLAQUz8Aeha5+mRWbpO84Vqj/+PShnXvkB14GxE15A6x74KqsD0WcZFMTU+Lhc/ehN6Xjv54z2UdBTs7xNKhe1sh0W6B1djsjoPIp+kUFGwygtVwlIxTnr9IWuC9cbLgB8sS1eckjEIonL3+EFo3mO8KUKzTpealB9dJ6R4WsX2F1dWaZmczGHY8mLUxKBtLFdljGi3b5jh7RtUO3G9J+bQRq/QxNZXRnS1tYm22/eETcROkgbI2yAPjqtANTRXgsvBT3CN0fSnR0d8vCnHom10EKfRN3k/6677uxfznwAACAASURBVIrRLzpwY5+f1XoiolcilCszkig1T4n10eldQ9uRdHqHidvaKd1hB6STRtLPPPOMbNiwIdaI1kmPw4y64KUBzvqsIhK8+tE+Rn4EItAYWtk0QIB+yuykjUSe0uzqftKsVKTtpvpM15fw2BBpBh04AczkuhE9yrRMDPbK1SNvKd00TJAuHKfKonXrXaQgmDzkf2hfFeR6oDHwEkAjW1IsoyPkfAHwiKYpjeMx/TJw8bhEJic1AylVDQkFBEAP4M5u5/4go+Py2sVShga84UnVXHe4XzoOvsJIF62xJoZRrLKVSpGKRUu1Zrx+UjX4fXl9i1Q1r1DtxVAOjsgckYqWfIWUDhQRTJTwUkF7Lvwe5w2b2AD8uCfG+ZhCp80XHxUepYywWQlKCgggraJpRTXhiwMFQ4qCoaXKFCLqKzLQfprSyswviT7P7X2yJwLphx95RGrrVPn7j599LsYxB4uDsaa06HX48s9emhVJGwEcfzdSEvp86CCtH98cfRs7tsDo3wjSeDkUB4PStgFOiyJzURgAZ33RQVrvGG6+NjNg6sJDnYiL1g9qjKSNKQR3Du04cegKSD/37LOyvq1NnnzySTai/frXv+4dTjrNiUXSCREYKuhQvYfkF8AQIANZHQAFAMRmrrj4UxGCI6JFUB5IOGJhV+6Ioh1m1g2zUg5AhpZdRSWl1F0DbLpPvi8X9/0Lq+2gXYbmd/U9j8Y58gHAMJbuk++RM27dejfBdtYNPhWJKTpQZNJ/8Ti1zkgkouIQ3DAi9gii7PCkkrrhS2ByjMlCRL/rH/wqi2TgU43yc5Rgo/0XknZQwCDJiZfF4o23SPOmO/lCw8sCUTsUHNBIk8rBz0C5hMNaRxvw3KqhL75IUKRC9z0/ouRhVRQUQRMAzLPWisx4gjSzUklCRNRTdO9TlZiKHy/mFwCLfqan6SECo6lVd34u8xhteQT7T30ikP78o1+Ii2SNh9FB1yrKRUIQiUaoRZ579rlY30H8G1279R6JAGkjDaIa4qqu4VaLVbSO9UC3oD8haA3jkoiTxjpWIK0AOr0XXmLQtzgjYwutNPHDar4yEUknpTueffZZwWfT97//fcEbfD6BNAADER78kVF9CJ5X8crq8x8RH7qXjPV1qy4q+OzWknnUTKPdFTumIGpQvQ6V9an+JytYCO4o8igqUh7KAx0n2f8Q3tKISmGHuu7+f8PjI5qOTI7KyLUOqhdQNYjEG46VbAGYwcEOihFE7KGeTjr6rbnvK0ysITKFYgNjQLINkTJeGHgprX/wNynRAyeNQpPKpmWKVyb4ogPNKLXdeCFVLFrGJrJomcVuLnqDXi3xysIUeGuTp4cqRClUlNvgTKSpd8bBedF3OhBQ7ctQdYkm5XDDw4tlckyjUVTrLb4YtQQj6ROJSnhiVKbGRxlJL9lxb7Kpcun35qfcXhSNg6cD0joQx0W5R46SDgFVAZ01+GH8HiBcWVFJ0MbiFkhjX3v27IlTnICqwVc3Abmrm2IDLLrcMBFI4zpjSVwO7uxy2dZJF0C6lb0RDxw4kBnTf5cmGJpn0A8orihvXBqzLEWrKTi6lVbUERAQuQFMUYGoLwAsndcF1QDFBbxA2LS2rEJVEJaiK4nS90KlAR4VHhvXTx0i5zo51E87zrZHfpvFJ1j32rF3CMqLN+yUsvomR3do75kP2bIK5wW+ne21AopjX3zD7WwygA4qPWc+lLplbTRIgjwPMr3S6kVy8pW/I8VRXFbFMaPFFbhjqFj8fIGhyGeEhT11q2+Upg23sHkuSrxV13ONN2ZhENQxqr3YFIp7NGUM1C/QPpfUoBlCWKsahD5cJScRtbOYp6SULz/FY6uISyVlkeSd0VeDTsLLgvMWLKZaJrOLcw7aPJ5kdAeA+MUXXoyjO77w6KPcjRXdcfTIUU7RTZs3kZNG01os4Kh37NgRB9KgTsz70seHZrkVlUr2B7228UUAwEcErQMxInrsX5f9fdmgWEGUrS/6z61B2qUH2TDBjkDa/nvV1i2ViUg6KSdtjqTBSeMtjczt448/Lnv37hVoqaurq2Xbtm3S0NAgaA8Dp6d8AGnQFPCEgFUpmriqZFQw1qOPRR4TYwQQcMEADkR7+KQnBwtPDPhTl5RrSUQfVRtMIqKkG0AH4yRQHVpfwOFr7bQWBQi23HSHXD36loz2XGWLLPhB1y7fQHkc6ROH/hSIvpGoRIUi/gNQsvoxWMwCFnaMQRdvyAUnx0h3oOimonGZrLrrVykLpC0pClGiUxIGVTIxQSUH1kencETFiPihwcafiParGpcpm9dgsXLuK1IvNeieUTVJHpmR+bhqgKtJFmkRKz6+LGYSiUgq4n2pvkj4MqSKBF3MB7ke/En4gqQUb0omh/ul+8R+ad36ySw45aWv20oE0qALALRYwPke1mRrcT8/eUoOHzoUzxcfOSqXOzrkoU/FKzagwTYmCZMlDnfffx/pkESJQwA1Pr/1yFyX3wH4Ueymv0Re+tlL/DtolocfeVhF193dVILoi6oHwBOUPNFqCyGT8dFauI5jxr0aXHxP5BykkQF2kjh0HaRdnEzjRYfrG5JztSva6AinqgpHVUJMa85K2gIJr/GQstOE4b8WWap9qSgPAA59L5QMABhGl1MRdi+J4hMe9MlAt5x59Sk6zUEqFywtk/DYKCv5aORUs0iqm1dK7bL1Utmyit7KiNA1R/w571dw2CgLh1Nekb9YqlpWcbNrx98lpdNz6jCjY7yIGtZvIy2CDucrP/F5WXrzvap4xq+6y+AlQWc6TeHSdWK/dB/bL0iOgk+vX7uF1X4ocy+prImVjkMOWNm0XGpXbGASMBAs5YsA0kEAKikL7TiQBPLFqMkX1UsJXWPQ0kw1ZIDBFfy5SaNoVq56dahyy5ukdWpVy2qaTmV2MfOnqYViiUAaYIfkoZ540zlfowRP10qb6Y5jR4/GATKUF4iGrUDaXKpulvpZKUh0JQe2BVDry759+9heywje2B8ibJ0Lx7r42QvPvxgHpbMNldK/eskiaYJ0hrDEKUi7opM2RtIA6W984xu5i6QT5RfSvK6I5vD5D8kaTIcEFYOIBvGZr7XKohwMXsYAGE15gGQck1dRFdEhYkVlHMvEx0McFdUYYyo6ZTXh9DSTbed+8QwTXXgJwGgJCblIeExC3ZfZPgqghqVyMcBuI8EWLxAkDynlS7CARoG3B3TVME+CBwfaV5144X9LRdNKGeu9ovyxyypo+g+dNnw/bvzVP6D6gl8B8PGgvSpAMciWXgOdp6n8gJwPL5/y+iZqmVEgA1N+RNhIOEIDDoBFUnXZrQ9K0w2o6KxUChJQQCzuCbIRgt4Wi+oXgC0BXPHO8EjRX36qRHycx8UXCftI6l88Wuf2jvdekeW3PsKEaeYW927AZMUsekRrPBfwvPvffdeymAV0B0DaKLtDFA1gtAJp7HfJ0qUsZjEqMfDzuYpZdLkddNL4osYCMAbtgeU+LRLXx40xQ60CrhzrKQoHyUbEz+7Np368pKXqeuLQ/UNzCAWQztDbT6c8AIyL1t9MFQL4V+UjATmc6lKCziUsNNEiPQAurU0RKU+MqkQbqg0raxgFRqcR/QXp/wF1AoBKV1jARxoSP3gwA9ipw0Yn8ckJem6M93VRSYJmsgAtcNNQigAcIdmDcgP7ZhGIX/MQEaG5PygGAC4iV2x75YM32SEFdqBoYzU+0E1zIrwYUASCopbW7Z+k7hpqEL4gyA2HOC6cH1Qe6MjCXo1QhoyOUPVRt+oGaVi9RTrf+zm7vXQde5vHx4JkJQyaUOSC8yYvrxf7sP+hanAwUxYeJRVCTbVmNgXw1r1jVEIWBTDKS5qNEabCLGZBG7LVd38+JpHMLlA7j6Z1ugDcM0qqrRZjWfhAf9+s9Ywl33rJNiJxRK/G/dbV1kqwRMlEzWXh+JnxONBBGxUbxmOgZBxl3lhwnPq6uhhRYSwZx/6QrBzRStlhK1FcoozAsA+Un/PLM+6knc9homucLJKe5UTuIq5kAqQdqztyxkm7OJFWFxca277zR6S6dQ3BTAcGgABoD1AE8L5AJIgqO9IPulLBJ5S4+QA6GsAoakRFo9T8gpPVvD0mx0JsEFvRtEyqmlcpFYPmZ00gj0xStoeCF9iPDl45zwgcMjmqJqB2YKPaEolGolLe2CzNN95BIIfuGtE5InB2N/cH5PiL/1smBnooMwR1ohzkthHQwKejirG4qkajILTWYfAzQWGORunQtwMFPlHhSweRLDyu+y8cZ9IRNqp1azYxgg+TN/bzZYXuMTVL18QqKFVPyAHOKbvBaOoMzo9mLBWLiqLTWssvFOzg2DPKDsr6SI34BOX9OC+ck7uLkXvGnjN8E7o7+LT3ZoTNpBFqCkebkd+lsHGCTZKO02MSPDt0hyOQzindkeHnA5EwuFUAY/XSdQQZKg+KilQpdlW9iirZhFZ5asDWlJ/xpeUEWbjPgarAz/BAowCkYnGramwbRZWiUjKAe0ZiDpyt6ttnOjm29AKPHSKgQveMSBUR9/LbPqV8oa9ekGnos5E0GxlkohE+GYjO4YhXs2wDuW6AKxz0CNiBYiXlI13RrIpF+KWAQhs0BehT58jSbVWSTf8S8MGQyeELA4U7Wi/CS+/+lOfcsGYrGwXUrdxA4Icjnq6EWXnHrzCix396d5upsVHNYhVfAfDuUL0hWaaO2UCpvda5ndI8dDU3SBCRL+AYyGsH5PrJg+IPlEjjxp3uPe2xPRm/i92L9jIw0IztMinw2TqyniJUvVdyAtAYpxGkM/DezUQknVTdoRezQCeddZDOMDAb7y3KzYb6ZGJkMNasFT8DeOPTHoBZgugV/szNqwlg4K0BtlBUoKMJEpBYD9sxMbdmq6x/6DdUQQZM/FFZF1Rl2kAsUB06MCX8dItOy+XDr8vFfc8T1NG0Fa2+Qt3tcl4zTwLogaZYedevMsKH6VA1ko6LWtlFhTpmn7AdFgpxyAUjutfd+TTfa/yMkfN0lF1RVJWf8iGh9C40QK4ZNAvm5cSL31X0h/YyQbcVvZyeFAwUJXf+KnXX7FQzMcqIFyAbLCtXJeoAfSRlWeIOIyqVkFWd2Itjry881oy62ZYM0kZw1spkKdTdwS+IzBWxGG/EAlDbwuSEK1m1x0pvj3HPcbJdeSySdqXiMB0Jnmtl4VkCa907Ql1nzVeAUTOi2hHahQLoUDiBFldIfg11nlVrT0Vk5PplRsoASkS49Ws2y5p7v6h5ISPZFSYwIbkHwIWvcrIWUHC8u/jLF9hdHBE5yrD1XoJoeItqQpZhT0XoL4194qUB5QWiZfpbQw4IkISLH3TbsLMEt6v5YTO2gdxuVPVpRISNCFYBoY8UBuiGIhhKQRKH4pzhAfnomb/kemgXhiQo1qloWsHoG/x148Zb2NkFpfXUSQfQP1JFznohCyN09IpEtAyvDy26oaJD9/WmQ6Hq+wiAx4sQkTfkf/i66L90kn0eW7a6rY/OUHYpGZB45Pep0x1mmig+ZHUnMreepKT7NiYOMzDPTiNp10HaaSSdbyA91zWjtzPtRqcYPfafPyb96DiCwo6xEYIvfJfhkww64uJbz5MjXXPvr9NjGkA0dOUCq/oQbUL1oCiAxG8ggOPpV/9eBtvPSM2KNoLWaM9lAiHsQsFRozIQ9p+X399Dj42aJetoZQoJHKRw1GdrRlDggkvRxBXWqdPqywEGTMESdEPx86sAETAUJNAz61pvaJDxBQE+HkoN0CW9545I97G3+cLAueH49Ws2SVXrajYlwLL89k9LzbJ1lOth7ugICAcTflmMU+KHBX/XC1lUGXkROWw2VxAfVSF8EYKT1sAa1EwRaaQptudqvnEXq0LdXbIUHbg7aNf2lhTwHB0p/mskXnrnzteJrfF6LJK2w0knpTvMErys6aQ9+nwAKCChA0+MriAANgAy6Azwwk033iad7++RvnNHpXb5emndsVsCwTJqkeEJDdAqb2i11fIJST04u5XXNdP97tLbL8j1U4cZPaKDSml1nSy5+QEmBGHWj0pC6KtRFo7OKij4gBICyoyyukbSB4i8EcmW1jQopQptQOFZDdmckhiqiLuC4IuIFZGyepkoyoFYiSq/qQhbbHWfeI/gDFrj8qHXqTCBNA9tt4xfCtgf1C8BTZKHqF15SasO43oXHFBCsQXjmRxjApHcf3iS48U64NqhfoFHyvoHfyPNfocFSsOMubZAzxZQ63Ory+5sbeRoJR3mk47ZY5F0foN0/BeSowuWyZUBtOB8UcKNiBmf+YggEYHCZ3mku4MmR+BjIXNbevP9WjKvSyqalktV0/KUVAIAzg9/+BeM4lE0A7BFtNz24G9SjRLqu0o5IMDs+ulD9NagxzRL2tHiC5x0r5TVL6aNKiNXrWwbFASoDiT7AJxIVlK94vdrxkwTWvUjkqmQG45zPb2VFYt2AgFy71R2oE9kRQ1/r7qd+5noi4QGWahDoAdlgmpDmnr46Vuiy+tApSBRCBpHdWOHj4pyIGQCFl8yFz8m/QQFCZrZUm6Y1uJOkUpaQ/DQxknBztFYZ5KGhrdvSs9BosPaHq85knYniI8NyyndkRGQzloxiwcjafhXQHLGggkkGkeHWBVoBAi0sDr+k7/hOivu+DR508GOk1K7/AaCqm516ugeFyGPff7NZxkBN0Hf/NFeadl+r+q0baBMRro72UZLjaue4xxDwrCiWiXitIQhvavhWscu4GUEaCbkUE2J6HpSNRAAuM80PFA6Z3TthpqCwItEKRvzIlFYorTPoIXo+6y8OKiJjWqGVX50XFEVi6Q2tCga9AptTsGfhyeVxakGvNgfm9NOjHFMoHzGh/vZiJf0S1qLkT/14E2X1rmlvrFt0Jt1CGvZou1IN8Uh2x7vQqA7sgLSHn1WBjrOMFIsb2xlwhD9+8y99RDdnX71KQIekmaIZKtb10p5Q7PBktH5ZwL4b9AfMIJCwg+tqsA/mxcoR+C/AeoBUSamEpTDaN9VGigpVzvlpYGx4eYGCANg0e4KCg12K/f7ZRqa8KmwUnRAbkhaRBX3hEMjGshqRkjg7LXKS8j+SEnA5xpRtOa/oTTjqlci9kHFh2amBMUITZVwbpTwldPKFAlYSA1B3WBOsT5eQmU1jSyecXdZ2IlC41zaBj3LC5D4xael412NojEE2+OdjyCddQmeRwEavCh8L9DTb7S3S8rrGqVisWq2qS8AQHCykOp1vrdHmm66jV1CapbqYJp5EEDxCyJXcMREaPQ3ZOOBMCNY6L0ZIcu00ntTLqhV/iHy1TxIplgxCY/sWpkOA7RhGKX5lYCTZqQMG1Y4/KlHhOqMWM9CdSFVL0hURvpI0QRKVKcVXdp3/fT7tGstrV1M5Qcd+3xFnDe8ZNhyC2Xj/iDHjSgezQ4qGlpYKp/+YoeLdvmbOP1Bu7YHqzOzDXgJR5H4IU5/34lP3da+C2XhabrgZR7DUr65wYGyz1+Rj5EquqSYqQuAB4pJoFnG3xdt2MlE3oybS2ZPEGDWdeKglNct5gsEoAaAputdkZ9qDr0gB/8meIPvhdwNKgrYrMKMH010abYPUFbSOFA9AHVQHGysi/Jg0smqOawO1nrTXWX0r6xLsbBoBRx1rLNKkJWT7e++xErP2pU3cn1UdrLCc2RAaxK8hJQGkqKgYNDoFl7YoI6QF0htsf4kT21f82srW0CX9JTnjrTcOUb8IGzvcyEkDrNCd2D+PRRRo0y76+g70rB2C5UT9StuUHyvYUESsevYu/SygKNe47odJi/ozAI0hsKqydOHpapphZRW1xNA0WxAr3jUeyKCbgCtoMqvVFRL75DxMUryQCvg35AOIlGozP8nZnyx4WvCJB4KS8Y4C+CYKY8DvYE4na2v/DE1CBKLNFASFMyojuzgs9HvcbD9FItsFAUSpZpk8PJZzXyqhpJAvBTB8wOgoThBshb9Fd1ZPHSzuXNCKe3FNtDF7d1KE21cQRWvJFsrpQGbNrI1fg+ANKycm5tBf4q4opM20x0Zk+B5+DmBhA0RMsyNQn1dsrhtR5zXIXjSnrNw0atliyeAD3S78X6ImT9BcNZ9F45Kdctqgh6iV6hB2IiALn7KgxlRMkYDxzu44VGtUa4kdzCCQscY+IDQ0xlqjkkViauuKdNKeocGB/B0Zrn7JPcHakJPBrJfIakOZdmqrF/LlMkd6AtG2RGlN794Qoa7L9HTuhoUhk9k6PI5JjuxPdQ0sEKtbMbvVAcctPJCxJ3aUoikrebNFsglnfAZud3MqtkB6qTj11bALcRRZoDFcqrucAWks6aTzjyGJb29Eq0ATTJAD/I7fGYj0tMXRJg9pw9TcwwNdO+5o5S/zayT+QhaHwuSlkgw1q+6icoI+JDAqpR9GStqxM9y7rFY41ZooRklj4eYOAQA+4uLZRyOf2WV1C1DGseIWXOxA/DrXDTAW5VwT6j1NLMkzIWuCKGfNpOKqnEvXhioJoxO4VglMnDpY4IwzKiCVdXSuHY7bUrH+6+TeoGqBc8SO6ST0y4n9bG47WaaTNlfzNchA0+o/cF4ak13I934pKFxlpOCaBqzYnvfeiPaDOFNJkH6ye99Tw5/8EFslmIznZVIOns4ltJtgPZaNa1rlJnQ2s2xCA6JOHQ/mRwdZpn3YMdp2nLWrtxoKFaxk5hKaVizNkJTXUT8aGxLNQQKR0orJNR7hSoU5cKnEn2IbGHFqheO6BV+2AZaZlIVlNIpHllVH6KsHSZRReSz9cayqIykQ2AEHWngmT2lfKi1RUn7UIgyTrkfwBoUC/Y53HWRkTQqZMLjI1K7tE3qV9/EaJ0dwK9f5tcBy8b9Qb6EoAJBCTwqLZ0vHr/ZnJ9Q2lvYBjhbR5qNfu7uf/YgHO3fA3QHulY1Nam2eMkiaXS62r17t3z88cfy/SeflA8+/HA2SGclks7QW83WPWVjpfb9L0nj+h3S3/6xNN10B/lceHh0nzqkPsMXL5OBSydpHlS3aqMyDZo1lZk/yYGO0/SKhjQQwAqHPdXyq4RVghOhASkurSS3iyiZ4g8UoIzDfwPqCtWRBV3CI2PDBFYa8iMaprOfqETk5Dgb+AKsoavGv5Eshb55xpcDHVc0X2hNuodoHV7VKLoBfw7eezI0LF3H32bSEPMGy9gVuz6tpH7krUclPDkmQ5fPxzrX9J0/Kktvvk9at9/roL1Y5uffxq3k2VUcAV3cWVhRR/FfKanv2950Odp/noF0ZWWl3HnnnXLy5El5+umn2ZBBX2Izn3GQ/sen7F2JHK7VeWgPi0a6j++XxTfeRrN7dCGpbl3HaBQRNPhqSO1YWj3rJs7O4KlAKSpidxmAaGlVPfsdqq7mMFhCt5goo2vdJxr+1OKDmb6ffQL96NXIqBmKD6GigpWAUHDQhQ6ctFaYEihWntDRac0bWrXGAievGtOWyMRIH13zcDxVBo7twywECpagPVmYjXDxb0jq+s4fl8U37KQnCCslQbVMjLGDDBKyKK+HVA/zDYc90FD2lkIEnWieHIHcrJ3E0xtWx0hv/3NfXcf7zjOQRqCyc+dOOXv2rPzkJz8hWM8J0uhSnBHTf48HOVc/eovmPfBPrqhvkpLaxVJeu5hdvpEca1i3nZ1Q4iUpyW9ee+Bify243wHYAHaQwuHv4HbRPBeWpXih6F3AEWmD48VXgbIfVf0D0bwAnDApjMoa0gzgsWmQhEQdky5FlMLpfQ3BfbNZ7bhqE4bIHFQQKBaAPdz4xBclFYRqRvhcs4/kBBriioz2d8nVj/aqjjbhMB321tz3Jb4QwIWjKw6sWUPdnbQmXbThZnqGQMONF6ORWrH+ginwz5kBaDNcZJ/qwAgcAXWegfTo6KigCfHFixfl1VdflXPnzuUApPMgkj6/9zkZvnJBs8L0USmB5Bm6qsCJTu/VN/tByO7bBwlMNB1Ax3FEmADJaDQi4wN9MtJ9iVQCgK+yaQW5aUS0SPqBHy5vaGJyER1d6EoXCLLiEOCKllvIzwPEAcB4KhCd4yUQCY+zx+EVNIJdsk78qCpkv0LdnwN9IFEkg8ayYVqlVi1eIUUlpVJWXc8oG9F158FXZGKkX4qr6piI3fCpr0kgUEKKCZRNzfI2lsSHUVIOX5CpMBOOMLmCRM967vXHN7vXwf5rNXdrOgK2OYdp/EKZ/TJ07ziJB+HoGB5LHCbz7rh+/bqsXbtWLl++TP66vb29ANJWtwJAY6SrQ0qq6xhNVjQuUdFhwiU3n9bo0ALXPETB7KYSKzKZYmKvuLyGETC0zYHSSkbCOl0BoyjQHTTeB0gHi0mP4GWEakCcc6nWBBeJUkTIATQwuHaJydPGtp1SszxxIg8aaQAsXhSQCgJkAeaYR0TyKPUeunxGNanVOrLDVhVl6rUrb1Dl5SIy3HWJLxFowbtPHORXA9udaT4g8ZG0/q9CJG2+VR0B22xYMOwueWI8tWPZe4E53bdPi6QzVYfhtroDEfSSJUukq6tLDh06JNeuXSuAtL1bI9lauQFp46gQfZL3LS3XvDdmtd+cdRKIqqEOCaNlld9PGR+KYeDsBxe+4so6gmpxpep/ONzdwW40SJw2rN2abFLifo+oGm2+Rvuva23KfNJ75kNWGsKWFUUraGQLKgk0CBKUSFTSebD3GiWOQ9cucZx1K5CsnVGTqAMVoudEF8T4feEU5OL3mTiKTm+/9m8lp8fJN5A+duyYoJFvT08P+ejBwcG5QRqm/64Xs+QB3WHvlsk9MNsbp/O1EJWP93fLYOdprXVVBYE1PDZKz+zaZW3Od6ptoduboi8iouTBSyfoJ7Jk+33Ub+P3KAtHQjaIpGZZBbu+4IsG0TO4b+jCFeVkBo0CWFtF0GY9RmoXz/wSzD7V4RSgeTd4LJJORnfs27ePlwf5QAC1sZO7pbojI4nDAkin9ozkYCvooqFqQZEJ+GnQDKgKJrDP8gAAIABJREFUdGtBdI0IeujKWXLTaOSLBdEzqJKYBwlkfCVldMlDUhPFQ5AGziyFKDpZFD33NbMD43PTHKkAqNP7yOkxsH6RckLI2OI23fH888/LyMiIRCIRmZycjJmZ6eEH58AswXPdu2NegXTGrv2C2jFomtD1K6RZisvKmcxE6y2UkatyczS1HZfukwdJgaz8xGdj/RgzUus7j2bfKbDNdt3QEW5unt/5cZxPstNjoFaApJ9eFu78kEm3cBukgb8IjvWqXeMAEuqkCyBtNU0ZfDUnvS3m5wpITEITjWQo+hkCfIvQaAA9EsMTAtMrSPOgl27efCcrGQtL8hlwCmzx3L6ZzY6/753vO/l451rDyfG4rgbS+RRJP/PMMwKa2WqZBdJPPvkkEb3ASSe6bQpAnd4jN3trFMmgihH6a/hbc6EPiLI/RVFLcWkFKyQLS/IZsAdqVsnARFFz9nlo/SztnYtpTjKskcbR3I6kHYH097//fSJ6AaQTvdOSPySFNdyegcKL0c6MJgY0u9zzXNTGzO9SAk47J5BgHSfH4ygNScNM3TmeAOkC3VGgO9J4rjK0aaYeuQwNN4u7TQ5kZqCeS6U0Nw+tMQpZObvk52X1ZaY46XlLdxQi6UIEnZWnz9FBCuCcbLqcgZkRsJ3MbVSibLymMVLJBuXC752dl1Y67kFOOpkEzxHdUeCkzRG0C3daYRdpzIATEEnjMPNk03hQS6QnNyYGnZ+4U+B0foSZLZweK0Z3ZFDZgdE5pTtcBWk9ki7QHbgUBYBI5wFLf9v5WziU/tzE78EZmFlRH+YRxVMezvbvztmlckwjJ+0lusNVkEYkjZJE113w8konbU8j6s6tWNiL9QwUXpBO7owZQLOKnvWAQwfe5Jyz1bFTAU0n52BcN5Vjxb4PPKjucBWkEUlDgvf1r39d1qxZIx0dHfL444/L3r17paysTKqrq2XbthS6hecNSBeit1QfLPe2KwC03blUcAvvQruwlt7c2j2K3fHPtV4qx1oQdEeBky7QHG48YKntIz0ASe2Y+bqVCiacA5nzr0Tnx0h/TlM5JrcxRNGZvJtyzkkvXO+OTF7W9G/c+b2Hwtw7ub5m4iIxqKU3r6mApZPzcDOSjqM7PJY4TNbjsKDusH3XFKgO21Pl+orpgYnrw8mDHSo5nJLFze5bkp4OWj/9XIB0qsec/5H0M89I24YNsnB10gWAzg0uGcE5tYRWbsad26MqIMscOOcSpDXWwtEEG4EdDniZNFfCwHJCd/zt3/4tGyH+4Ac/YOJwYUnwClGcoyfC1ZULc29vOmcAOT5yTrUwJflRU41ok+85+RpOjx1bPwsOeKmAtCt0x9e+9jW57bbb5I033mD/um9+85uyevXqBaLuKABF8sfG7TUKcz73jM6W0s3w0KrqbyZtmJmvQKdA6dYdkspxFwRIo1MtQLmzs1Pa2trkW9/61gKQ4GXm5nbrZp2/+ynMe/y1taIt9DVm4Fj9zTx3iSii9KijVIDSjfs1leMaARpjyLSXdM4i6ZqaGqmrq5NQKCS7d++WP/qjP1ogIO3GrVXYh/MZWMiRtDlKNlMWMZ2ClhBUc2UPwNIDZ+N1tHc851d+ri1SOWbcNqA7tFsrk3dYTjhp48Q99thj8p3vfGcB0B2ZvIzu3rzzZ28Ldc7nipaNUbP+9xmgVrCr/79ZfGe+M9IH6VSA0o37M9XjWkXSmSwJz1kkvXBAuvCp7cYDlfo+FipIY8aszt0IulZgbTeCTv2KGF8Ldl4l6R/Jeg+pgLQ5isb4OcvzUSdtBulvf/vb85DuWMgAkalHy+5+F+LcmyHPik+2Bub4eHqu6Dj9yDnXFIf528HuHRW3nYbWBGkP0h2uqDvmfyS9EEHC6e2e6fUXwjVIBMyJImn8PB5oZ4iN7H31WcXzmb4b0n05zIq8TcZKmbzbCpx0Ru6O7N3wGRl+Xu40k4+JlyfECqidjzeVz3/nR1FbzDeQzvSd5wmQzn+6w3iZ3P0kTPVBWJjbZfpx8cKsJmJyE6k4ks+JWd/h9llaPRHZfCmYzyeVY1tF0tmQ32HsTkE6I3RH/oP03Fyf2zd9YX+JZiA5IM3fuXP+9ZZpcE4016mApFvXLZVjWwE0xuMlkG5paZHm5mZOU85BGvrqgwcPyhNPPCHt7e2W1+6HWfWTNkY2Cxkk3HqMnO5noc25VcRsFSvam5dUQMvpFdLXz+axrMaY7vHN6g4vgXRra6s0NTUVQNr65rT3MKR6Yxe2SzYDC2H+nUfJyWYtF8CZLkjaPae51kt1DGZ9tNciaU+BdH19vRw4cMAjkXTmHh43bsj5v4+FANBGKs29fEeqYJXqPZXt47kZSZsj6Ch00VmqNsR5eIKTzs+KwwLNkeoD68528x2grXTO7pxzLgAzF8d0A6hnKVGMGmkcIMOFLAWQTgstClF0WtOX8sYLYd6zoxbKBnBm4xh2bqV0xjErktaShtkoZEkFpF1pRGucVHh35J+6w52Ixs7NVVjHagYWwvxn7mWUDmClcj9m+3iJxpjKOKyUHfgZkoZeBemMqDvyj+5YCCCRyuOY6W0WwrxnPopOBaycXtlZNIHTHbi4fjrnmwik/RrVYfjDxRHH76rASTua2oUAEo4mJEsrz+d5z1zEbL446YBVKhc628eba4ypjiVO1eETiWo/8DJIu053fPGLXyTd4f3OLPMZKFJ5BLO9zXye/+ycW6pAlcqVzuaxko0vnajeio/G1dI10oVIurpatm3bJg0NDYKKGmgBcyPBy85DlOxmW3i/z16Umbu5zbxKKB2QSnVevALS6YwjLorWJkKfSy+DtOuRtLdN/wvgnOpD6s52833+s3d+6YCVk2uZixdCsvGlcu5W2+hUh9cj6YyAtDfVHdl7gJLdZAv39/PpGmRO95zs/kgFpJLtMxP8bzrHTLRtOudujKSN+zEqO7xIdxRAOhN3UmGfphmYT+CsP8bGGDO755cOUDm5NbN1HLtjSmc85oQh/FX1n2VTfodz9YS6w3uRdHYfIrs33cJZbz7Nf/bPJVeUQzqgmKl7O9UxWSUM9TEalR1ejKQzopP2Fkhn/6HK1A2af/udL3Ovn4cOl9m/EtkE6lSBMNOzks647IJ0Nu7YvIukM29Vmo1pz/TtmY/7n6/znpvzSgegUrl7sn28ZGNMdzxmZYf+b3PSsBBJZ02Cl5sHKdmNtrB+P9+uQfbPJ11gSuV+y8Ux7YwznXGZARrHSwTS2bjKeRdJu6+TzsY027mtFvo6+X4djOPPLc2RjTspHRDM9PjSHdtcVEe2lR2eSBzmpuJwIRRJZPpRcGP/+Q7M2fjYtTfP6QKTvaPMXitXx51rvOmMada2BlUHjmkG6WzcAQswkp4PwJDqI+W17fL1WmS+StDOlTLG6+kAk51jWa2Ti2PaGWs644qjOgxeHfpxzcoOL4J0RnTS2XfBy1dwsHOLen2d+fQV4437KB1QSuVuyfbxnIwxnbGZaQ4jFz0XSGcaqJ1G0vMApL3xYDm58ebfuvl6DbwxbqO8zhjTZ+s+SQcIMz3GdMZm3lYvA9fHbKXsyDRAp8JJ5ylIz6foLdO3eab37w2gc36W3ryH0gEl53Mwo3JIZdtMb5POXFhtawnSpts3G3fFAomkszGVmb4F833/+QjO3r1v0gEkJ3eSWaeSreM6GaO+bjpjs0N1WCUNC5G0azrpfASIVG5Tr26Tj/PvTYBOB4jSvTtyeexkY093bHPJ7pLx0UY6JNk4nfxef0E6jaQzUhae+cRhPoKEk8vp5XW9CXbJZ8yb90y6YJT8vOPXyPbxnI4vI1G0haoDx7FSduiRtPmLI9XzsNou70DaXln4P5pqhNycssK+nM2AN8Fu9jl4e5y5ktsZk5TOrnt2107nZTJrW5M2Wgdio9G/8ewyeedgbMeOHpE/+/M/mzWhd9xxh2zcuJHNUPBfU1MT18lI4jBzBkuZnL7s3oT5dbR8jZ71x9Fbs51LoEwH/LI1i+mOMZmqA+eRiI82R9J2Imo76xjn7sjRI/Ln8xOkCwCdrYck/jj5NO/5NNbsKStyFbWner+6CdJmRYc+pmQgbTV28zw6uduM2zqlOzISSbvPSYPuKCy5mwEnt2MuRqmPz2lMk92xpgs+qY42V8dNZbzpjNUOzaGPKREfbTeSTqaSMX57Gr+c8HNPRNIFkE7l9vTiNl4H52wxielfm1xEs+kAXvpnnPoeUh23XZBOVMSij9juXW8nJNDHZCxSQiSdc7qjANKp36De2DJfOGi7j5M3ZjVV8Eln9Lk4ZqrjTXesjkDaxq3j5CkwHtscRRujc/y9ANKp3iGF7bQZcHJr5nrSbDxpORpiLiLnRDxqjqbA8WFdA2ltR4n2NxcfbYymzTSFVVRsJNoSfdeZAbxAdzi+NQobxM+Ad4Fv9pXKn7GmC0Cp3qW5Oq7d8br1MrM6z0RJw7n4aKtxG6kKPSrW15trfo3bGf9uR4LX0tIizc3NPExGilncl+AVEod2b/r01vMq6Jlv9/TOMhtb5wocjdFfNs7TjWO4MVdx+7DQRRvHaRekzeDsxrmmQncUQNqtmZ83+/EqUBs/RL072W4ATjpnl+vjOx27G+O1y0XrUXBRjm9xp5x0AaSd3lXzdv0c37lzzquXxzYzcDcAJ53bK9fHT3Xs6Y7bHEVjHOnw0ameh93tCiBtd6YK65lmwOtA6PXxZa84JdGta5XY8upt7iYt44TqsJM0zPScFUA60zM87/bvdfDz+vjUDZFuNJjubZXr46cyfrfGHNtPElUHxmiXj07lfOxu4wmQLuik7V6uXK2XD8Dn/TG6BTJu3gVeHJPV+bkVSTuJolnE4oHbqgDSbt7x835fHrhjE86x98ZmlIvpw/YCKHphDE4fFTfG7CRhiPHlK0gXvDuc3l3zYn3vAeDMtHp3bG4ASyZuH6+OK9m5pjtuJzQH1g3oSJ1sYBn+vdNIugDSGb4g3tu9d0FQzZV3x5cuqLh9L3htPHbPz61xO6E6vMJHYxxOQbogwbN7Z+X9et4FPy9H0W4Bitu3j1ucrtvjsrO/dOfUiubAcRPtFz9HwtDnkUegANJ27pIFuY5H7lDLuffW2IxStrke/lzdRumCXK7G7dZcOuGi9XXzGaQLdEcu79isHNtbAGh9yrkfo1Vkmqmy4HQuez5H0DpIpzuvZpojWRSN43lBeqdfd09E0gUJXjqPoVvb6o+C8U+39u3WfnIPzsYz8ToA5nMEnYsoWj8mClgS9TN06052sh9PgHTBYMnJJcvkut4CwcRnmrtxGoEv3Qgvk1dS33c+A7UbY893qgPXsQDS2XhSPH+M3IGevanJ3fj0aNmtyM7e+bqzlhsg585InO/FjbGnkjDESL0ivSvQHc7vm3m6Re4A0N6E5n58VoDh9Sja61RMsmufLkg7BWgj/+0lPtozkXSBk052y2bq9/YB8MRwsZwcCcqvtoQyNRjTfrPPjRuBzXz0dEEjS5PGw+TTWK3mxa3x200YGtfzkqoj1Ug6I+qOAiedzUdYP5Z9gMYW7w+U8L/fXzmU4cHq4zISDRk+pLZ7t8AhO6O1PkrhHNS82AVo87peozpSiaQzAtKFSDrbj7UzgM4eSGc/etZnPt8SgokiUK/TMHPd6W69YFJJFmJclN45fzQy/vA6TRwWQDrjlyTTB0jtLtzfXyrvDZTIH6wazNAAUxtXOoPJd97WfO5ugVw6c5rOtm6N3xxFz7Vf/Xf4E1SHF1zvzHOYc5D+4he/KH/8x38sa9askY6ODnn88cdl7969UlZWJtXV1bJt2zZpaGgQNFpsbW2V+vp6OXDggDzxxBPS3t5ueU/88B8LPQ4TPyzOwXBy2id/fbFGzoaC8v+09cqi4ul0nkWLbTOv0TbzzbM+iV0+o1zszi2Qy+expxpF45y9yEd7hu4ocNLZeizmBujrk34JT8evE4mK7Ostk59fL5NI1Ccbqybl11tHpMIf/zgEi6JSH5xy4XPR+UvEKqI0w77VDOczNTCfomj9Tkr3ejgBaONLGtuheMVrqg79Guc8kn7sscdkPoL0VFTk2kRAzo8GZdpGiFMVmJZ1FWHBn+4viYEvNOWT9wZK5Y2eUjk3WmxrrInGt6Q0IrfXTciu+jFpLpmyeRqpgbKZQ0a0fy4UELxobEy3NJVMyerysARZWpa/i51z9fLZuU052aU6jDSHHkV7qcrQeM2cgnTBBS/BHQ8g7g/75cJoQE6MFMvZUDEBAyBoZ8ENUu6PyuqKSdlUOSmrysOyrDwipUVuPIbxY8ALpHMsIIcGS+WdvlLpnixilOzGgr1UBqZlY+Wk3F4/LjdWTUqlKepWx3F+PONMIMK/Mh6Qs6GAnA8FOedDEZ+EbZ5HcVFU6vBirAzLhsqwrCyLSGtpxJOcpNV1cSv6dOOap7MPN+5uY1RsHEt0jp0bQRp3ohdVHalG0gWQtrgjAcR/fbFWLowGZSTik2mbQJHo5sZNAxCpDkzL51tH5K76sTSeg9mKiVe7y+VfrlXISKTIVtSZ6sEDRVFZVRaR/7h6QGqDib4QZsBaj6riHjQNzo3P24nhoPx9R5UMThW5M98+kbKiaWkonpZ/v3JIVpRFUj3lrG/nFshlfeCmA7pxHqlG0V6mOjBNTiPpgrrD4m4eCBfJH59YJIMR97+dP98yIvgvtcU6Wv3x1Qr58dXK1HbpcKtFxVPyf6/vl8ZiM/0RD876bs28pBVPua+3VL7fUTWLP3c4NMvV//O6AfLuXl/cADWvnKMb52IXoI1Rt74NomiveEdbXROnIJ2RSDrfddKZBOlbasdle82Eq8/TR0Ml8m5/qav7TLSzcv+0fKZ5VGoDAOnEUbMTbvLUSFB+2VfqGkVjHHsBpLNyW8QO4gZAz6I7onMb+hvX9zrVkUokXQDpLEfS2X1kCkfzOki7BWpeuNJunYsTVQfWNa7vVW208fp4IpLOd3VHJiNpLzxMC2kMXgZpt0DNK9fTjfOx2keihKFZ0YF58DrVkUokXeCkC5G0V57xjIzD6yCdrpY4I5OWwk7dAOhZNIf2A0vg1sYY+11UVRd6VRudTiRdAOkCSKfwSObPJl4H6fyZycQjzRVAm0GdVAd+6FwNmtXLUKA7XJjuAt3hwiR6ZBdeBWm3gC3X0+zmeZgVHZaRtYGDjtEdWhTtZW10OpF0RhKHBU46149O4fj6DHgNpN0ENS9cZbfOxypZ6ASkAz5vmilZXSNPRNIFCZ4XHp/CGDADXgPpRMCTr1crIyDtQHKHpCKLV3ze1kanE0lnhJNeCJH02oqwtJbkTyWbcxDwOLEnIuPTPvlgsHjO0nGvgLRbYOb8OmZmCzfPx67kbpaaQwNzRtF5wEXrV8ITkfRCAOnfWzEodzekU96t31V62UdmHqa59spq9+hMniX+YbEAaY9JEZA7+PaJ+jkrQwsgnbn7yg2gThegWbySR1E0rkYBpF24J+0kDt0B6dy8/gHOxFvjE6JjctzPLIBa/70HALsA0i7c7Cnswg1w1g9rThYm2rc5itbvXdAciKK9XAZunmI7IA2//ebmZm6a88RhXV2dHDx40FOm/9kB6ezTCXrkrBDaIFWaFcz75v69vr7xzxQe9nQ3yReQdhPU0p0zt7Z345zsRtE6j29Uc+jhDaPo3MQ6KU+lHZBGQ5SmpiZvgLQXO7PkLUgbwdcCSGNmfubfGcOaRHd8IlbGGFknum3deKIt9p1NkA4EAlJSUsJRhMOTMjkZtjxbv9/P9Xw+n0QiERmfcNenJWVkcGlDNy+leV9WlYWJeGj8XOei8ymK9gzdsRDUHenQHaGpItqfwqcZXtCDYb/UBKdlKIyfRWlriht2KFIksAc1d02ZmPbJ5fGANJdE6FmNZXzKJ53jAWkpjXD9kaki7htNB/B3/B74i+Ng3+NRH61TYa4fihRJOdaLqHFhKfIpa1X8rCwQjflgD4aLaKwPoyUswxG174AvquxLfSIjYXyARqUqEJWBSJEEfeoc4MeN8cBTG1vDr7tW7/6SwtNPkD5ZLxhTosUtTnr16lVy2+238TBHjxyVo0ePWR6ytbVFdt2xS4qLi6Wz87Ls3bvPJXj0xm5SuEyWA7cD0HoEHfenlizEFc/HKNoTII0eh0gcrl69Om97HGYmkp4Jcw8MlMgr3RXy9VUDcnwkKK9dL5dvrRmQPz1TJ19oCcnWmgm5Mu6XJ9qr2RHl91YMxW70sSmffPdStZwMFbMTCRrJnhgulp9cVX7SJf6o/Ke1/fKL6+XSE/bL15YPyT9frpT3B0qkwj8tv7dqWIbDPnniUrX8h9WDBOkfX6mQz7WMyovXyqVnkoW17Hv460tG5OnOCnlw8ZjcUjdBMP6vZ2tlaVlEfnPZMMtwn+qolPf6SwTYfkfdhHy+NST/fLlCpsUnv7l0WP7yXA0bBTzcNCb/55FFdAD8N0tH2L7r3b5S+ebaAfo+c7FCACuuXJsNvACYOJwLpNcPsGFBuksBpBM70Tmd23RoDm4bFQkU5R8Xrc+TU7qjIMGzuMMyB9LqYNj/Nz9eJH+wakDe6SuTxcUR+UJrSP7DsUXyG0uH5ebaCXmzt0z+sbOKd+Rf3dQT64YCQPqT0/Wysjws9zSMy03VE/I/ztXK2FSRfHnpEOVobRVheaqjSq5M+OUbawbl++1V7HryiYZx2Vk7Lu1jAfnzM3WyvjIsuxvH5Pmr5fIf1wyx1dZr18s4RgAzouX/eqZWHmoalbsaxuXoULH81fkaqQtOy79bMcTtv3uxWq5N+GnWj24wf3FDH4+Hh+n3Vw7JfzldR5AEeH/l0GLu86HFY7K3t1Smoj75kzbNm9pM0Zs5c6vrBJD+OIm6owDSTjE04fqZiqJxs1jtO47q0NahLtqXv1F0KpF0RkC6QHdY3efxKARgRSQIV+bfWTYkq8ojMZDeVD0p//18LekJUBifbRqR+xuV3A+NZV++Xi4vd5fL8rIwQf2vL9QKfKo/1xqK2Rb8fXuVXDWA9IH+UllcEmGnEjQzeOJijVQGpyQU8Qv6uXynbYBG/oiqsQBUQxGf/OnpOoL0nfXj8udna2V0qkhAtyDa/9KSEYL0+wPFfEnct3hUvrIkJH/XXkkABkjj68AI0rfUTlDbfEfDuHw4WKJAeq7+iYmi66hw/rwWSbe0tsgd84zucAucLT+W7AC0pkQiZ60BdL4pOoyI4DSSzoi6owDS+iWZ3epK/817AyXyvy7WMOr9xpoBKSmKxkC6oXhK/tv5Ogn6phmd1gen5Q/X9pN/RqSMTiy9Yb+83Vsqf7WpR57uqGSTXLTmQq/DhxaPyrOXK+NAGpE0dN2bayZJpfxDR5X8HyuH5E9O1TEy/s9JQBp9A791vF7qS6YlPOUjb/6nG/vY9qo/XMRoemNlWH53xZA8d7VCDvSVsDnAT7vK5e6Gcfl08ygj6W+tHeCLZ0NVWP772ZrkIG28u00Jz1ji0AndYU6uYv825IR26A4MD5z0fAPpRExUKiF6HOBr/0gURRvVHDrNoUfRvGzZF0ilcsqztimAtAvT6D7dMftuQkT8vfZqRqS3141z1P/zQo080DhKoAWf/GjLiCDJCIrhq8uGZWV5RMBJ/6C9Wk6MBGVz9aR8ZekwE4M/vlIpJ0eCTCb+2+XDcmSwRHrCRfJoS0he6i6XI4PFPMavtIRInYAT/vcrh+Vgfwn56i8vHWHiD62ssIDeQEXfU+2VcmvdBJOY50YD8qUlIdI1z12pkIebRkmBYFlbEZGXusrk11pCUl88LU9eUhTL+spJeaw1JHXF0/JfTtXKV5eNyIryCPfxd+1V8lvLh+fol2ghFdRBVaONUo6kE3HdCQDbDZCG4qOhoYFAXlFRznkbHR1jgrG3t5f/rqmp5jpYoA5pb++Iu6OrqqqksXERfzY+Pi6h0Kg0NNRr+xqVa9e6+HeoUXAc/In1rly5yp/r20ejUenp6ZHh4ZlWbmVlZdLSorS5/f390t8/QBqiyOeT+oZ6aWlulorKCipXJiYmOLaeHjVu81JdXS11dbUCtYtx6e3rk4GBQf7Ijk+0vg6oOIByUJPc5StA47wLIG15yzj7oXsgnTiStj0ii12k9/npwphsD97hiolkfnyiZ+u6HUXSVtrwRMOzAGojSF+/fl16rvfEtjZej8rKSlmypJXgZFZ3bNmyWW666cZZR52enpYDBw7K+fMXBJLU3bs/SXUIQPq1116Xvr6+2Da33HKzrFu3jv8+cuQoQfr222/lv43Hq6iokPvv3y34s6urW/bseZ3r4Dxuv/02mZqakoMH3+Mx9WXx4sXcRgHJUTlyRClYbtp0o2zZvNlytg4cfE/OnDkb+x1eAlu3bpYVy5dbrv/Bhx/KseMneD2T8tBGmkPz56BHB/acp1F0AaQdYkKi1dMHaRfuoAS7SA+g9TN2YXwuzXU6u3EM0mawNx5cn1gbkbTdMZtBevny5bJr120yMjIi4+MTEgj4pbZWRZuILl955RWZno7KPffczSgYy4kTJ+Xw4Q/4dwA3ABxAjuWnP32JUTRANxMg/ZEG0kuWLJG77vyEjIwMM4IOBoOMyBGlj42NyU+ef1HwooE+fNftt/ElxamORmVsfJznV1KsvrgI0sdO2AdoDahjyUIdpO1eBA+u5zSSzkjicGF7d6QJgHNsnh5AeziCTvFBsg3Serdwi2g8dmgj320xHmMkjSgUoGS1gAoAeJlBUwdZgNvQ0JCEw2EpKSmWW2+9RZYtW0bwe/PNvaQPVq5cKYiYAYaTk5Pyr//6M1IWjY2Ncu+993D/iK5ffvnVWGTsNkgfOXpUjh45RjAF+NbW1pD+wHgCgaBs2XKTbNywQb0sfvayDAwMkIa5/77dUlRUxPG+f+iw9Pb2yapVK2XzpptiIH1Ui6TN84djxe7xqFBLr9Md0OYzWYiN0nzEUrzdXNusANIuTGXKjStmAAAgAElEQVTqkXSad4/F5ukBs3Ey4ncOjm9s2idlRVFKmvJxsQ3S0EkbOWir83UQSV+8cFEuXryookXTxIFPvvHGGyzpDoBbZWU5wRbANzQ0LNXVlbJlyxZWMO7bt4/UBED47rvvkuZmVRb83nvvy+nTZ2Tr1i3cNyLUDz74kFH2ihXLmajEy2FwENH4z0mTgNv+5CfvSUh3YB+XL1+Wvr6B2BlUVVUSULGA7tAjaewbL5empsVSUlwioVBISkqL5eYdO7juG2/ulcuXr/D3AGks+Pdbv3ybY9mwoU1u3rF9BqSPnZh1u8UBtAjloDpA617R4KHz9FaNO98CSLuANlkH6YyCsx56zISRSAK+2l0up4YDsrIiIg8vHp0pKHFh/rK1C9sgrUfSRlQ1z7kZbU2JxUSJQ/NmidQdADqA1ebNm2KRNoaDiByRpxGk8fM1a1YzysZ2iK737XtL7rvvXkFCbnR0VF599TX+CWD8xCfukNJSlfDt6OgkWMMTB0lA7NuKk052jXSQxvHXr18nWzZvIt2iL/ia0JOCe/e9xePW19fJvZ+8h2NBxH3o8IfS1d0lq1etio+kTSAdp4c28NCIpMFB56OJ0lzz6xSkMyLBW3h0R4rv9wQMRDrR8+iUKvMuLkIJOFTY8WND0QmqBs+GgrH7qKV0Sv54HSr/sH7+LCmBtPn05kpWGkB99ZpVcttt8WXhVtcpEUgvXbqEES+iZCT7Tp06RQBesWIFwc0M0oi0Ab56NI2oed26tdweUTWiaywASnDSiKgTLamANOgOJA5ramrk4Yce4HHxUjiNJGE0Ss4ciUYsOkjjfNrWr5MdO7bz3KyWwx9oiUPDL41RNKJn/JtqDhFaEOhF//ms6DDORd6BdH674EE6l+wpTwJ62r2cDjDjhr4wGpSfd5fLx8PF5PKwoHz7wcZR2VozGaM0To0E5S/O1rLE27j8pzWDsq023gwI+wXoQ5/tRUokJZB2erm09RlJ6yBtUD6Yr24ikIaqA+oO0AwHDhyQ8+cVXbJhwwbZvn3rLJDG73QlBv4OzhrAjYTj/v37SSfoS3l5mWzbto2cMEAbUa4uzcO/E6k7oA65dKk9tp/Fixtl167b+W8dpP9/9t4EvI3zOhc+IACCAElwFylKlERSlETtu2Rt1mY7ju04bVK5rXt729y/e3Pbe/t0cZLmttdpk6btTZqkbRJ3T5zFadIojrN40Urt+0qJEndJ3BcQ3LH9z3uAgYbDATAABsAAnM+PHkvkN99827xz5v3OeQ/kHXYEvEdu3LxJ167d4N+DR39yz64ZII1/AMy3bN7EXwIo4N/N2dlkDVj6UpAOBdC4Fu522HfYqZkC0BhXtCCtHxzKYKgyumNEuei/2GMgAV4bZwdz6PWHeTQY0N0QDwlBMs/NG6cPLRjjH8OChr8ygmKEYiAf/VGdg/2uhQJNj9cf5NGlYQuVZnvoozUOzVEiMYG0zHrL/khykCimOwBu4QSW5IJZwCWDU0bp7e3j6202G61Zs4rgtie1pFEPtAFc4kBxCAX+zqA+AMTiAssVdAT+jxeB4AkSqwueANKLFlWxZwdK/8AAg7TVmsPUTXFR0SyQhsTm7l07+NATh4YNp8/QkkVV/IJCEYO0HEALljR46KC73RwHaZ3uSBZIhwCHeCxoNImAkS+2FLAeR6gChbo/qHVwtCGCYb7UWkDXHNnBQ6/FNhf/HpGNTWNmqsxxU9NoNn2p1c4CTCjPlY9zwIuWSlQgLfXeUMJQiQ4T47WkwR3v3r0rKHcqzGMoThq/B+CuWbOa/6AAfEFziP2SQ61HtH7SGGq5yE9aAGm8QNjf2uYPvhEK+iJQGgLdAQ+QXTt3sicIvFdOnDzFQTT1ODjc7D84FEB6Bg8tojjwc8HdLtNoDmHuorWkkwLSOLWGVQCLAJ9lOAFH5gG8ddNXT1qhJZ3gQ8E3HuXRD7pyZf1OxQ8V9ED+YKmDZUOhdHe030r3xky0yOqmvaWTZM3y0rE+KxVke+lg2QRB6+OLLfZgu0+VjdOvLBpl7RCAvhY+P6MC6XjeLj6ihVULaevWLdzK7duN1HjnzswWA6gDMEY9WLIAqDNnznI9ANrChQsZcEFPoIDjbW/vpJoav0fF2bPnqE8UJIOfgeL44Ac/wDQC/KuPHTvBB4ORCqIH9+zZxVY62oT1jVIVGAcscXiISOkOvEhQML5btxqDvPnqVfWENjHM8bExDpzBgSLK6bNnqburhzasXxf0DrndeIfu3L1LHreXli6tpQ3r/Zb0jZu36PadJv47T5lIOAn0GgDaKHG3U/I+jTQfWvq9JkH6+PHjvMBzDqQTcDAo3Wyfbiqim87Hp+6hNiPkQD9VP8ga0dLi8hIr18Fq/u3qEf7MBAD+U3s+XXFYWPf6j+uGqcbm5rBxAPW+0omU89RJA+kA1yqI/sNzgUX/ZQJfpKL/4JLFBWAL9ziApMMxwiAoeGagrpTGEIN0a2sbgz6s2EgF7eKZw//RJvyWUcTJC3A/uMgJgGlC0EmAO552TZNLlNgA40K/vR4vOUdH2SsFdA2K0G/cT3h74wXk8/oYiM1mE7vucV3MncsVfPkzvQGf6EDYt+DNIQCzFoyBSHMd7e81DdI4KV6/fn1mWNJLRujJYplEtEkAZvGmgBQo9KQjFYj9/2X94CydDDwch7tsdHY4h36reoSWWGdmQB92Qajfw8CN8i/teazlAK3pnEDCgUj3TtTvkwnSs2Axgl91vGOGxwcAFFw2Du8AtG+//Q4NDg7F27Ts9ZFhP/JtpW2EyrQSpDpkABqWdDCFQ4b4RUtnLlqQxsHh4cOHeT/gILa5uZm/sBDQ9Oqrr9Ibb7zBWityRcaOIDp06BBJVfAEuiOjQHpxCLpD8m2mxuYP93h8obWQFecilQU5bvqzFUPUNWkkS5bf8wPl7KCFvtphZzEnaEjjIQFwN4+Z6PywhdrGzUyPQHyp2uaizYXTTJHAuk51SThIi4A4uI5icBYmQOVFRqj4rl072MLGARx8naGxATpEiRUd7bqo0X25l9gs0BYF/4gt6KD8qODJgQEEnqNMozowtFhB2v/15UgcSAt0R0Zb0qIdpcbGj/ywGehofw7LjgoHfKGugSveoYVj9Fp7Po1MZ9Ef1PmzskA032jw0ceXDdM8i4eV7/7zYR6dHLSwv7V0HLDIIXl6oGySvT5SWRIO0oHBzQBo6ZeS9EBShQmB5YywcCFYBFbSyZMNMxTrVLgNN6HWPp3Rjox4kvSgEK94GAMoYooj+AhlqBWtg7RKOzcqFzxRZBq82mQ/L1ToF4T2B6aRt9DA4GhlBUgfp8z6cpudro5kk0/kVie+JYJU/jSgF900ambfZ/hOI+UWJEdxUAh5UzcAuiuXftg98yRf2n3whLuKJukji52sK52qkmiQlh2ZAMriQcsBdRwbAZ+yCH4pLS1lL4n795v5MzcRRY3Vi4rmCGhyMED7AoeEAYpjLgC0DtIq7WLwsK80lnAGk1DlN8BJl8zkpNXY8KHuh0wrR/qtHKgC/elfX+LkRJwoSAYLbeZzQ7NpjwVWN/3OEgctts20et0+oo9eL6Vxr4E+tWKIqqz+Q8Gvtj326Ag3nUiQ+2uLnJySK1UlkSCteC3hkZCVxdGAcI0LJbykxhxB8S4ry0iQSo23KB5fhBvJURpS8zyAxwzKgmgSfsaeHAHDRsxD45aZSHMIU6nTHXHtXr/5oxSk95RMJMxyFg+jZczMqatgNaMg2/bv1ozQhoLHngOwTHCAeNmRzSmu4Gq3PN9Fmwqngpm+xW2+22dlYK/LddGf1A0zzfF3LXb2j1ZaYKF/bvVA8FBR6XVq1UsESM8yiuUsZyIO5a4oL6fikhIqLSlhIaMLFy7RvXv3/LxxHJa0MD+gO4Twa9wPljVEmXDGIxbrj2U+EwHSYQ8KAxQIMtijiAGaIwpFyJzJAJ2WlrS2wsL928NPd0S2pJMF0q0BkIbFLID0b1UjYe1sK9brM5DwIJhDUBEA5M83F3BWFSFIJVS4eCQA+MzKAaqypoabTgRIC+MNBWL5eXm0bv06qiivoOxs8wyNCsh1vvfeUZqcmnysFhADGsIyr66upmXLlrLbqiB9ir6JFfAirU2o38fQJdmmlPDQQS464GbHiWSzHlvQQYDWQZp27txJ9fX1HD+CP+XlfhVEwbtDPzjk6YgepGN9UKK5DsD7WoedPTFw2LctQHfAosamB1+Nwz+I0aDAqoZ/8096bTToyqKFOW56Zt44Z/cGRYJ8hB9vLGb9jj9ZOkxrCqY5X+I/tD0OP1bav9+vddAWieaH0mvjrac2SEcCrwK7nXbv3s3+wkJhH+SpKXKOjHBwyCBcoSI1FGHg0Pmor18xQ3UO3DQkQuEr3dzcwr7JsRS1zjkj8dBBiiOgasfSo7Cg8UcUrCLmoUU4HcvQ0uYaTdAdUhU8fJ5p07tD3qk5Gks6GTsDB4LgjjsnTLzJF9ncQQrj9KAfjMstHvr/Fjs5oS245X9qtwctavTRbvZy9u519mmONkSgCkb/1fV9LKB0asBC/9BWEPVwfq/GQVuLYgOMqG8muUBtkGZLNUSnTEYTp6lCdhUUAHNnZydBW3p0dIyDRby+gFtiHCANN1WEYQuBM/CFvXOniXMgTk5OkMvljssNL46uzZiZYDshPDlkLeiAYJIgmhQEZRG/kelUB8asg3TUT/7sbcEgfaeEHGGyUOPgEHRH4ovfq+POaDZV5bhpXo5nBsf8V/cK6fpINuUavfR/VgxzROGf3Snk7OHSsso+Tb9f7WCrHAlo4fv892v9ufqax8z0F/cKaUqijhdpfJlCd0QCr7LSUk5rhXBvWLTHj5+goeHh2SKIooYMWQbCfyjSA0VEAgraF6AwBP/nzZs30fLly7g+fKMvXbpEbndkOgkUSbgSvL/BwMFIbOmK7itcK+6X3CEofm8GzQNzwUDkcXs4glAobKkHxoa/z7CgRYEqPF6Buw98w8InXHA7xJjd7sftCu0L45T2Xdxv6XzjGrQtiE95PG5Fcxpp78f6e02AtFwwi/Ys6dDv7GF3gJMOA9K/LuPdEeuiyV8308oHbfHD7lwams6ifWUTtCp/mg/s3um10ve7bbTY6qH/WeugljETfa65kN3spKXI7GU1O/hVt42baGmui/58hT9SCe3+XUsB3RPpTEcaT6YcHEYCaMwDVN82bfSLBF24eImt6Mr58/kLEXn+ent7/Yd5IpdMaFYImb0vX746g6JAHkDoaAA4urq6qa2tndv+8Id/lq1ohIzjRQDFOSF7OAIZcB8paAPYEJkoZCCXWzfcH9Z/ri2XVq2uZzCEpgfc+4SCzDFr1qwMhqlL+4wXVN3SpaxxjazhKDjI7Oh8wBogAGuMBzKl8wIZzQV6ZQb3HLju1q3bPF/oCxLXQnEPVJI/y8wItbS0sEaI+GUhJN1F2DmuF+YCmih5wT6NsO4ISmlpCacjw8ErwtjxJQK/c+h5Q6UvFUUHacWzLgExESYG6Y6Ug/TswQCE/7nDTnCh+28LnbQi388zCwV+0H/bXBD0BBG3UJbtZSW7/+jMpSGXkamPP6p7nD7pxICVvtqWr4hShQveryx00r4yfOYT9UwZ2Ye73OIOcuOKlyLGimrRHUpAetfOHSzQjwKFuNWrVrHrnbhA4e1eU1MQOLY/sY1qa/y6yt///g/YAkeBJ8izzz4TpDQAGBcvXmaAev7557hOd3c3+0hDt1lcAF6nT5+ZkUEcoI6sLYhUDFVw/9GxMc7Y8tTB/fxF0NzSQmfOnONLMBbw4BBJEgoSzHKfDURFhUW0d++eWWp4Ql30690jx2h8cpKe2LqZlgb0pEP1BxrX77z7Hh+K7tu7J3hIJq0Pbxkk4hXA+OWXf4GrIN/iu+++y6CLQ1YBvPGihL4J3BTR9oc+9DMzDl6F9icmJtlLBllvkl10kFY04+GZr9Rb0jP7B7oD4dx4WubnuDmABOmv4Dddn+ei5yvGWHMDQSY4RPzMvUICWEvLvpIJ2lI8xZ4dOIDcXTLJPLVQIJz03a5cejNCMAsOKXcUTdGvLnayqx+U+BD5CLBele8iUEHWJOh6qAHSSgAaq3HgwP4gkIjlRZHxWwBr/ByHh3fu3OUplQPpnBwLS5YKWU1QTwBpnOYDbFHQlkCHTE1Nc9Ja4d8AxCNHjrKKngD6uA6Kd7gOAlAoAGKhb5FAGtbvxg3rZ0ipCiANmVJQPUVF/pcAEgr0Dw7y+QjGgb6hdD58RA2nz9HaNSupJvBCw/yAakCB9gRAFaV/oJ8aGk7T+nVr+eWA0tXVxckM2LJevIgVMjGea9eus/IgihSkUQcZbPCiwrjPn79AHR2dQfpo06YNZLcXUF9fL2EeMcdCFhvQSYJKoSLYUKmSDtJhJzIEOAd+LDyw/oc/PCedOLpjZh/BHQM4B6ezGIQRbbi/ZJJ2l04yr/xmj42mPX5VugNlE5Rn8tHlYQt962EePZo0BvPG4LARh3w4fPxcs/+AcE/JJAOquMA971sP8ujicDZb29JiNSIsfJJ+pnKM8ow+ejhppP97tyhouduMXg60SYbHR7wgrdTTgQX09+9j0EDBIeHNmzfZCsu2WDiH35IlfisbdMSpU2cYQLdv3xbMUAKQBC2yevVKWr169QzXPQGk0QYSBqCAc0VygNu3b/P94CMNSgOf7PAogfh+Y6MfuPCZf/DgQaY7+vv76fx5f2ot5FNE5CKKALhyljS8VgB0AggLay5cA4pj2za/TOuI00nnzl2gnt4+DqypqCijnTueIEt2NoNww5kL1N3bRzmWbPaFXrRwAa1ft4avRbBPU9N9tsxR1+v10PuffR8DLKgX0DvwWsHLCC8cfG0A4GEVHz9+kn8nBmnUh8YJ5kZwTbx7t2kGPQI6yv9y8PPbaO/FF1/ge2Ku3n33PfJ4kqtDowmQ1q53hwxIi2iO1IL07L7ddprpb+4XsnUsLvkmL31kkZO9KpBp5Wud+dQxkUUr8twc3g1Pj55JI90fN1HPlIkW5bip3j5NuUYfvdtrpX/tzJcFaSGvHLZs87iZbo5k0/URMw1Nm6jQ7KHleS6CLjWAHiHkz5aPs4X/6XuFhOS2/BBk+ejXF4/QjuLEe3xEC9LC+kYbZwKhIyRYBcChIAt2R8fjtFPIpH3wwP4ggMJXGsAiBWlEDCI9FSxFgDjahaUrgLQ4XRZA69ix40GrGPcVUnDh79CqPnr0GPcHNAc8QvAyEVuHyH2INlFCWdIXLlymPXt20vyKCgY6WKOCdCqD9PgYg3D1Er/m9ekz5+h+c0twO2JOAcLrAokJbty6QxcuXWE3O8xzXU017djhzw2JjDbImyjw9rBod+/ayb/DfA0Pz9TJBmePvkBHGyANP3QBpJ1OJ78k8WIDqMN6PnXq9KwDWswN5gBz7/X6WEUQCXrxQhIoE5adTWJRAtLQ26+oqOBeJcRPWnsgHQKcQ7hcpc6SftxPaDzDTa5h0C8QLy1IdQWNZxT091/b8+miw0JlFg+Ha8OTQ65891Eufa/Lf+izo3iSfqfab0kDkE8O5rCg/8sLRslmkicCEPQCUEa9P1rqoKV5Ls4MA6seBYeRf1g3zFZ2oku0II3+xNIrgCpAGBYbyvcPP+aX8W9wn9u3bQ1y1rDOwLmKQRpW39q1axkcAISITtyyZRMDqwDSCxYsYN4XRe5THJb8008fZJAX5y1EbkLQMQB8HKZdvXqNx7lDBNKhLOnhIQdt2LCOr21uaSWb1coghoJrJiYnae+eXRxcgfL2O+9Rd08v/13wha5evJj27HqCwfJ+cyudPHOWqRDs5qVSkL5xM7gtAJ7oY6Ti96Y5yQd+AkjjhQIqRPAGOXLkGNMl4oJDW8EjR+4eWgbpORTMIuMHLYPX0gc3+SA9u1Njbn+aK7jXyRXQHn+3ZoABGpGIcKf7UoudEwCAcni5apRpCRS08eMeG/1c5RidHsyhn/T6gb8+b5o+sXyY+qez6C+aiqh3yk9vbA8Ey8DnWlqGXFn0lYC+x+9UO8hu8rFV3Thq4nB0vBySAdDoV7QgHQtAC+NHWiiBy2w4dZra2/3eGEAqcLIAA4A4gOPd945QX2/fDE4aAkmIHsSnNxTtQFns2bN7Bkjj9y+84D84hH80LHKBX8bPAOJPPrmbwVBsSYM+WRegFM6dOx/02BBb0nIgDctV8KaAh8mZs+do+7YtQUD2W9LjhEPTJYFs5A2nzlBLa1sQoOEavmb1Stq80X/gePvOXbpw8XLQySUcSC9ZvJjpChQArODhIt1zmAP0D3MmgDSsavxM4LPxZfLee0fY20Qo4P7hMYLrwGn39PQwzYFs5qCN5jRIa8OSlvHeEK1+uAc2OSAt8wIR9Q+W9N+3FtCFYXmtaGRJebV+kD7RWEQPJk30u9UjtL5giv76XiHdhv6Gz0fPlk/Qh+aPMT/9dp+VfrlqlFrHTXRyIIfvVJ3rYnGl9nETIXmA4LZXYfHQ/1kxNCuLC+gQ6Jo4Je59RSYvB8skuygBaUiwrsyfjsmCFo8HHgSC1cfh30eOMldsRAh3TTVt27qVq+N3sPrwiS4+OMTvAOBNTffo0qXLhDRbUpBGneeffz8hoAWWIvjoq1evc7twxUN9gX9FIlv8AdWCNFmCZ8ePfvQTtjiVWNLC+NDXEycb2O0NGcAFqxkgDY8QpMnatmVz4OUxRCdOnaZhxwgfFMO6f/6ZA/w1gRfQ6bPng2CLHV4bxpK25+fTc889y9Yw5u3o0ePBw1DczGjMouxsC3P5QhFz0keOHKFNmzYFzwO6u3uooeFU0NURLzy8+HD922+/y2uCLwZw3ZgvHaRra9mXFJkDUhNxKA/SSqyp5IF0eFhrGMihr7Tlk1eiCYaR/eJCJ72/fIK+0FLA7m/gqGtzXeQMWOC3Ahb4hyrHWKkO3h44zEOaLAGkoQ39D2v7adRtoM/eK2QemoGifJwOLRhlP+xRj4F9qvGyuOmwEA4OYcVX57qp1ubmv5dZvByWnuyiBKQ/sWyYVuRPx613hAMoUB5C5m5worDkkHQVQCXoa1y+coW9O5A6Skx3YG7g8wtLF+AeCqThZYGAFrQHoIbFDJABBQHXPRRYi/DuAEDjHsiZCOsatMDhw2+SN6B0BEsaIIkiZ0nj57gHvgzA6QLApCDtHBuj/Nw8OnhgL98P9ZEC6+HDLuYzFi6o5ENDlIePuuhkw2m2/oWnLxRI4/cYI6xa+JOjXbwkmpvv08jIKOXn5zGXjJ/BY0NI8yX17sC64NAToIs24Ft96dIVPig8ePAAz7Mw9zgohHcH/LwxX3MapFMbzCIC54CxGkJmOSSmJB6kw1vRQQvHbeCQb1jB4wEBfuh1IIPKB+aPceQhANblMzDdIYwcgkxfbstnCxuRiM9XjNMHKvzuWtCeFkAa//7qun7KNXn5ABB8s9lAtKloirOKQ8+jYTCHDwVX5E3T7uJJqrJ5qMDk5QNClL7pLHowYaLibA9V5XiSmvdQCUirZUljbkvLymjL5s2zvCAEKxmeBXAX83g9TIOIQRpWHKw8IYAiFEgDuDZsWM8AJRZWEvYELM6LFy8xJw36Y+fOJ9hjAZ/08CqBYSS8LpWA9N2mJubH/ZarcQZIfw+W9OgYA1pZWRlTIQX2/BmeKQz0Ab9l0CXC+IIgXfv4C4QPDgOctPB7fCGAlsCLTuCXxQ8mQBpGnkBjyPlJ41pw+ThkxDzAg+Tq1atMT23btnVWu3iJ4CxAB+mamhRY0jOtZxbhR/RpCM+7UCidHJBWZneCRIBVDGsWGh6LbS5ame8KgqS4FXx+esjAvstXHdkcQQh/6GyDjyCEtK5gehZI/98VQ2yBCwW+0peGs+mtXhv1TJpoed40va98nOrzXY9zzwUq435/fqeIWibM7P3xJ0sdBP3qZBWlIF2fL3+IGm0/sY0Ki4pYOxoypQBHUBgAYETd3b93PwjQaHv1mlXsNYECAO/sfBD034WnCHhktIGfC77VqAtwhmcDKBZwxrBwYRnCJQ/iSoKeNKgPZHBBoAd+3traSh7vY9qpfsVyznKOAo+UyYlJsuXm0pbNOLA0My1w9uz5IO+N+yCYpbjE72p4ssHvSigcEMKSXrliOVWUl/kTyxoMrCfy4MEjam1rY6sXRXjc4DKKlxFcAVFamls5gEZcB3+HNYwvCGRTF6ImYTnDewMRkRivEHUILxYUfDXg5SK41lVXL+E28EKBPzRAGoEtoGoA1uCg8UWCLxPUQb+kbUS7H2Ktr8S7I0MPDmfTG7F+gCcWpKN8YyjcCeCTYXWj7zgwXGJzcZCJkGUFXh8fqxtmzw6xJf2ri5ycmQUFbbzVY6MfdOcyfQHa48WKcdkXAuo/mjTRH97yP9AooFzgq52skmyQFo9LyMYNMOHDvVj9+yJMFkAcVh+DZYQs4bHud6EL4uuFWwkAjX9DAhf/NmYZKNeaw2AM4BPvaDFAyw0t0u4X3BLRbqTxJmufqX0fHaTx+RVpJ0SYdfVBOs4OhemvEJCBw0EhUhCaGq/WD3FkIg4SQWOgwOUOlrL4MBJ8NQJaQFn8c3s++13Dq+Oj1Q5aaXfRHaeZ9TxAecy3uGltgYuQ1BYFoemfbCymjgn4UXvpD5cO02Jb5lrSYbeN0sgYtZ/4QHvxAjSaEdqQAjS+mIR8hIKCHaxk7GpZgEZjIbZ84p6EBE1sAprVBEgnx7tDfrnjBWisifogLax07FsUDwm46SP9NrZothdN0c/O9x/u4eECwEKCFAUg+zerB6jY7GX/ZbjmgQbBzyFLCjc6odTluegXKp30rUf5dC8A5gBtZHX55oM8uuU0B/lwWNf5Jh99cP4YRzhCMwQh6x3jJirJ9lKl1cP+08kqqbSkZ40xecNW/dbhLGim0AKJZhigReAcjQUd/xOQrF2V+PvMIZCeuey80WLHwBkro62OzGAAACAASURBVB5Iiw8IBVMrtk3QOm6mP79byJYwCsDwf9Y4aGOhn28FB/31zjwa9WRxJOKvVDn5EG/EZWBBpkshXPkQvQh1PEQRoocbC6eYtvhKq51ujZoJCQekxWby0gcrxjmri3hU8Y0wunnBvSAl+7HG4rCSsjg4VIuTlu1hii1osQUc3Qw+ri1nQQvWs/A7RRZ0hOdPpccz1mFq5jpNgHTivTtmL7caFrSwiuqBdPxvDuEhAY+MIBJxef+8cfrFqlH+ER6qgWkjh5BDhAkWtlCaxsz06p2iiL7C+WYvfbxumK45stm3OpxxWJ7joT9dNsQALwBFMh9CzYG0eGGSaFXHc6tQFrRgPQtDAkDjj7Cb5SxoGEjh1j+Ze0MzaByiI3MApP3LHfTciB8HZ02leiAd+9aUPnzghj97v5C9NYQCS1ppVpQ/bSwiWOPhyv7SCfrIYicLJsmp6ImvhQve79X4A2iE7wVhKcR9F39LhLq3+MxNDvCl1rpwH83QHSm0ptUAadbfD3DSYv5ZoDbiBegEPKJax+Gw/ctwkPZnlBALq6tFcYhnNX6Qjh+cxcAnWMrgpI/22chDfqnQn6306xOjIKT7Jz02PiQc8xioIsdDG+zT9GTZBPtTnxrMoa+2zUypJR4zIgb/Z80I+0P//o0S6p+erYAn3XlQAoSSXqglUZv+kAKSZugO8cRIFy7BcBILSEstaAGgIQaH7yIMQcw/C+sr3dX87wgWtDD82J+IBE9gCprXBEgn5uDQv/t9YlRO0MqnCqRjeeCwx644sllgaVBGWnRFnot+t8bBL7c/bSzmQ1G5sjLPL4wEC/mVWyXUyfrVoQse4t9eMkLbix+DtNgiFhuX0mUKBd5KQF1cJ6WWtLSzsS5ejCARz+3EHDQDdOBwUClAB9dTB+iYVk8TIK0+J/36bH40QQCNWY8NpGPrULxfyoPTRtaHhiZHqLKzeJJ+s3qE/vZ+IR8wyhUcAv7CQj+/jQPId2Cxh0ECHDgi9dY8S+T8e1LjUkqBSOkOcf/CgRHWCVnPw+WiTPjBITob7yLG8KjHCtJSgBb4Z/xcejiohgUt/sqKYZgZeUlGgvTrX3/dv1ix4WDUC51okJbjWKPuZOACqNt982GurBeG0Cas479dPUgNAxb6TogDQUiWPhGwiqEFAk0QCC/JFXiWHJw3SS8vdCpaEjkGIBxXLcW8UAyCJkA6yQAdKzgL7xL+f4CDxktY8H8OutaJrGPMeyiKQ+njmKRHNtbHJyXXaQKk1aY7Xn89ANJJmtLoQDq2bRjPwyaehtfa8un4gLzmtLjeHy0d5ifuC80FhOwr4gL/6T+pGyZkb3F7iXJNPtaX/vfO/EDarse1IYO6sWCKXq4aI1jTahTpwaNS4zSZII1QbTktDfQVehGuJArHx7J3BN4ZVj9WLRz/HNKCFm0bJbteSR019k+6taGDtAorFh1IK7MpYnmwlAzlK635dDJEYgDx9f+rdpgWWT301/cLOa2WuCDo5X8sHqGf9lqZ1/7ksiEW/ccB5JmBHD6MnPYZ2N0O3hzIYygILCnpo9I60Z65JROk55WVsdqaXLlz9y7dDmSnVjrWWOtFu4+C9EbAgha714WynuV2NOoKRSn4Kq0X61yk63WaAGm1OWntWtL+Q7NwJdqHKlJ70t9/T5RpJdy1SBAA9bq/lElSC10PaHj8a0c++1p/YU0/h3lrvSQTpKFtnJPj/2KBkPzCBQvo3PnznB/PNT1NyUjBFO1eCsU/MwhLogfFwDyL4ogBoJWZLlrfYYnpnyZAOt3pDsh//tndYuqaDH0Y509Em3qQhizp51vsDK5yBc8X8hLCcwN//1JLAZ0NpLoS6oPm+FjdEI93wmug1fnTSZUcjfVRSCZIi/sIGVFkFTl+4iR53B5WqYPONLJ+jDhHaGJ8IpBMNZcV2YTsKhBLgjSnILsJ4SSk04JIE7KkgDaBOh6yuCBJK/SjwR9Drc2cnU2FBQVcxzEywtfgvlCmw/8hRgQ1PrfHTYX2ArLkWPg+Y+MTTG8I/s+C9Sy4zgn4K8c/85glHLXStdKt6NAzpYO00l0Uph4+8z911y8cFKqEA+loLZ54uoyHDymxvv0wb4Ymh9BmXa6LkOaq1OK3jF9/kMeptMQFIP0JUBxJyEsYz1il16YEpH1ENbUBkD5+krWKIVxfUlLCsplZWQa6ffsOPXjwgLWeDYYs1pGG1ObKlSs4DyKypwCckZQWBSALHebTp8/QoUMfprfe+jFnZ4GuNATvXW4XPbF9GyMm2oci3rnzFxmY9+190p8N2+3iLC61NTVUWTmfhfnNJhPdarxDjU3N/qmTsZ6VWtDRWMY6QIff5TpIq4ACikB6sZOeLJ0ty5lMgBaGCqC+M2qm7z3Ko4eTRoJTnDWLaLV9mn6ucnQGdSFHj6QzSL9yu4Sz0YQqqrrgBTw5gpb08ZOsVQy95GPHTtDExDjV1NRwOif8e/v2rZzu6s6dJkJWECSeBbC++eZbnAoL1jI0kZEjEbQJLGaI2iP91vLldfTw4SPWod61exf5vF66cOEi60+vW7eWE8RCgxrgffHyZRobHePsJHuf3M3JYscmJqiqqorqVyyjn7zjT/UlZz3Lgm9Ah11w7YgWdKOtr8Ijm1ZN6CCtwnIBpP+yqZiF9kOVQwvG6MWKxxF/qJcKgJb2r2/KyN4biCAEBy0tmQTS/VNG+v2bJWFXHIegy/IfJzVQYXtw1hSmO46fpFWrVjLlcOrUaW4atAfAGXkMAd4QrgdoQ5j/0aNHnAbrJz95m1588QUGaPxMXADSfX395PN56cSJBpqcmqIXP/A8Xbp8hdNvodTVQci+is6cOUfbtm6hc+cvMMCvWLGCkDn86PGTTG/k5efTkzu308Ur16in15/hW0xvhLSOJUEq0YJutPXVWJN0akMHaRVWCyJFCPy45ZQP/MAtXpw/Tocq/cEfWgBnpcPOJJCGRCpU8MKVz60ZoLLsyAE3SucPix2kO06cpJrqaqqtraWjR49xppNFixbRypX1THHAcm5v72B6Ij/fTgMDA5xJBSD99NMHOQUWUkqhIHOIYEmfOHGSAR7X3rh5iw4e2EcDA0N09do1pleQWQUUydVr14MgjYSxVQsX0ubNG+m/fvhjmpp20eKqBbR14wZ65+gxGnX696ocUEt/IQbZaAA3mrqK5zsDK2oCpNPdu8PtNdDnWwroikM+Uzf2ze6AWH667SE5kC63eOgTyx8r2qXLmCC/imjLUAWaJZ9dNUDF2ep6qogtaZPJSFu3bmVOGgd+xcVFdOvWbc4KjizeANqWllbuIg4Ft23bwiBdUVFBW7du8dMQ5OMDwffeO8p0x/e//wOy5OTQ7l07qbHxDg07hhmMcQiJjDDwNAF/Pe1yB0HaOTrGNNe+PbuorLSEBoeGqcBup+aWVroWyCsYEqBDeG9EC7rR1k+XfaZ2P3WQVmlGv9JWQCcGckK2ts4+Rb9XO8LZT9KpyIE0Mn5/fPmwuhZnEiYFqcEgqRqqVFg89MkVQ2RXKehGuI81J4eyLRZyDDv4R0ajiXMRms0mtoYnJ6fI43GT3V5A09NTNDHh9wKC9YsDQxwSAmxhPfszgCNTtpOmpvxZxJHLEBm/8/LyKCfHwvVzbTbOTwgaBMlhkV4KVjWolhHnKE253Uxx4LCwqLCATEYjUyXw+MALIFqAFtdXupQ6SCubKR2klc1TxFrfeZRP3++a6QUhvqg610V/vNRBeSoDQMSOxVlBDqShI/2JZcPBtFhx3iJpl7/Wbqfj/aFfpEie+79rh8mqttdKAt/L0TSNuuxaF/i/EHAidacLSV8EfiEHrtECbrT1k7ZJNHgjTYB0uvtJY12P9Fvpn9tniuyL1xvA9pn6QSpIg6APcb+/8SCPfiRxwbMYvfTJZcnNTxjvs4MMNZ+9V0iNgZRfcu3tKpmgjywaVfdrJxoUjWGQSpsXwDkY7i1zKCi1hhlIhbBOlSgOYYg6SCtfbB2klc+VbE1IoWLDQWT/1aaisK19qn6Is3KnU0F2F3G2cKHvH182RLA806UMurLoM01Fs0Lcxf3/uQWjnO1ctaIUQWO8oZLmGZQF61l0n1DBKLN+HgKcpYAezRB0gI5mtog0AdLpenAoADSmvH86i/7oVgmnowpVfn7hKD1friIIRLfWMdX+2/vyB6JiFbyYGk7yRYi0/IumwlliUeJu/K9aB20qnFKnZ0oQNM47RbqFmN4Q6kpd6qSWbXD3ymxj6Y9iBdtYr4tzutL2ck2AdHrSHf6tJmz+MbeB/up+EbWMhfaV3lyIw0OHIrlOLewol5fo0/fkU2P94sJRen8avXBOD1roH1sLwro//r/VA4r0rhWvTSQUVdzQ7IqRmk40QMdqSesAHf2i6yAd/ZzNzPYSuB6c57935tGx/tAyoBC8/+TyobQQI+KvgykjffZ+AT2S0SR5dt44vRxIahvDFCb9kn/ryKd3+0KvTa7RR/+4rk89DZJIKBrHDERqWgBosbe3HL0x64AwBILqFnQci6XCpZoA6fSiO2Za0OI1AED/U3t+yGWBXOefLB2m5WnC5SJ0/IvNBeRwz06hha+C36/1u5RpveArB5Kr98dCJ9ZVdTyRUDTOCQvXfFAcKXCPSPQGh34HwtfluqWGJ4eUUolz+HPuck2AdDrQHf4HI/zHGnSX//hWSdhP6qfnjdMvp4kFeqw/h2CBupFqXVKW5rrolWXDhAQAWi/XHNmEA9ARmZeNsKofWTxC+0ojqxQqGmtgSgoLC6i42B/hiMCSnp4e9o+GPgf8nhHiLSjc5eTkUEVFOfs6Dw8Pk8MxwtoafX19HMACn+mqqoX08FEX2e35LKgkFATAQJipuKSYSktLWMmuvfMBizQtmD+fxZSKCwtZXe/Bw0cc6YhSXFTIYedul5u6e3rYB9tme/y1gVXv7umlstJSDohBGRoaoqGhYb/fdq6NFi6o5Hs/eviIRpxOslqt3D9ER6KUz5vHuiHwv16E/j98xAJPuFdeXi7XQ1sIT8dcQcK1u7ub/ccxJxB/QsFY2B8cY1qwgPVLent72Scc+iaZXHSQVrC6SgBaaOb3bpSElAFFHWTl/sv6QXXdvBSMIZYq/9Kez66FcqXK6iZkbylSOTovln5GuuY7j3LpcBeCQOQLssfghVNtc0dqStnvA5ixYsVyqq2tocHBQQ71hsbGli2bA9KiXiopKSWEdDscDtqxYzvreAAEKyrm08WLl6i+fjndu3eP7t9v4YjDjRs30HvvHaG169YGogSHaFFVFf3wrR+zYQAhpbHxcVqyqIpa2zvo1q1GeuapAwFA66PioiJCOPips+eoqKCAnty9i3r7ehlYvR4Pdff2UcW8eRzwMjk5wYDZePcubVi/jgESoA2BqJ++/TYZDEbauWM73w/ACVlUREDm2+1UvWQxnT5zludqxxPb+Z73mu7Rc889y9GTAGAE4SCU/d13jzDoQr8EgA05Vrwojh07zsE7u3fvpq6uR9wXaJGsWbOK28V8lpeX0+3bjRxlmclFB+kwq+vPNB7mW1DmWjm/YnE1RBz+4VIH1edPa3pfwUvlY7eLCfkL5Qr8veENAYtay2XaS/TJO8X0IIyMLCINP71yML7sMcI2Ef0fIA096CtXrvEUHTiwn63pmzdv8b83b95E2dlmDgUHeL/99rsMPkKBGBNA8cc//imHhEN06eKlS7RzxxOs63HnbhO98MJz9O6RYwyEAMi83FwqKSpiED9z7gI9uWcn3WIp1IesX/38c++jCxcv0YplddTb10/XAlogwj0Rlbh962YODwdowuLdt3cPXb50hSMSIXWKF0XdsqVs6V+6dIUv3bhxPQM5BKKgyHftml9jZP26NTQ4OMRh7wBpiDwh+hGRlHiBnThxig4c2EdXr17jLwt8Mezdu4f6+wepp6ebNm3aRO+++x5/BdTXQ7p1EQM9CsAd2iaQchW+DrS8F2PtmxKQnj9/Pr/IURoaGujw4cN+LXGHg5qbm3ntYSy8+uqr9MYbb7AxIFcExJvxu0OHDlE0dAf0DM6fP0+vvfYadXR0yN4onswsMz+coj+Lvj6SLZsXUNxReEXAO0LL5cxgDn25zR4yAzhm5lcWOelA2Wz5VS2N6/yQhf6xzU442A1VDpZN8FjiLpKvbilIv/DC83T16lXq7HzAt1q+fBk/WACnpUtrGYzFBRYuAAuiSVu3bOakARD7B1DebWqi9o5O+sDzz9E7R44xhbJmVT119fRwmLfX46XTZ8/Tk7t30s1bt5kmMWQRfeD9z1Lj3SaqW1pLt243chvigvDwbSKQBujv37+X+vv6+aEHPXLiZAMtX76cXwRdXV18uclspq5HXQF9kM3UPzDAPy8tKaXW1tYgSAPEEQIPKgM0x8mTp+h973uarXCn078G+GLA7wEuYpBes2Y1UymnTp3hegUFhbRnz05WF4QOSqYWJSBdWVnJXxaaAGnwVufOnUsYSGOQ0dAb0o3hdCFLSxH1TIV2xVuY46aPLx+ifJM2ubQJj4H+/G5RWOsT40b+wmfmTVC1zcXJaKN/pSX+sfp8cwFdHA4tfJWT5aXfrh6hjYVxfNmIrWjRkKQgvX37NracYUkD8LZv386WNUB7584drHAHDhp7HIAFKwhADosTeh4A6Xnz5rFa3sVLl2l0bJz2PbmbTpw+Q5XzyqmifB6dOneBVixbymJJp8+eo717dlFbewc9fPSIKsrLae3qVSxNuqyulmy2XLp85RrTFWXzSqmjvYP5XYA0RJ7ARwOkn3xyNycIABDCqsZLA7QEEgaAlgHnDIsb1hmEo5bW1nCqMJQtmzczHy1Y0gDj8fExKisrY/U/yKtu27aV9UUAymgXXw2gMMbGRmeANNKQIWECgB0aJ9DiRjtHjhwN6o0kfkcl/w46SIsIjceQGR/chONyscSgPBDY8rQGrVCED/9XVy7/iVSgQb29cIrujZloR8kkbSucJpvJSyBI4GUw7jGwu2F8sxmpF6F/PzSdRf/7VklYKxp0zR/XqaDXIY4WCfwd1jE+M6FyhwLrECCDw0NYkfj8vHz5CvOt1dVLGLRwqAbKAdbi0PAw88PPPH2QKYqe7l566qkDLMzkcvsd7ABqAPTrt26zJW3MyuKML+CKAcAH9u5hhbypySlu9/rNm2w9g+/dsmkj2fP9glODQ0PB7C0bN6xjCgYcOqz5Pbt3Mg3h9foI/zWcPEUut5vWrlnNh50AeZfLzRY2VP1AQ0AfG2Xzpo0sIAUABq1x9OhxpnTwIvInPzhOubk2TtrrV+wzUldXN9MfJSXFtG7dOubtQXcggUFd3VLW58bLBC+68+cv8jxmctEESKfSBS+0LRs7tFxxZNPftxSEjW6bn+Ohv17l/yTUUoGc59+32Dnbd6SCGivyXZwlHFrNOUYfLbS6yZblI7ePCFnF//sip/qCRZE6FhAQeqsnl779MPzL5oPzx+jDlTOTMShoXr6KZDMBcJC+CgAmFAARgBviRoLanfA7AC68KFAfYI3mAOgHDxygwz94k0wmE9MfZ89dpNGJcX755VhyaMumDUxt+FNgGfn/oC1wL2ReweHawOBgsF1x523WHAZZvCjYS8JAlG02cy5G/BxtoF8YB37tl0r1F/HvAKLIFuMfs/9Fgf6hz6iH8WDc4I5xH/+1ZvZ6QcE1+Dd+J/4ZXkjBvgXuK8wTwD/TPTswZE2AdDSctFp0x+wv1MigpPThRaaTv71XQI2joZMAoK2P1ozQtiKV3L6Udi5MvSvD2fTltgIG3WjKE8WT1OjMJuQQRCk0e2hH8RSDX6qkWXunjEzZOAJ9khsPDj//YOkw1cTr1RGC7ohmDsV10RxAC2L9OBC6cfMm3W9uYVe3gsJCGnb4k9AK4AZqA9a0x/s4fAUrCLAFqIOTfvTIzx2LS6hVjm715UepRhuxzl+mXTenQXr2Yqq3teBjDFW8cKzzYpuLXqlLvXwpPDmO9OfQdx/mhbX+w23+D1WO0e7iCTJlAaTVFc2P9qHz+Ii++yiPftAdWjoWbe4txYHhKJk4miPGkgCAFnoCqzonx8qeG6ChQvVSkBzFdTN2sIHIZrUxVQBLVijhdrlaT4Ba7cS4Khl1mSZAOpl0h/xGV39LQXDp882FYfMe4uH6jcUjtLNkMiW8LcD5tjOb3uy20b0xfGrGvrcRTbmxYJpeqBinhVYXmdSfUsWdQ2ThF1vsYf3VDQYffaJOhejPOOZMOiC5pvAzvPJmrY0kr+AsgA4zW4m0oKPph+IFneMV5wxIhwbn6Pygle4XWD7v9Fnpa52hw8TRFg6ufqt6hJCSSu3SOm4meGogWEN4MMEV902ZqG3CRLecZvbgkHNPsxl9BB9jcbQhAlhAX7SNm0O65sGKXmJz07qCKVpkdZM1y8dRibjvtC+LJj3EY1U7RZUwdxgLQvNPDYYW90fdulwXe9jE/TJR0ZKW7lEGaKkFHVhIKdAqfScmGqB1kFb7KdYIJ51ISzq8oaN0a8c28X3TWfQXd4uof1o+IERoFX7TyCYe12e3TBeRCfzHPVa6O5bN3CzmYspjCEtpAISX57k46wqiDacD/sVZBh/9bvUILctz0Y97bPw7AG44xzuMB8JFcM9DOyUWD+0rmaBNRVMM3okoN0ey6e9b7eQMEQLuBxEf/U7NCG0vilOWVKUhhLSgAdBCdEGc4BwJPNV+EtRuLxF7JV3azEhL+uuvvx60HJNFb8gtOKyg7zzKYzohXIErG/SZVyUgChHjbxs30dF+K10etgQP96T9geW8PH+a9pZMEnIY/r/mgiBdAFpmf8kE/erixwEfLeNmeqfXSggWCaehjfsstroJh4t7yyYoT+3UVKKBwOXv002FhC+IcAV+3a/Wy0dcRfXgqgDSck2wSJJMR8TAFw0IJoODFrobTb+imus5XDljQTr0miZ3G0UKrxb6CSrhY8sSH+ACEaiuSVPQgwMZskE/wHLumjIx8CITiyvgggcPiA9XjtKTJZOyMp6gF246s1lHe8hlDNIguUYvu+MtzXNz28mY9X/pyKejfdawh7WY748vG44/LF8FgEZfxM3g7wIHLd2/6QDQkaz1OYyzcQ1dEyCttgseLGn5kgyomH1n6Bh/80FeWIsTPXsqBQp5sD6vDFvo5GAO89MjbgNZsogQFQnLHplKqmyeiFSMP4ee35cWxWggAkWSrHLJYaEvNCOMPfQa4zebi6boo9Uj8fctwtAQzScIJEHpDv7DCN5ob2/nEO7u7h5yjIxwUElN9RK6e+8+zSsrI1+WgTo6H3DgxpqVK6ivf4CV63Y+sZ2n0uf1Ul9/P7W0tpHX56Xa6mpauGAB/w5BKm3t7ayWN6+0hLLN2axUB/e7e/eb2W2vFBGBS2tZgQ5qdo137rDKHVz+2tra+b71K5ZTV3cPB7oIocbCOiLIpLCoiEWUUBdh4Wh73do1HPgiFPhD37p1i1atWsW+3pgDRFpmssZGova6JkBabU5aayANv+kvthQQJDPDFfDBv7lkhLbGy5VGsVvAFXdPGQmay4IlZM4iKsv2EGiYdCjwz/6LpiLqmgzP/VuRQHf5MOGrJa6i4N0DUN69exeHdl+5cpXDuaH0hpDmVavqqenefRYwghYNovIazpylJUsWkTHLSNdu3ORovjUr6+lmYyNdu36T/vvLv0Cnzpwlizmblq9YRidOnmK1uK2bN9HtO3fJZDLTgsoKunjpCi2onE/Ll9WxsFKWgRi0IZgE/Q6EdUPeExGGlRXldPnyVapdWsOAjqhGiCOtW7uWzl+4yMEpiCDES6S3r4/lU6EzsnPHDmpra2PBJYSGI1gGEqu5eTZasngJRxdC6a6jo5MWL64ip3OMamqWUHd3LzU1NcU19XPxYk2AdOIt6dRY0OINhUS1n2tGoMhsAX1xPdALf7psiCVN9RJ5BvBy+VJrAd0YCf8CxCHmocoxer8aiWYVgDR6DmCG7sUPf/gjgjgQuH0o4kGrAnoXCECBJQ3ZzqMnGqg6ANI9vX20ecN6MmQZqPPBAwbpX375F1j+02LNYev5vSPHaN2a1ZSbl8uWtiEri5ZWV9OtxkbW28jPy2NQB8+0qn4Fza+YTw8ePaKqhQv4RSG2aDdsWMdRhY8edtH69Wtp2DFCDx8+ZP0OWMsH9u+l6zduskW+YsUyqq2ppZa2NvYLhEY0wBsaHpBa3bVrB73zznscmYg2EcIt6FRDw0NQBIy8snoNYQbSDqSVqODNtKRTD9DCZH/tQR79tCf8ISLqMj9dN0T5ZoVoMEf3M74C/q0jj04MhE6LJUwNPFaQSSbfFMfXgdjdTvC6CDP3sG4B0v39fVRXt4yOHDlCTuco7djxBGtfQMMCuhqlxcX03rHjDNL5+XYWSjp34SItWbyYRYYEkL5w6RIZjSa2bCGwBMrBYsmh9oAaJLoE6xzACDrj9Jlz3Lv6FctoQeUC6uru5hdHQ8OpGcEtAGlE8mYZDHT/fjPrhSCARh6kl3O/UM/n888lxtTf38/SpWKQhsAUIiZB8cCah0CTDtLRP6xpB9JKwsIfg7R2ABpLA6vvc82FhLRUkcpq+zR7fMQFKpFuQkTQ6pBTiQOoISIPVM3Rvhy6PmIhHAY+UTxFGwqm+DP67qiZczqiHuo73QZ6szuXjAYfvbRAJT2MEGMAB/5Wj43eeJgX8aAQc/jRGgetjCdtWYz+0FBpg7AQeGSICSG0e9u2LUx3dAXojq2bNrLVC5Bev24dXbl6nW43NtKO7dtoVATSx040sJ7Gls0bWTwJEYkb16+jK9eus2VcUlxMtxvv0EroLi+qoluNoDuyaPWqerpz5y7zzJA5hXUOLhnylsiUMn9+Oa1auZKV7m7eusVUSyiQhpEEPZDm5hamQAD67W3tDMD4nRikoZeNLwWAfV1dLWec0UFawUMpqZLBIK0tgBbmg1jAvgAAIABJREFUHbzpp6ApEcaPV6i7rmCaOepEAvWPemwMdvDSwCEivD0sRh+7zP3SwlH2s379QT6BpIF/8aaiaQ6+MRt8dLI/h77SbqdfXzJCe0omSfALR/ThX69KnDKZoNT3VrctohAUdgFcB/eXqqB7HeOHzQc+8Dzz0jgQBFcNC7Pz4aOgyt3yuqUMrmVlpZxuCtwwW8DLl9G0y8V88sF9e/lnHp+XBvoHmIdGqDdU4aoWVPLqQCoUOh0A6eolS2jYMcwHgqAp7jbdYw+beeXzqK7Wr843PjHOoAkrF1lbLl+5ym1CkQ90BdTo0N9169YwvwwtaBRQHKiD30Ft79pV/0sCh6Vr165inhuh6KA/kC0GNA84atAisMD1Et0MZChIfyO6WUhybXh7fK0zL6wngtClLUVT9JFFzoQBNSzlSY+B7jiz6Uutdnq+fJzeVz7OinYA7H9uz6fjAzn0wYpxWmmfZq+PvIAOdipAGt4j33uUS2/22GRzL0qXcg/8uxc5CYehcZcoQRpWJDwbNm/eTG/+8C1WbOMmAopyghocFOH476wsh3x+/hvh58K/hRyD+DlLhgbcaHCN8Dvh57CEQXecPXueeW2fqL7QLlTthPr4O0AeVrrwe/xfuIeggCdWnEPf+OeStvFS4HEG+od/C2MQjy3utZhDDeggnYLFhsrcW925EQWA0DVTIAIQ0X6JtKgbnWb2kPiZ+WMEsSShIEPLP7fnkcVItN4+Tc+UjzNQ47lONkgjtBycPnIWyiXHlS4luP2PLxsKvlRiXuoowVkAOqS/AifbeOcudXR2MkDLNRXLN1+4a5bVLWVLGeL8sbStdJ4S2bbSPsyFejpIp2iVYcF+obmAkG5LSdlYMEX/rWqUyhKg8YH7hwJpt9dAZ4csHAreMWmkRTkeDrpBqLcA0r+22ElPlk5Qz6SRPn2vkHMFqk13gIpB5CZAWonWdYkZPPQwB9PEXWIAaQGozdnZ7KomB9Cxglyk66DhzJrO03Fkm1EwaZH6oaAJvYqCGdAESKvvJ61tukNYF+hLfPZeQcQwZqE+Eqb+ZvVIQpK/hgJpcOgQKwII/839Qno4YaKPLRumlfnTdG7QQl9sLaAnSyc5R+CtETN9oaWAaiFetGxYwfZTVmXYZaB/6bBz0I0SvCzJ9tD/WOyktXaVQErJTWWGIlzGKnaS38cDcEquVVJH2ezL10p0+/H0LdOu1UE6xSvaMWGiL7faCf9XUnJNXvp5hGmXyodpK2lDrk4okIaiHDw4EEEInWZQLp+qH6SSbC/rgHzmXiFHKhaYvDTuxdEi0a8vdtKOYnWSGdwfNdNr7fn0cFLZ/EBx7zfUDAiKAaDFl0gBOl5wi3R9pN/Huj/E1yXjHmr0M1Pa0EE6xSuJB7ozSqAGT72jaIoOLRhVTWAfnhn/9TCP1hdOzYh47J400g97bCy2BABEdvA1IgsVlvWbPVYacRtZxhTW667iybgzsuDs7O1eGx8QhsuuIl4+9O+lhX6dEfxdlRJlM0J1gd4Q/i24VccKcNFcF03dWOYo0e3H0qdMvkYHaY2sLoAaEpuwSpUW0B+/VOWk+jwXu80lqqBlcNM4LIQPtLQAUAXNDPDR8RS01TNlZB3um04zeRXkWsT94Inya0uc6qQji3EI4QA6njlRCopK68XTF1ybrPvE289MuV4HaY2spGBRf/5+AfVG0J8WdxmC/hBB+rnKMbaq2ZsqTQuCYS4M5dD3unJDSqrKDQ0vhl9e6KR9ZepQLHyPKIFabYCOdhmjrR/LFknGPWLpV6Zfk3YgrSwsPD0ODuU2Fw7qvtxmp+axyFGJ4uuLzB46UDbJB3yFJmR5Tp+tC0+Xq45s+kmPjaBTHXATjjgADLHU4qGXF4yyup1qRQWAjnf6lV6vtJ4ac5PMe6nR30xpI+1AWllYePqCNDYWDuQQRHLVocybQdiMeIjmWTz04vwx2lwwTbZ4dCqSsMMBxrec2fTTXiuPNdoCHWxEPyIFmaolCpCWs6DjBTOl1yutp9bcJPt+avU73dvRBEirr4KX3iCNTeX2En3rYR6912+VzUEYaeNBTe+FijFaXzBN4K61VKAECNnWt3uthKSxsRRom4DiqLSqODYgrnDCp6BTUoBWcEnEKkqBMN6DyIgdkVRQ2q9o29XrR54BHaQjz1HKagAELg1Z6NuP8iJqJYfqJKfFypumzYXTHNaN1FipeOBG3QZqGs2myw4L3Rwx06ArS/GhoHhsOCD84Pwx9jKxqn1YKnXFCLPyqQRo8ZdTMjZnKvZLMsaVLvfQBEjP1WAWJZsElEDXlJG+3plPTaPmiPkEQ7UJPeX5OR5Cfj8o1i2yeRiwExVqjrRhoG3Asd8csdDdURP7OguJbZWMXVpnfo6bfnb+GLsIwm9btRIFOOOeagN0tEOJtn6885Ts+8Xb30y7XgfpNFlReD6802fjHIThMmErGQ4eOniCIAch8g9C46Iyx0OI1AOYQ4zIZMAfX8gDSCFdFgJcQM0gVBs0xqMJEz2YMHJwzsNJI/VOmYJ5D5X0Ta4OPFhA20BTBDy0qiXFFEc0ABhNXbXmKBX3VKvvmdKODtJptpJ9sKof5LEOtNoFwShFZi/lGb2szQH96FDqcYikG3Vn0aSHyOkxksNloDF3VrSeaxGHgJfHzy/0h3jjxZGwouCwcK5Z0JjrRE55wtYywxrWQToNFxRW7G1nNn37Ya5i3Y90G2aeycvUxu6SSfW5Z7nJiADSqQToVAFlqu6bbns10f3VQTrRM5zA9nEYd24oh47151DbuFl1KzaBXQ/ZNOgMHHI+WTrOXilJCc7RKECnEiRTee9U7Dst31MJSEMSt6KigofR0NBAhw8f5uzwSISMxMCQrh0cHKRXX32V3njjDU4QIVdknZsOHTpEugtefFsEwSDQfT45kEOt46aYXPbi60H8V+MQE5obEGYqsyByUgH/EO9tFfDRalrQ0QBfNHXjnQbp9am8t9pjyYT2lIA0UqGVl5cnDqR17w51ttKIK4u1P77fbaO2cRONR8hMrs5dY28FIkjQx95fOklbiiaZD096CfMumIsArfPQSd+BEW+oCZDWLemI6xRVBUDdo0kTB4wg3Bqub/AO8SkUK4rqZlFWhqcGZE5xEAg1vWV5rrgV86Lsgr96kiiOaK3SaOvHNPYIF2mhD4kYV7q2qYN0uq6cwn7jkLFz0kTXHdl005lNLaNmmvAm9zGEch5c/ZCtG650dVDti1MtT+HwQ1dTANKoEg/pEsssx3JN3HMhaiDV91dzLJnSlg7SmbKSCseBYJJHk0ZqGTNT+7iJ2idM1DtlpBEF2cuV3AJufBU5Hj70g6bGYpubamyu5HhoKOmgUCcCzZFMgNYKMGqlH9Es41yoqwmQ1jnp1Gw1aEDDz3nKZyDw2YPTRhb3BzUC0J72GAjSRQhSCSR/5o4i1NwSCHSB+l6+yUeFZg8VZnup2OzhpLWwlFNuLctNaxI46FjALpZr1N41WuiD2mPKhPZ0kM6EVUzwGFwSegQh2UnxvkjEuBJoQccCcrFck4hp0Uo/EjG2lLYp+LRJfdvkfN1k/d+IdJBO6QrqN0/qDOgAHXK6dZBO6k6M6maaAGnduyOqNdMrxzIDIXyi1XCzixXgYr0uluGHu0Yr/VB7XCltL4RVzH0SJjyU0SD5vQ7SKV1J/eZJmwGZB0INgBY/c0rHoiVQ1FJflM5f2tYTA3ckEBftV02AtH5wmLbbLn06LgFpNQA6VoCL9Tq1J1sr/VB7XJpqT8pJh+OidU5aU0undyZZM5AACzpWcIv1ukROlRb7lMjxJrVtqeUs3Dyc870MUOuWdFJXTb9Z0mcgBEjH4gcdK6DFel2i50qr/Ur0uDXTvkIPD02AtH5wqJltk1kdURGgY+GeY70mGYugA3SCZlk8seLDaiV8dIhrdZBO0FrpzaZ4BlQE6FgBLdbrEj1zWu1XosetevvhDv+Em4k9NaReHVK+WvxW1w8OVV8uvUGtzYDMQWEyKQ6tWtE6QCd4o8pZzHLgHIqflrlet6QTvGZ68ymYARUAOh4wi+faRM6W2HBL5H3mbNtydAUmQ7wf5bw9hDpSMA9MpA7Sc3ZHZfDARQ+FYD1Ho2YXD8jGc20yVkTr/UvGHCTkHlJaQ9hw0gkXeGopMMtZ1gFA1wRI637SCdk2c7NRHaBDrrsO0Al8JMJRGmIAllsEaTSshPK4cf06/dVffWZW53fu3En19fWErCx6ZpYErq3etIozkCKAThcaQQdplfZauAWXenQouaXY6paRL0i5Jf3SSy/RK6+8QrW1tdTZ2cmJEk+cOEFWq5XsdjutX7+eSkpKCIkW8bYoLi6mc+fO0WuvvUYdHR2yU/D117+hZGr0Opk0A3ECNKYiVhCL9bpkTn869DGZ86HKveQ8N0JZzaHoDylnLWxErXl36H7SqmyZud1IYFMnm4OOB9yTsWA6OKs4y1KXOyWTK+agxV1R8vNAHZ3uUHEN9aZSNAMxArQaNIWS5zRFs8K31Xr/Ujk3Ye8t50onndBQQBvNoMIdMAbaUZPu+NSnPkXf/va3aWhoSLaX0vcQVzp06BDplnQ0q6rXnTUDvsdeTpHyjasBzOkEfjpIx/G8SIE6jqZiujQA4DduXqe/+kyKDw51kI5pCfWLRBY0JkMWoCWmQbygFe/1yVy0dOprMucl5L1C0RlqWMzRDlB0gKimJY0zvzfeeCN6S1p3wYt2BfX6PANSC1r2Wy3wzR8A9FiBSy0LPFkrF+s4k9U/Td5HvMhSYJZzk1NjEOFeAIIlfUN3wVNjqvU2kj0DUQB08BDeF+BopT6tEfquA3SyF1cD9wsF2JFANZq3YyjXO8n+1IQlrdMdGtiU6dSFUAAd4nN11nMj44saavjRPHNamcJ07HPK5y7UpKWY6sDJrya8O3SQTvkWTZ8OyAG0tPewmOUeOrmTdGmYbqCtdAW6dO13yjdgqP2SrAmVBsGI9qUmQFrnpFO+RdOnAwGQZn/oCA8Q/1qOW8TP5U7uRSBukD40Qlsanql0o2U0M5WhvDhSYUWL96yWOGndktbMdtV2RxQAdNxAJfDW4pkIdSCpsdlKltGnsWHH3p1Q4Bx7i9FfGeqAUmQU6Jx09NOqX5GKGVAA0IKBHFX3JA+JLMhHwWFHdW8VK+sArXAypcAsfD3FtHkU3jOWaroLXiyzpl+TshlQANDxglSQGpFa0KFoDo1Z1/GOP2Vrm8gby62R9C0cKuIvkf1S0raoXzonrWTC9DqpmwEFAK2GERQS5EIcLAbjrcWWWOpmSQ//Vjr3Wn6bhaA+NAHSOietdIfNsXpJAGhF4CyddukncoqBWsu4o6kdqwUOOtKEyBxY6yAdadL036dsBnwB8POGQKF4wSmm6+VcpVIwQzH1PQX9TOkt4z5FTmnvg4I0SrQ7IOVcUVHBHW5oaKDDhw+Tx+Mhh8NBzc3NZLFYaHBwkKWgYwoLj8aSLioqovPnz+t60ineP4m+fTiAjhegVDeoUmBJxzsHiV6/lLYv5aLTabJk3P50Szqlu0m/udwMAKDD+UHH+8zFez33OZQPbZI8QVQZQ6ZvPzlPDq1PnA7Smb4r0398ibKgE/LlK/UMCAfcKi6N1nFGxaEqayqUp00mTJSPSBN+0nrEobK9mPG1RBa0lEGI93mL9/qo5j4J1nRSxxPV4FNUWTwhqYoUjHfoIfqtCbpDB+l4VzcDrk8gQGN2kgpqCTpcTOoY0mFLiT+PxF814aL40mFcAp0W2LiaAOloDg71RLTpssui62coHloNYFKjjehGI+KspVa10JkYDhtTMo6oB56CCzJ8YjQB0rolnYKNraFbSgFazWdOzbZimjI5C08H6JimMiiKJX3Rif+d8gWPbWiyVwX2ic5JqzinelPRz4CcBR3vcxbv9dGPIswVKniBaGo8qk6OTGNyAJxpVIbSOQzsnZRb0i+99BInoq2pqaHOzk52tj5x4gRZrVay2+20fv16KikpIThrV1ZWkk53KF1h7dfjZw9ctOFxIlk1+OO0ADWZyDJ26xOKyGMhLcaj9naTc5+T2xxSDxu1+5GK9iQUmZJgFmBjeXk59zYhwSw63ZGKnZDaewqudgJAqwVEarWTlNlRcMCYVuOJZdLCuc+F4vNjuU8aX8N0R6qzhesgncY7KIauSy1o8SF9DM3NuCStQE2OmxZNBiceyIQiBWK5fwe+qmYIV0k3Rrq61sWzhlrxk9a9O+JZxfS6Vo7iiBdY471eEzMoBqDA33lcmQLUYhpHPK5Qh35S6kcTi5TgTsi9hHSQTvCk683PmgE+KBRx0PECbLzXa3GJZqTu0mIH4+mTdMEiHazGc690v1ZL3h26JZ3uu0lZ/8UAHS+4ZqrXFWYyZgs6FL+rbHnUryWmK+aiZazGjKajJa2r4Kmx8slvQwBote4cL8ir1Y9EtBMcm9T1TEwZSL0akk2LyAFwJi9KIhZark0Zd8OUu+AdOnSIXfBqa2sVueDpIJ2s3aLefdiTQ+JmF0/rmYoFM8Yl56InTFqqAVpu8TJ1UeLZqPFcK3rpaiKYJRqQ1v2k41n55F8r7DW1DL1MxoKQYwtxoDQjAk/qrhZuqSO5vYW6VnxdJi9E8h8T/x31g8NUzfzcva/YkyPeWZgLmBD3GGU+lWd5h4jJfOmiyB3qBUnyECs4F93i4t3MSq7XkiWtRxwqWbH0q6MGQMcNWmkybXGPU/qZEgqIpaet4Sx0wbKLBNJpMsdp1U3Jeup0R1qtXvp0Nl6aQ3wulT6jjq2ncYN0OK5azg1GSo2o1oHYxq9fFX4GNHFwqEccZtY2VeugcC5gR0LGqFMQ6f9AaYnugHeHDtLpv6fExpwah4QJAS8NTvNc+mLQ4PRrt0uirx1N0B06SGt3r0TTs3gpjrlGf86VF1E0e2jO15Xx0tFBes7vCnUmQAdo5fOoW8/K52pO1hTTVVqJONQt6fTeivEA9FwDLN16Tu+9npTeS6zptLOk9YjDpGyTqG6CPRUPDz2XgGsujTWqTaRX9s+A9NA3HS1pHaS1tZvjAei5Clhzddza2rka7o0WLWk9LFzDGyZM1+KhOebaIaEwjTpAp+deT3qvteaCp4N00rdA3DeMFaDnGgc9V19GcW+wudqADG+Ydpy0LrCU+t0bK0DPVcDSrefU79m06EGIgx0dpNNi9bTTSfE+iuawcC4D1Vweu3Z2bpr1RGt0h+6Clz4bKFYrei4D1Vwee/rs7BT2VHioxFygDtIpXJA0vnW0AD1XwWku8u5pvK1T33UZtztxp3S6I/VLlBY9iBag5yr/LB63rnOUFltbO52UWtSBnikB6fnz51NFRQVf0dDQQIcPHyaPx0MOh4Oam5vJYrHQ4OAgvfrqq/TGG2/Q0NCQ7LgFA2PGL6NNn5XKg8O5+tDpAB3dc6xb0tHNl15bZga0RnfoLnja3aY6QMe2NnOV6olttvSrZsyA5EReiSVdWVlJ5eXluiU9F7dSNCCtAxPn25VNVTcX944+ZgUzEIGPRgs6SIvmUQmdoaSOgqVJiyrRAPRc56Dn0r5Ii82bbp2UhIKLu6+DtMjyEX9lzHWrUAlAy2VmSrdnQ63+6nOh1kzOsXbEh4UYuh5xGN0GkM5fdFend22MXUmwylx/mUlXWZ+P9N73Ket9mIdNE5Z0KoNZQn1liF1R5hLPqDSiUAcj/+OsW9Cxw5rB4yHj2DjZ2lrJ2t5J5uFBnlFflpHcBXaaqqig8aoqchUVki87O/YbpcOVOkiHXiUxSMv6CAYunSugpITmEGZzrsxJpGdcn4dIMzTz9wavj0zDw5TX2Ei2tjbKHhomg9tN5PE8rmg0ki8ri7w5OTRWW0OODRsYrMmQgbMdAYTmrCWt5FNevLWklnV02zI9ausAHf06zaWvrOhnZ/YVxrExyr3fTLaWVrL09JBxYoJgUYcsBgO5bTaaWFRFo6tW0sSiRQzeGVMUAJEmQDqRftIhgnhiXuMMfI/zXCgB6Ewde7SbQe6FrXt3RJhFn49yHj2i/Fu3ydbcQsapKb/1rLD4LBYar1pIw1u20OSCSoVXpVm1EICdsSAtfmgUvKwUraZU/yRTQEspQOtA9HibzIUvK0UPhcJKZoeD7FeuUP6dJjKOjiq8amY1r9VKjg3ryLFuHXlyc2NqQ7MXzTVO+muvfyO4FuF45mgXLFMfTKUgHe18ZWJ98UEhxpcpL+qErpXXS7nNzVR85hxl9/bGdauJJYtpePMmGl+yJK52NHOxAmtSE5a02t4dYpBO1GJkysMZDqDTiW/lT2efjyhw4KT2ukvnYi67Z0Y7t1lTU2S/dp0KL1xkDjqeMl1cTCPr1pJjw3qiTOCmFXzmawKkE8FJKxh7PHuFr013oI5kQWt1fABk8Jvk9fI6ZLndZBodJXduHk1VlJM7Pz/utZVrINSXlE4DhZ9u4/gEFVy+zH+ypl1xrY3XYiFn/Qoa3L2L8Pe0LqH8fyWDykiQToYlLcyjVoEs0uaNBNBafgkZpqao+MJFMvf3s2dAlstFxtExmli8iEbWrqGpgNBMpDmI5feZei4Ry1wovcYw7aKCGzeo8MIFXqe4SlYWjdUtpf79+8idKbx0BItSEyCdTnRHOlEAoR6GSAErmn/xeDyU19xC+ddvkO3Bg6CXACwsx8YNNDl/flw4EOlizc9PpAGk4Pe2lhYqPn2WLN3dcd99bGkt9R88QO68vLjbSlkDCq1o9E8TIK023ZEsSzpdH9ZQVnS6jSe36R6VNJyi7EFEqhE5V9bT8MYNHKmmZtGjCuOfzeyBASo8c5bym+4FaapYWvWZjDS6fDkN7H2SPFZrLE2k/hoFh4XiTuogHeOSpeuDG+mgMMbpSMll1o4OKj16jCx9/Xx/R+BAabq0VNX+pNvLS9XBq9QYzhEKrl6lgkuXyeSMzQUPXcF5Ayit4a1byGc0qtS7FDaj4PBMEyCdbnQHljQdD4vkADrtAMjnI4PbQwa3i3Lb26no7HnK7g+A9Ib1NLJqJbkKi/gBhtWlJIwYvLbB5SLyeSnL6yOfweAHAJOJvFlZZBCFImMOsxAhhz/8c9HrGt4lWVl8rcHrIfJKfUB8fg8U1DGZGBkQIk0eBHUE2vH5D0P9vxS3L9p1xqy0jLrLvXePii5cJMujrphREVQWKK3R+hUxt6GJCxWAs9BPHaTjXLF0AblwPHRajMHno6zpaTKPjJClu4e5TWtXF5kHh4KcNKwsd2EhTZaWEqxpeHpMFxf5AVFO8wFtTk0xyNvaOyi7r4+MLhd5zWaaLiri6ycrF5An18agyJDp8ZClu5dyHnSwrgQZAiHK/PJwkatsHk2WlVJ2/wBZ+nr9YC/U8frrTM2bR5OLqnjnmZxOsra2+sHaYPCPBQCPu2XhRZMVvN7g9ZLXaKTJykpylRTHuXOTfzl8pAsvX6X8mzdjujlenggNd2zeRFMqfy3F1KF4LkonkH7ppZfolVdeodraWurs7OREiSdOnCCr1Up2u53Wr19PJSUlhESLSBGjJMdhojnpdKQ60tqK9vnIODlJ+bcbqeDKFTIPO8hVXMyaDpa+PgZaFPjQAmAB5FmTk1zHWV9PI2tXk8dmm/VI4brCS5fJfuMm++9OlpdzuDLEf+DWBxcvHFLBLxfAyMaty0229nYqffsdMo2Pz2gTym1DW7bQeG0t4aCs8Px5MjtGgnUA9O6CfBrauZOcK/yWoHlomErfe4+snQ/4BQCPBQZ/jHligsdhgPWNrzeTkTUsBnfsUJ13jwdvlF6LF5L9+k0qPHs2OCal16KeO9dGw9u2Md0hfIlEc71m6kYB0OizJizpdD045IdWtPJapUDSGqC9PjI7R6jspz8lW8cDnm186vbv2c0yl/PefocsgSi2wR3byblqFeV0dDL4Wvr7GdjGllRT/769LH8pFLjtzfvJTym3uYUt1/79+2l0WR3/uuDqNSq4fIVfDLDepsvKqP/g/iBQow7uOf873+U6AFS8BPqeforGIQCUbWbAzb95iwovXiIzMjMbDDRZPo/69+2jKYn2BESH5r/5QzL39VHf00/TRNVCgtWch5cSONyxMX75IMqu/+mDaXtgZpieprw7d6n0ZANlxRDUMrpsGQ3teIKmS0vixlvMb9bYGO+trKlp8uTk0PS8ecnjucVMWDq44KUjSEv9ZaWAHfcuUqmBdD8ohKVZdPYc2W/d4hkBBdH5Sy/z3yHUU3riJMFzAAVylo7168hVYKd8gMGxY5Q1OUUeiPPUVFPv+54JPoSlx46T/foNplDAcwJgp8r8B47m4WEqPn2GLXfBgh2vrqbep58i6EfwWns8tPD118k8MMR/B7DCLWy65DGAsDV98RJZOzqZLoEfd+/TT5Mnf7brWPHx45TfeId6n3uO20LJv3GTik6fIbPTSW67nZyrV9HgjidU2hkpaMbnIyu+Qo6dCJ4jKO2Fq7iIhrZuIefq1Uovka/n8fiFnhrvkq21hV8WWR4vec0mmqqcTwO7diXnKyUKa1q3pONYcq37TKe7PzQO83JbWqj0vWNkGvcHQQxt20oDu3f5QRq/Oz4bpMFD5zx8SKUNpyjnwUOu6y4ooK6f+QBNlZaxwE/V17/BFiqsYOfyZTS4aye5ioqCAAxruvDixaAnwtS8MhrYt58mqhZwHTzcC7/5baZGYJUBgBFgIQZpa2sbW/TQTGaQDgC5cB/x1is5eoxy79+nvvc9QxMLF3K/7DdvUdGZs8xbo/8ja1bR0PbtcezY1F+KdSk50cDrE01xrllFjvXr4wpUAr2FOS64cpWyBwaJ3G7/lzDopMBh8XRJMb9Ip8vnRdM95XXFD6U4hDVMCzpIK5/eYE2tg7PQ0bSmOYgYTAuuXKPi8+f9DxIRdb/wPI0uXxYepEuKmestuniB7NducF3wy/3799LIqlVkbe+gBf/53WCbI+vW0eBVm3TPAAAgAElEQVT2rTPCyW2trVR06RJZ2zr8IG+309C2LYS6KMbxcVoAkHY4GKRh6TlXriR33uOQ9Oy+fs46AktfAOkBCZALa1X207eZQuk7eICmEIzj9TJXXnQWID3KVM3I6tU09ER6gzQOfIsbTvOLS2lB0Mrgnl00VlfHtE8sBaHpeOnmNTWRccTJayZXQG/hLKPnhef4pa2qm18U1rO4b5oA6XRywZNbWC2CdrrTHJhnWJCF5y9Q4ZWrwWnv+uCLfJiHEtKSLikm8LzglYsuXGDPCYA01NMGn9jONEb5j34cbBOHi4M7d5C7sCCoq53T08MWF3hlAaQdmzfS8MaNsiCNgywEV4gfanhqGCcmyeBxhwVp1Jv/X99nt76BA/tpqqxsNkjbAdKrmJNN5wIPGnwd5CGoRWGZrKigwSf30MTCBYpcKuWaxZqDNgOVJWi+hLo9Xqhjy+toYNductvzY76n/FtA4aBF1XSQjn7OgldoEZzRuUyJKARIF52/wGAplO7n3h/0kQ0P0uMcPFF0/jwZwDkCpLdvo8Etmyn/7h0qf/NHwTaRR6/v4H5yifhkRDHar12jwktXgiA9vHkjOUKANFz2nOvWkMuOw0kDP9g53d3Mm8PFL5wlDdql8tv/SUyp4GWBNFFSSzpDQBqHqPB6sd/wv/yUFLxE8QWBr5VYCnhwKPAhj6JB7IcepjHkVOx55mk+y/DFaL3Paj6dLel0PDiULoBWfI3TnYcWzysoBVjDxWfPBX88sGsnDW3fxv8OB9KmEScVXrpEhZev+L0vrFY++IM4DyIVK7/z3aAbGA4ae97/fpqaXxEMEgGYMC996TLfCwCBQ7vRgOuclO6YrJw/k5M2GDhFFK4H/xoOpAHmFd//ATlXraThDevJA02KDAVpqBXaL1+mwouXQ1IOM54tg4GGtmwmx6aNMQn94wWJgCfQK3BnjKYMbt9Gjq1byKtGElypVodCPhr91YQlnc4grRVwFjZfJtAcwljgNQGgKztylKkPFKRQ6vrQz7KfrNS7Y1jw7igpZiu26PRZPnj0mkx84ASeEfwmuO6F3/oWmUdGGQx9xiwa3LWLfZfdAc8L+F8DpKGDjN9PVFWx94arsJD7gUOoBd/4JnPffHCoxLtjEdo4SK7CghlYgRdJ4bnzNLBnD43V1fpBwefjoA+IEvkPDgN0xxPpTXfgMBgptOA9gxddpIJ1xtcF+0ZHKU2KHIr4mrI1tyq6l7Qv8I/HITX7rcdbotTrEN9OEyCd7pw0JlQLYJ1JVjRvUp+PkHYJBz4ASwMiqC0W6n32GRpfvISBuPTIUQ5oQUEgycj6tQxyEF8qhmfE6BhnmYaFCvc8hGQDVEtOnvS74E1N+8EfGT+2bGYwRh1baxsVXLzEgSvuvFxybNrE4cgC5ww/64Vf+zqZhv0Hh+BN+555in2qhQJPAnxm5zx8xG1OLFpIvU89PcNfG3w0+HH4fA/s2U2wyIXoSD9InyF8FbB3BzjpeA8OcQALH2F4Nrjd7IKIlxg+7zmUniMkE7ibvT72sChpaOBo0UgFNBVAGu6H6KPSYoagE9avuWVW0JHSNvDidmxcr44lzftZ6Z1n1tNBOrZ5m3FVAre04t5lHEAHRg4gyR4coKJzF5g2AOhOzq/gPHeUZaCic+f97lTwk16/lsZravjhz7vbxMEscMeDhQyFPHFePNAZ4LtxgCUA1fjSWq4HkEfQBX7nyTZzBCEAGh4eOITMGvdnvIYCH0c7BoJZWFOibikDqmlkhF8s6Ac+8QF88BbAi2J06VLy2PPJ0tXNHh04SAOdAq8VjxWRkT5+IVnb2tkbAfdAsAxeJKPwIMm1zXgZKNokCIGfmOCDMwhSAfgxbuPkBHmys8mbYyWvJZtD4EENYa4AkIjqZE5WReCGd03x6dP+l1eE4rFZ+VAXnjNKuGHsF0Rv5jU2Ut69exwhGktB9Cr86qcrymPXSYnDetacJZ3udEeqIw0zFaCFjQpLFWCGPHmIJkS4tDvfzjQEPmlNY/7P5qnyeQQ/V1ilqAOfZdAQYzU1fp5XUmCJ269eZ0scFAhetji8AzDgZQCBJADjeHUNTc/zB7oIWWGKzpxjDxJx8eTl0siaNTSxuIr9swuu32AwDK4PwsLt+TS8aRP7VZe+c4SsnR3+MPfSEpoGDRIAQ4A0DhQNiMxDiLjLRT6jgaZK59HkwgXsqaIUONFnvDRsbe1k6eqinO4eniPyuinL7eF59GWZyJttJq81h0EaB6Bem41D7fHSAXh7cyzkzrFyirJ4CgSW8HLFekYq6IsfpOvDWtLYI1gPvMjzb94ma2cnBxnFUmCxg48eWb9OPSta6EgM1rQmLOl0BWktWNBY+3A8NANLLDtVg9cAbADKALXsgX7KedTNlAeLEgW0OyBeBOtnuqiQRXgA5rC4QxWj00mWgUG2uuHzDJc5WJS4Fjw2PD7wb/ELI7unl6PWAOZBoISF7XIxqCFsOXtoiPDJLRZYApCgr3gRQPN60b/+G1v9oErGl9WxRcveB7ygfiU+ACdc+CAqBesd18Oy733f08pA2uejnK4uyrt1m78MosoxaDCwBQ/hKlehndUFIVyFFw0sbYRSs99ylLkG4Teej5yHONSNUNA+eOFQdAe7OY6PB0SyOim36W7sUqh4QRoM5KxfTgP79jG1pvRFGGkcQdnMdAXpdOakUw2AcwWgZz0E0MZoamLeWeA2YcVCUxogGC1wQH4UDzz+wBODD+/itBjDPrg+H1X9x3+QyTFCfQcP0tjyZWEDJxAYA5/tvLt3aQIh6s88FREXYIHj0BEujIhejEUvQ3wTHOIxYBcU0NT8cnIVFLJaoBdWNiiTAK8dCdjwdYGXRsmpUxHHgBfV4K4dHMgjhORjXH4f9An+QoDVnHu/hSw9yEQeAwoGeoGXMeu07NsbV2RjyEHF2DXdko64TSJXSBVQZzrNEWnm8XD6Dw4f60mDq45VgCeZ6wgvh6p/+3eaLimlvmefiSya5PXxV0PJe0fIk59P3S++ENHKY+XAGzeo4PLVoHdMpDmN5vcAUNBLbGEXF/EXDGglT46VPJZs/2EkrGwRn83UVVc3e86AN1ZSwNXjBQwZWubrp6Z4zUGbWB89ZFnYmIvBwF8DOG+AT7SzfiVNl8Uv4DSjPzGCs9CGDtIxr66fRkglHx0uaCWV/YpjSpVdyjrQ05QX8J4QBJbGli6lkTWr/Up0CgT/xa6qyZSfBVDBK2TBN79JA/v30ljtUkXcJ6zu4lOnyTTioK6f+3D4kGWfjw8doaKXE4fIvrIF8dcCJ++y2Why4UJylYHSKWe6hL1HoJXt9ZFp1En5t29T/rUbLAurpODAENQTzhh8Pq//8LO/nxDqHVcBQFuymW6CV9D4kurESKDONZAuKiqi8+fP02uvvUYdHX5dBWlJtJ60+H7JtL7E953LVjRADnwmIgKNE/CuCOgw+Hw0XVZKw5s301j1kpgeuGSsJx9yOUfJfucODa1f5z8QU+A9AU8FS083e7Mg8CWcpjKogJJjx5keQSabZBdY2fA5h/wnwBVAjYNQUBL4IuDMNqks4NutVj6EHdz5BH/RJKTECdDokxJLGnr7FYHcng0NDXT48GHyeDzkcDioubmZLBYLDQ4Osl7/G2+8QUOQz5UpsjE2hw4domgODrUE0sl4oENtnEwKWon24cCpPSL5zIODfpoA6aggejQ1yT7LY9XVrL2sxGUL907lOkY7dqX14cVRcvwkWR/4Nbj1MnMGfGYTJ7RF9KoQoJTQOYoDrJWANBKilJeX8xBSDtJayMySaks60mFhpgKP2g9RJoKzMEc5nQ+o5GQDe6HoZeYMwL1wdGW9P9Q8kRnH4wBmcY81AdLp6N2RKj56LtMcaoGN3CddpgE2vEFKjh3j3I16eTwD8PxB1OZYbW3UHkBRzaM0kCUKrQ7pfVIO0shxCLqjpqYmbXIcpspSDQfQqXppRLVxNVo50wAa0wyfbUQywm1PiUaGRpdG1W7hgBBRqWPL/v/2zgNIrupK/2dy0ARN1owSEkESyhmQEEEISRhwAgy21/Z6be/Wlte1dtXG2uS1/+Utl8Ous413HTBgYwMWmKCEUAAlgnLOcWakiZImh3/9zuvX6u7p9Dq+nn63SgVSv3Dvffd997zvnPOdWyylmEfUiRhZ0dw76SBtlZO2E92RyJc7lAVtLqRE9imixWvDk4blnKF70tqqRQ9K9u2zrABnw8cUVZeoL0lVm67x48KKpInqZpxsvrCe1lOEwG0LkE5FuiPR1nQokB6WQBP1m+L/Auny1YGDFaAuPHpM1QCJrIg0VTpOjyIhl0X5EP65feZ0GcjNS8g9o8ipGdI/B6QjfGSJBMVQAJ3oDSPCKUvMaa7Ua54PYV/+Mg9tD9Jk1JEBiYwqMcYW0669JnpgUEWUyMok9I308tzGRq1yntnTnZTwvMQsBOMuhAK2oo44Y5pRHi2MUMeY9S9Cy9n3/g5IR/BE7AbQgUCaFx2lMdKBVQEuQ/Tl5KWnjp6vNoEmG7S3C1VJaKol0d8n2VeuSW/5SOmqq9NML5xSiO1oGjD8Z0+PZPb0Sl9JkWpXIN6Td6lRBrNzVN9BC5X096vYELKh3TWjNOssq7tDBnPyZEDlMcVQmKN/OTnSVV2tOhYAi6Zp5+Ro37lh5w3jZSAbZbbrDw9BJOrnkdhCjDDnoMFMKSoSIUjxNt8ZVOm0gneOq3+ZGSrdmdnZJf0F+apPkdnbp/ogiCwZY8gQGeiX7A6unSFUDzdD/HSeL1yQzKvXDEBlPIgWZWQa4YGZJHIMaAKOacnCj1Kuy7ORnMF4KW6bfaVdgwN7i4qlp6ZK05VRpYu0cV/mJbOjU3La25WnJmU8p71NMrp63Gp+CtwkC/VdT5NXbRQ2DVedyUj7kOjzWDNUdaFiDs80pvUKAw3GdBjGCKC5jQPSEa6cRAB1OBa0CdD+MgyRuBy5a5eMOHDILVye2ddLYq1QCqpz/HjNCDMbyQZFBw9J8aHDqjnMIs8c6NfyU80L52tcKUpqKJhl9PQYwJdhAByAfWXSJK0/iLQodQkRQgLoDelNI0uwZcE8LSiq9zl8SDJ6+twvj4LA4IB01Y2W1rmzFdAMbY5mGczMEvoOWDUuXSrEuQKcHFNw6pSMOHlKdTAAdjSoMzu6dCNhU0CHuYMipllZiuvZLS1SuXGTgtRglpENl0lh0v4+7duVKZMV0HC6FVy4qPOgx5CAgXb06DqhQowpQg+IkVhTdOiIkO5N3wZzcg1hJ8COZJsBrOM+lSBFvKl1/lxN9DAb8p3oLKPGx32gKQBSPs/Ryrg6+Ra5esskVamLurm0L1SqlKw/NiiV9DQ0MVQbo7dPlfd4zqwj/vB3NjL6mNMG0F+zNX3Cc7+ClktVVUSJTZbn2fOFjSKaw7GkLc/80BMSAdD6qeZx62Abc6D+mLKaCM8DYp6Nl57MPCw6s6GWVr7lLa+wLYAOPea22bM0cwwrr2T/AS3mikXGC43mMLoHbTNmqG5Gdmen6ihTvkolMRkL6mLTpknr7JmqLJfbeEmKTpxQsMZ6N6s3K6hOnar6zQAEFbsptdRXkK+C/CjAsRlgqQKYhWfOKkCShUcfUMFTwZ3jJxTkoAs6xo9TuUt+o2GRjzh6TIWHKK+ktEJGhnSNGyetc2fpJkF0BFKaHJPj0qs2r4WORMeEG64LMA0MqNJcya7dOnckRwDkWNF8MdAf5onzseja5s7W1HX9uhkcVKlUiqRCRVy9+Ua1/EnlHnHipM6NVoYZM0ba5s1VCz7uzVUYQFX7sKBd4lNY1wrY6FK3t2tVGgrLsqGYlXPi3rcwb9BfOEIaHlgu3XV1iXMUxhCYPYdpC0vaSsZhsqM7EgXQniAdzpdTsH4hYF+9dp2RlYcF7BKpb1m4QNqn3qpWNjQDFnTZtm2S1dUjGX29aqlCXzR8YKUb4OgXFivXMzV7ARXq0CGEwzlci02hAmvVJXgPtXL+Y49p2rbZ1Fo9cFAtVgXLwUEtLYXiWevcOWrNAl4AH+p2126cKL3l5W5ekWtXvrlRAZlCAFi3UDJQGWQkmnrFiOegv9w6Z7b73tyras1aKT54SK1HqASyz9D+YD7UQj9zRrUyAE8a/9501xI9xl/Doi/ful37ouWecnK0VBRj4B59I0aoaH/TksXXdaN7enQM9IM0aoTmu2prFbhL331fig4d0r7Ap5IK3rx4UZgwFefDSG3v6tLNkY2bGoKI7asUqg1oETJOqeDjWeghzjPiHdHha2VFcXMHpC1OXqJAOpysQroeTn+0TuCbG6WntEQK4KgBahEN6G9afIdSCAXnEEvfp5yzVkNBCxmQrq6W+gcf0KoibnC91qEgTYkpPuEBRj7fr958s57Ly4rgfcGJE/rpznX6i4rl7BMf04oknk2Lzb5PLcHdWuYI3hCh/vYZM7Sfxfv3qxUJyPpystAq1WvXq8A+FEXLwoWqyoZVB/BXUMAWgCss1MoeTXcv0Vubc1a5fr2U7DugFAW0D4VmVVw+J0eBmdA1tC90vuCmCwrk0rKlGmfrr5GKDaizablB+sAB/TfoA4CWunlmIV2uwYY2atVLajmjMX1p2X36NUKfStFc3rHToD3y83WT4vdgmh0Wl3PMDscfwNcTtA1rJ9lRJGykbKgxqU8YzizFierg1g5Ih/MAPI4JBxQtXnLI4eHSHOaJofoEpQDlQQ0/OGoNxerrU9C5fBfFT2/SUk/wzR3jxqoVV3z4iIIramb1D6z0kv/Egq1at94F0v1q+bUumCdXb7xRRfnLdr4juc0tGj2glUkUpEfI+cceU47YtxF5UL59u4aJwXlq2aaSEuktLlI6hvqCnsL77s2iq0vLXFFmitqAbDqALdEMRUeOSdn27QqwiPPDp19aeq/XpsYYsHQVpAvypfmOO9Razb5y1V3leyAn2zWWHgOk77tXrkG3+GmEulGPkRJeV7C2tZjsfuXV1ZIuKpIrM6brZuBu/f2q9YwlqiA+fZr0FRUr/06dRigjnUOlbcbLpfvvS6x1aGExM49KEb37nuQ1XkoqUEOZNd+9JL5p34HmJpxPXwvz6oC0hckKBYYWLhX00HCt6LBB+tBhqdy0SS58+MPqnNKyTq7q23DNKMYpQPb2Kf9cvGevFB89Gj5Ij66Tlnlz1SLHKs5rbFD5zcJzZ6Xw2PGQIM04qEdHKatClA1dn8uAP1Y85ZsCNT6vqZSiov3KnfarYwthocIzp/XvAPfVyZPk0r33eFnSXiBNLb3FixXoAe7CkyeNorCSIaXvv2+AfQiQBpD5IgDosdzhtUOCNHfo75e8C/WS1dWhjkW+TrCwiczhawUeGJA2CtkuUz1pOze0oot379aKN/gNktGQS21YuUKryMQ97M4zcYXBpjtIJ0sFz64AzZoI1Tc+2SvXvSHnP/lxtRoBJ2gPwBAnF5YmAIQeM38v37rVCFEL15KGnrh1ilp8AGPbrFnSVVMjlRs2yoiTJ8MCaZxRVHdGgpRoEdY5/HPzbbdJx00TjTJNPg0gA9ShO6iBmNnbI31FJRoGl3OlXa05QKIPS3ryJLl8770BQbqX2oN33C4ZPb1SeOKEaiLDsRcfPCjUM1QePwRIj9y2XZ2hLXPnapSLiu6HsKT52si72KCWNE44rd84olAG8/OV+yfckQ3CsKTHyqX7AOmh9RqTAYQB79nfr0V+S3ftcjuOE90/oo0aHvyAdI0e7fcrLOb9iUPondlHW1jSqZBxGAoIY/HQY01zmH2CK6xc/4YKxXeXl0nlpi1Ssmevgppu/EReTL1VaQWAj0rO8Mphg3R1tX6CIxXaOWa0NC1apDX+4K2xBkPRHUQRYOFDXQCs9EFjojMytLhs4733aFy3l0U0OCglB/bLyB3vqPMKIKbAK9EfJLEUHTsu5du3SmZnt3LSRLM0uUDanJeqtetVgJ6NC869u6ZKcppapIcU4gXzNc4buqGUWnyhQHpgUCrXrdMqIS133K6x3BRGhcpAQyMQ3ZF/+oxUv/GGJpvAx7fMny8dN9+o1Ai+BMBOQxBTCaRFJLelWapfWy259Q3uyJ1YvCNWrgG1hEPb059i5fywjo2x1ezvnrYAabtHd9gRoMOxoM0HPuLoUalZu04ufPBh5Y9JvKha94bh4MGaLi2V5ttvU6cZFrYnSENh1H/gAemtKHevH+Kpq9yOQ0O8nYKp7TNnSuvsWconA1ZV69apQ9IA6SI59/hjQ6gLdTRSPXrrVrXir95yi0aNYFWbGXcdY0dL4/IVymubDeuy1uVwA2Q1zI7ojtpapQ8oulq1YYMmbyhIT5mstes8o6ToX8n+g0Zssyvmm1qDbbNm6qaQ3daq/HrJrr36DWs4Du+Ta7fcbFjk/X3qUGTzwOqtWrtG467pB+cD0jg+ifjgHobjcLpqSLg3itVr3c5JNoeG5cuNCJiMDOG5lb+9TS1sYq8Z46X7lwnhZUoJJTJ7LizE8jhocFCLDhAx5FtV3eqlIj0efwLPgpBJTTyK13zFGaiTDtKpooIXb6COlxXNAsciq33pZbn4oYc11phWvWatOnkyu7rl6s03qTPLiPI4p44uvPSAKxEH9Q99QIHXbHySA3Ajjp80CrdmZcmVSbcIIX3EQNOolF31xgYNn+M6cIPnnnhcwdqzYTmXU5B0UDREDgs0/9w5qdy02V32iU9XnJ5sJO4+XLsmdS/80Qjd6+/XhIXLd98lnePHaZ9wfFa++aY6Igl90/C1JXd6lTujPmLx3n3KHdOIKmm+c7FGqxhjaJZyKAxXLT5AuvH+ZdJx8036OxEZWVfaZSAvX2kRqnlTabpt/nzd+KBwCDEk9px7KEjPmSkt8xe4xzHqpZcNByzOyxGFUv/gg/qJTiIMX0Blb281Im1ycrSYAWFlCjh2B2kRpXrUiXjpUqQ4G/V5bHiNy+83sk7jBdL0Mo5AnXSQTgUVPLsBtFpxFpZv+Za3pXzbNrUqAEJADyDkU5x0asLX4GxJYx5x4rhUbH5LgYG7ACwND6xQADMbiSjKa1+8aPDapaUK0ISdaRsYVOchdEJ+gxFjTLvw2COaxKFtcFABHM1j7nX57rs1soFSUiSxlOzdp/0gykEvmZenYX7NCxcamYYDA1L9+mrdgJQaAWTHjZOOG8apo41EEPhcvVVujnRXVCjP3FlXpyDLMdWr10jh8RPuKITm2xZqEs2AKwtTk0ze3qqJL9qH3Fxp89gsale9rNmOACwNbv/ykiVybcpk3bhyWlo0wYWYbfN8jdBYcb87nLBi82Z1mNIfWnd1jWGpQwGdOK7RMgAA1+stLZGu8eM1qUjnKp7VzC2sr0CHsvkQdw/llczWOW6sGiE8/5i3OHLRZl8dkA7w1KyAYLQP3qoVzf3C6R9WMincZTt3urtINAcxxwCrpgCjLaEJKN0aYVG+batkt1/1GhKOuMv33q0OQeW3N202okM8PPeqNDZrplImWMdlW9+W/AZvCwrnX9OSOxWEsGIJ+XODEzzw/HlybeJETU6peOttzWTzbVjiFx9+SLlqYpmJWsm/WD+kL8qRX7uqm5A2nKAjR0rDAys1dnbUyy8p/+wZzwtlc2XqVN1s0NEofY+EmBPecwE3PHGC1D/0oIbblW3f6ZYBBeChfIjVBpgAKMIDPTUvmEuqajfdeadufGTuVa1ZI/lnz3v1BeufmHLV2mhrc/cBvQ8Eg9rYEONpGUa7qF1fcCTy2KE6DF9YJh0Wg6EZl/DUYhjulrSdHYfhgGE0D90qQFtRcMPCKz5yVLJbW2Qgv1C1FohTpipyH/yumRkGSHd3a2pzwfnz0o/uBFYatOcgIW3XpGvsGLl6003KF0OFaGIJAkJqIhpiPHxawgkDPIWnz+oaNrhA4zCogW6XNauZfj2GzoUJ9hQFhbYAdLmPRnS4rUV0JQYk6+oVTXRRjnxgQDeE4gP7NUUZSqG3uFiTTUgIKTxxSh2SWm26ulojLuB9Ndll7z79d1XKc3Uws6tTOXPGCuedf+asOldNecsMGdDNDCceKfU4OHEKwhl319Vq2jsbARYunHzBmdN6DHSI8TmMcFGfUYfxphu1T/w/5xftO6CCTtyXOGnKO9HX/LNnpejoccno6dZoFxKGumtHRSW2FM16tXIuXykYCXYAaZ5Jxw3jpX3WTK1/GbMNLo7gbCtL2q4gbTeANh+alX4B1OqAy8x0/1eFkXzlL1V0B3lMMgQzvUx14/wsBVTAWK3PjAy1wN19Ghi8rgCnokw4FDNUAe76Ma7rZGe5sh6v/461qc47+qkxz4aehtcnA5sGfcnNcfcf5TxS2LVfg4MywJcB4J6ZJRm9pLf36SUGsrJFXOepJgXOQr2+7xiQCswyuuw613ucRtwv1AcNEEacCfEm7mtSEKpFolW6fRx8uvENGMe6noH2R7MaBwyrOyNDBnJyZTA7S5+JGYVj3teOGYf+wBvdE9VVuQx1lvymXzFVlfrFRxSQp7hYWL3zVTFLAEDTL1vQHQ5Ih+93sALQYS28NDnImbcEP2iN7tikDlU7le9ig9OvyXHjlNrqqa4Kb2ISRG3464wD0n5mJVEvtNXMQrqaqL6Ft3JT4yhnzhL/nEhsql69WhONkq3jMWT0hIQWFKjkwLWbb5RO6L9wE4Q8swsdS7pASkpKZNasWVJRUSG1tbVSV1cniVLBi/eL7QZo30+oMN6nePctjC6kzCHOXCXnURUdMNT/0HCxa4Ny0oiZujrpHD1aukfXqUM9KF+dIGD2nLOUs6QTlRYez5fb/ZwJrYrgRhGcYtf3JGH9cuYsYVMtWe3tKr+q0TsuxcVo765+ATh8LQxhFJGIVcOP0EfFoIpyVX3srqpWGoQIm4CAnYDQO3N8KQfSibCk4/lCewF0BPxFPPsWq0Vvx+tYiYqxY/9TqU8l7+/S2HB/IZRWx0HpMqJaeseHHc4AACAASURBVMpGqrMVcMYZjFKhFhug8ESMGmBNQlFPWbk6GMkaJQKHXAGcuPFMWAk2BFuAtN3SwuMJhNFY0fHsV4zWua0u4wBz4h9H3oWLqhOTh+QAcfhRNKNIwhR18uHsw+mnIE29RmpaXr6sYlhI78Y69dxwMJZpqTN0vK9N9pGnjZ0hH3KGbAHSdojuMAEwAorY/yT7uZBjRYdcj3E5wNnc4jKtQy5K0s3It7epXofqmkTRsGpRVmyfM0eTg/xWfe/t09h+gJqU/FhY7v66TJboxUc+GsVoojvVAWlXxISn0zbiKfXcXX2QwWvjdbjoiKc43BMdKzrcmYrNcdAOiGJ5aqFEc2UiLygz1j16dPD0dwoc9/RI0ZEjUrR3n4p1xbqhW3P6C58zLptALtochwPSHk80KovL3+ePxwVdCWfu5+wvlk4TIHxE0s0kFNNZokkf2UaFa02CGHAljeBXoeKzS1IThwfxqWThcQ1SoTWDL1gqsfkp2dWl2YD0UStl5+YOLeapFaV7DVU5El1cSSv6OcoYSCxxCQFpH1yJKmTc0TTTz09CDcfyJwMtC/rN/ckMdCWPeL6AmnyDxeZyKGmolya75KoaHVrNZto51bupvhIy02ygX7K6ug2HlybYZKvCn97ft7/MvyvhxXx/+a8+do9sTk38ySL9niSh4KuMOdXxu/RAkEslicjf+GMNRpFeT2tV7t6j0Rzm8430Wjp1WZlGlZxpU8OuQkMyEDUpKzZuVpncWDYF6c9/zniwCaQ5HJD2eYoxB2jz+hkezxUL2v0WD11GWn+wq9PrB8CMhQ9wKCAMDEjH2DGqJgcXxyeeZqb190tOG5Wls7S6SFZPtxQcPyE57Vc0hbhjTJ301NRoiJFm5Pk0AE15vvoGFUfKaW1XJTbSnClGi1ZG38iRBrhqGrnxUgAmXF8dK5Ihmf19KlwPuMIlZvb0SsHpkzKQXyAD2TmaMs6GQYquZ81CQDG7rU3F+/PrGzR1WzPEysukt7JSBZJI2fYEK9KNVURJATBDxwo4otxHlfP8M2ckF/2PjEzpLi/XlPXe6kp3mrc34Bv9zr3UJHkN9arix1wjj9pbOlJTsXtLSrxU/LTg7olTIn09muFoPlvNEmSj4tlnGBmQAwX50ltUpKDjL9PNcIZd0WfKmNQhliHSV1IqXdVV0lM7SjWmQ4F8LMEpnGvRZ3TAy956OyYAzfioiIPGSn9JiVdWazj9KTx2Qio3btS5jJYTN+/nBulwOhCHYxxLOtoEkWA7qw9Au62tADvC6N+/oPoa19ugVvfWNGmsZKqMFBdL052GbjJFStHmAODUgtVafQVaCy//cqNkIyDksugARBwgWChU5PYCqN4+KTh3VitWI/ZPA2QBoWwX4CL12Hz7QvV481tWJ7oVW7XMFBZ8BlYmViJp5ZmZGnd6ecmdqqlRvXaNZHf1yKBqLw9qBRiEluirfiH09WsFF2oxqs4DFnR2loojAfp4+LkeIu6MzUynJoKA2oxmKTCt+j2iUKvCYI3qWFzj55zuUTXSvGChdE2c4J2uTuHdhgYpPnLMqDBOmjdj7OpUqVMVZ6qulCtTpgi188zNhftSzDb/3AXJZNygKs88K8s4pp+K2samyxj6RpaplOnVyRS7RTPEaEb5rAtSsv+Abg48T+aXDZtyWmyUqBeiDeJ5XhzwIOxLajo+hYL37pWKLVs0jT/aZkraXr53qXTeMC5ilT8KOYzcuj1mFrUD0o89JsmM7ojagg72CWTBimaBV2zeIl2javTFJH46q7tHqtavN2gMykmNLFWQRSmOT/Dc1jYp2bNHSvbuVctWN4HsbOnPzzM+Ewf61SI29ZL5XQt03rZQ40IVIPr6DN3iHTtUWhM5x9a5c1TSkzjXqg1vutN6ycqiTiCFVgE9FbU/fFiK9+6X3OZmdwUO1N2a0GWurVXA4SVGjhMLsm3ebLl6o1GmCzCG1ig9cFBK33lXsq+0S8fEG7VwQG95mdZdrNi0xajxB2VQUCAXHn5IukbXGdZ8Z6daceXbdwjFcXX8AHxenlqug4ODBtBDsUBdZGSqZXzh0Y9qWJdxwqAKRqEbnVd/UfqKS1SuFDW/3MZGKd+yRQou1Bv0DXKpc+eoCp0pDEUBBKxI5EyzXHKjFL3lfACb4gP00bTqmIPGB1YYIj+u+7MxVa9eJ5lXr0jL4kXSceNEKTxyVKVkDclYJEyrjWK/kydHi4XRn6/zelV1sCs2vOm1viK9OOuW0Leme5Zockm0+iSFx45JxSaoj9br1FOEnXNAOskgrUAV4cMLyk+5wHuIyl2Qm/GiU7nb3QYHZfwvf6XloWj8BvhBP5gNr3b521uVJqBhabfctlA1oqEPqCyC8LzZAPDG5culY8IEpSjQY8YiLTx9WoP3kTFFYJ8GwOIM4vpmozxWw0MPGoH+LpBB0rN01x635YKSXducOdI+faoCOQUHsltapf5DH3QVd70+RMZMiSi89PQd3V+0kmkUlC2j7uE7716///hxcuHDHzKsLFdFlFGvviqEfvHVQJxr28wZanXyfKi4Tc1Gz6QKQLbprjuNe1DAYM1aVcyD31YZ0JkzBElQrfBy6LBUbNrkrtUHyFIdBRU79zM4ckTQ7GajojF/7TNn6EaUc7nJKBxw6JD+BtDzfMw55gtp1CuvSsHJkypMTzXwnspKpbHUEbdnr25+Wl1m0iRpWmoU001m06rgx45L1foNQ+i5SPpllgajBmWwosNWr81XUdnb24x3I4rkFwekkwjSEYOzuVoCOQtd/67ZhOb/m+cEuSkVQK5OmWIcOTCon8rjnv2tAhwN4AXEPGu2wQsDopSponVXV2mVZKqssDCxosc+/ax+RpsNgKC6Nw42rPei/QfUCiTUyQB4Vx8GBxV4al/8o+S0Xtc0hi+8NnGCcss0XloqRAO2gJ72o6pS+0r1EjzvDVjAVMfwaPDVNWvW6EbBpzNcJOd4WZnnL0jN66u9wqsuPPqIdI42rC0sTcT/4dIBaax3rtE5wbBUoSRGbt+h/TMb/bjw8ccV6Kluji40GxrXI6KASt/m2FBwK9m9S4+jadXuMaO9QrKK9x2Qsu3blNqhtc2bI20zZ+pz4rrQUqW79+hvgHzDyuXSOWGC/p35GvXCi5Lf0Chd1dVyafky49lR2WTvPn22jEHpqokTtHwXzy1ZjQ2DDbFq9Zqo6QS+eqjY00rBiOmughExHhjaIRSooIJPpM0B6SSBdNQhWmF4eYdY0YpogZcKnCy1+PSwgUHJ7O6SMc/81v0y4O2mMgmB/WYbAtKVlfoiKyXgalT/QJzebIBw8+I7FFyp6I0VTcNBpSB503VrHk4WusIEGY7TT/65c7xKalHjD4uVT3RjABnSn5urfb28dKl01Y4aMnB0o7FizfJKHX4qaFCgFaAqdlmiXISvCeQmAS5AFCEfE6SVO2cMN040utHbK0VHjqmwvin0g9P1zGc+pefXvPKawat3d0t/Xq60LFqkVIUJ0uhHY5FVrV6tz0SBpbRUzv3ZJ9xOzOJ9+1Q32QRpSnXpNXLzlGuHN4eyoto3XwnQRe4G3XL+gow4eNDQi548SYFctcD3H1CAz8GJyuYwbow0Ui28pDhSvIn6PN9NK9ILGtbzeGnBzzFq6NqI9Lr+zmPtlO5816hyE0FzQNoPSG/evFny8/PjJrCUNIC2ANJqSXd3ydhnfqtcMe3KtFtdIF12HaRPnzYsaVeJou7KCrm0bJkXSI98732thOIL0tAJcL4I/dPIrmq5/Ta5OukW97GAF+eXv/W2+99asBTneIM0Flb+2XMK5ljONECwc8wYrZHoj2Pkk1l5QxdNwLFqBY8z6jDSsCLVSt++w/1vbDCts2cHBGmqdeMkNToBCJ6TyrXr3fcBBM9+9s8VlOuwYlFqI0olN1eaFi/SLDf3V0Jfn+SfP68bARVr3JXPH/+Y+9OcjWnk9u1ukNYIDooq9PYpd2vULyzS58dGq3y8R4OvBvwAEcLH2BiZ95y2VslublXnqQHSY6Vx2TLpD1exLQJACnaK0j9Hj0rZW1vdazKSWxDWqFXl77pTN6Zo+edQfdCalzgTd7wTUcKLA9KPPSbJyDiMiuqwYEVz6JBEmQA397SkowNpLOnR7rVbdOKE1Ly4yh3pgZXXtOgODfOq3PyWu3IGVq/WKoTPdTU4U6zBUS//yc3r+bOkOTy3oVFKd+2S0r373OcDiACfu/6hxxsFH035K9MCJcwPkCaE0GxEmBQdxRJe6+5/06LbdZPwb0kb10DUXdsg9RYbpXL9Bvc4+cQ+89k/V3Co/cMLuklpEYDMTGledLtcmT7dHSann/dY/GvXKpC6QfqJx91fEr4gzb0JMYROMSqrHNMIloG8XOWbWxbMc/dPHadsbIcOC07InpFl0jWmTjcAvg7YyIj4sQNIs+GUvvOOlL67SwsXRNKYP4oNs866cRD6xp5HctEwzgGo+aKhdqZV6sMBaT8gHW9LmmcaEUiHAc6KCx6LxgRp9/2C0R2HDl333uNB7+6W0U8/G5zuGGJJV6rzyax4TVeoAF73++fdn/stCym4Oksyr17TeoUm3aFOt1kzpXnBAnd1EkCa32v/uOq6JXvbQnWM4egzm2nxFpw5K32FBVJQ36BOQ/Xal5cblbw9LGTOw1lI1XKzYCzWZ7OLnzStK41FPnlSal593b1JXFp6jwq2Y/n60h1Ex2BJuykFBelLLpB2fTHU1sq5jz+ulEzNy6+4ai0axWzbZs806hRWVurfFaTrAel12k+lO8pHyrlPfMJI1hFRisfTkm6bPVtpDSxeSmPBZ484etSoZkMpr5oaaVx5v/SWlGpF7ZE731Ernxj25sVUK691OXVPGL81Nes8Qpdcgu5IkiXty6+HgY1DDqHsWdPtxiaa6HBCvki1WsyePbpphtsckE6CJR0RQPuib4An7A+g/W4Kfjrh6TjECUYI3uhnnnV/psNXYgF7OQ79gfTyZepAM9uIw0ek9k+vKMj1FRRodALFVHHW4TgsIUSsp8dIhJk4UeOwzRA1kxutXrdeL0foX+MDD8i1cWPdDiyAFCul6Nhx6Rg/Tjom3CDFR49Kybvvq/ULMMF31z/8sEZfmI3zal5bLYWupBhC8tqnTdUIEzOCRcP8DhyUyo2b9DQy8M498ZjWQuR4X5AGXNUap+K2dnjQANn16zVRhIZzlKKkNDhfKnqTZEPjC4T6hYjB63PTGOaL6uDEgQtYXpk8SS4tv9+dWMKndNlW6A6DlmolsmXWTA0jzOjukWKN/njLLQJEUkr9ww+qJYnTkxBI5hl5zMYVyzXcjkYYmRG5c8kA6RvG67OzXPYpXDQKcRzPgnBPMgutgJx5WWge6B5ivpPi/IT6OndWnxU1NMNtDkgHsKQLCgzR/5kzZ8ZU9D+eAO2L436pDnNl+OkIOzxFVhUcBgYlu+OajPnNM+4YYLz7TXctkZ6KCvf6KvABaUTML9+1RIuxmq1iy1v6YtHab71V4231GoODUnLwoIKUVtwWkZ6yMlFLcNYMtRoBUvjoke/v0t81wuTOxZr9Zv5ecuCAfq6jw4uFjkWY39CgwKQJJZoWnaXORgDUrANI0ggvPZYmimY0KA9N3CDCJDNTgY84aCxO7f/0aXLpnrtdBW4zhoA0ANa6YIG0zZxuSFv29aljELoEJyB8MaGAJLbQsHQrNmzUrw3NMCwo0PA9IjQIM1RL/vgJVXYzgZSvgq6x13lzxjBy+04338nXCCDNhsGXCCWkyt8CpDt0zii4SwROf3GxVL/2uoYJEoVDwkvLHbfJ1Ztu1izK4v37dW40+zI7W8/DadqfX6DnetaPDBdwojmO+Sk8ftyo5G6xbiFfPUTNsK7Mr5Ro+hLpucbzPC5F+w9KwcWL7vT7QNdjPSk9eNddkd4y6vMiyTh86aWXpK+vT9ra2uT48eOSl5cnzc3N8rWvfU2ee+45aQmQOu837eOxAI7DeIB0vAHaE6Q9AdovLvvpTM3rr6tDjEWMXq6+3FgtWtRVjDjm+fPkyuTJRrJGVpb4grRRFfkGBcue8goFoaoNGyWnpVkTVS4TZ11FarQRxgXPCEjwGYjTivOxYgEpsvxwBtIHLE02CeUSa2q0+Gvh6TMKwoAYiSUAE6F9ON0I+QNcsRLNxoIHZDvHjtVPes3q6+iQkbv3aLiZgpGLDmjV/perlc0nPxl4pJk33b3EK07c15ImBbxzTJ3SIZ3jxmmFcuV8Dx+WvtKRmqjSRhy2WWy2v19533Icf80taiGy0eHkgzIhagWwZKz0B8cq88D5amU3NEjpznc0BNIdflhTI1dvuUmjFphTNjCseYrLEiLZNm+uu2I1hVorNr+lmwENaxPKRr8Smpt0E1KrlWgZMi9vGC+d48cLESSeBXKjRoIwL8B4id/GfxJu0wzUG27QtaNRPgnioQP1D8cs9FLhqZPqNM67dFmTqjwLCVDhnWdFbDqRUsncWCIF6f7+fmltbXVA2nMhBKI6OMbvBuHzj7WrXlJgIQyPNOGRO9+TnKvthjCPWtf90l1dI22zZihQ4jjzBWle5j5So0fVaoYiccRwqd11tbrgiHrw9aYTAw2IFZ46Jbmkkvf16qc698hubVMHI4BDcoqZDWbwe+9L4VnD6cYAic64Mn2a6mQA3qW7dyvIufUmXNQHGYmApYqpK2VxWTckzlG5yYFB3Ug0zri1TYGc/l+ZNEk6x4/zevd8QdoUkyLmm3hjoiSgC+DJ4UHNEDfPi3B9gJoMS0CIv/cWF6tVn9nXr9Y81wO0SShyVwrv7NQkHqxLYr7d3oisTP2aYHw4/bJb22WgoEB6aqo1vptNytRP4dp85WgVk+4uyegbkIG8HI0px1rmd0CE7FGAg6gI/AGsk2ToeJhaHeVvbdV1EqohlgT1hjPWc+5CnRfv30ljJ7opt+my5DVc0g06q6vDkATIy1dQhn7qrButOjDJmGtzDmwB0r7RHTgO42FJBwTLYCsiTGehJSvar2ktmloM8PaMGqVgBWCQFegJ0pwKeCL2w4uuKc0agmc4xchMI0ZYgaR/QDJkUJMkADkNdwpgxcA3Yl3kNl7SxBUN+8rM1M9/FVgaVePFhXN8wQUEobrd9AV8NdZ7X9EITccFfPV+pvKbS1ZSQ/PGjVXL0LSqePnNDYW4YOnrVzW0gcIRWtZIK2T4aI4wXl+QBhgBMmgN3TyyshQwsYoQmAqkJsex1OMjEiS7tVWyurrUUiXWmfsyfigiN1VDRmZ3t+AoJZvRe5wDBhfv0vLgi4GviL6yMkOvxKcxT1jqbIaoDzIvXWNHq1WN05CEIACRsWHVsWF69iPegOZ5fb4e6NPInTuVMzclC/z1gf5319a4rNHRfseeyL77vZcr4Yv1jIVN1Aog3VvM+2WIiSW7pQ1IRzzVYYK052GBgpPCsaatbiRGMss25VQVwCsr5fLSe/QFhw8F6Kyk2nIOmY4qgTqQIQP5SHwOBZaoFi4pugEWPxokgB/3V5BEh8OV2ejvngBG9euvX884rKmRtgXzlapB2U8t68LC8KU+qfrB/d1SodnG+OP8iY4lrpRHPxYzY84ztE16+9zzwQYTbC6ieiYWTlaap75eSt99T79+DJrHXN2Dusmw/kid7xo3Vp28/pQXLdwy9od6xsWG+Y7HvhPhXdEWIO0rsBRrSzqRAM3zNkHa975D+hGgY1b660t3aFr4iuVaUDMdGlZ/DdodF+uNtPDqamlZ5BEnnQ6TkIQxsolmIfB18JDkNpLJZ1ByUD5QBagl8kVjh01lyPQEEu736zVLwuT63NIB6UDPwMLu6mtFD0lecd0jppY0n2nd3SrcU0bRT5duBBYMGXkdY8caoVo2+FyL1zKHZiCsjmxKjQ4hxLCoSPlusiahPOKdzRavsaXEdV30lVEM1gTpAbWidd7tvPYcS9rvEgsY3RFPTtqKVerudYQAbUZ0eJ4eiTUdTp+JayaTjRji3MuXrn9uZmVqGN2VSZPl6tQpSeMuEwEyODqRSc2vr3dLgcLBw0Gj8kc8Mzyw05wZ8DsDFt7zZM6gLSzpeII0kxsO6Hk9BAsPLxAXHQiog1nTVvoJD0iKK6FufFKaDkH9DO3qVmcfccnD2ZLUIgWnTquDx+Q8oTwyOzploLBA41vNxJBkvmTOvW00A4GoDht10bcrtgDpeHHSnqa7FQC0UsfMBGN/cdEGQzd0k/DLTQf2pdl4+dija5aerT267PQiWTNgwQBLVhfTCqTjbUWbIGz+18rz9wIWj784gGPt1XDmy9p8peXRnpaSlZfUJpNlC0s6XnRHRC+whYcYTthdoOfsz5qOqL82WUjJ6oYzZ8ma+RS6ry9I2zSKI9CM2gKk40l3hL2ULICzpwUdiRVt9smvU9FBnbAemTNNYU2Tc5An52jxHbfL5FkB6YyMDNmyZYusWrVKbJ0W/punn7E+vxYfYDRWtGfnPMFG/99Bn6DPzjSCnGmyvsTT9gyL77bd5mlYgvRTTz9jHessPshQDkMrD9oEHAekw581B6TDn6u0PTIFIzn8PSsrIM35WNKo4Nnako43SHvieaCoDisvhhdIO9Z0WFPngHRY05SeB6W4o9D3oQ1LkLZMdyTRivblpx1rOjSuOAAdeo7S/ohhBNS2AOlYR3dYAukIAdqf8zDaF8OhPfzPYMTx7tE+EOf81J0B871OsUgO29IdSQNpiwAdCpgjuNyQZ+IA9dBl6oB06mJlQnvuCczmjWPxUiZ0EENvlt6WdAQP0NNh6DudEVwuOEg7/LTf18OhO5KMGna8/TBxEtrWko51nHRYdEeEiBoMpGO1eTvWdGAUcADajgiZpD4NY2D2nFFbWNIJB+k4ArQvJRLp8gWM3IDkIJNOozMNka6mYX5ehO9zqsyKLUA6oZx0FA/UNzY6GGhEcRv32nEDtYNODkinCqIkop+eFvQwcAyGmjJbgHQqWNL+MgxDYWe0QO3ET3sv31DzHWqxO78PoxnwdRJG+7LZeGrSD6QjfJj+MgzDAY1oaTMHqK+/PeHMt43fNadrsZoB33d4mFvTtgDphNEdEQK0J88cqH5hOOsv0tunuyPRfAcdkA5nlaXBMdFaPik2RbYA6YTRHRGiZCRUR6B1EEkXPMEpXTISzTH70o8p9n453Y3FDKQZKPtOWfqAdCTo6JqtSKmOUOvTs0vBvtiGgHSahTo4FnSolTTMf/cF6WFOb0QD0qktVRohSHuexv/7+is8Lb5EvSrpEJrnAHOiVpNN72MCsyfXaHbVAWmdiUWLFsmUKVOkrq5OamtrZdSoUWILkC4rK5MdO3bIk08+KWfOnPG7woYks8QAoLmRJx/tD0QivE1Eb0k6AHWafTBEtA6G/UmJfKlsOpnpQXdE+KB9T7MTSHsB2DA2O4fx0GwKCUnuli8H6M+STnIXE317W4B0XKM7IgRof2vD3/rxfWBR3M7ysx/u1rQD0JaXxPA4Ic0dhdFw0pwbc9H/j33sY0J0x8SJE+Xs2bPyta99TTZv3iwFBQVSUlIiM2fOlIqKCuVc4F7Ky8tl+/bt4dEdUSKmLx/tSYkFexuivK2lF80LyIYBqnnSjcNgOJaepXOwh9PHmQz3DNjCko5bCF4UaOl7ajhWtOe6iuLWlpfncARqy5PgnJDaM+DrKEwz52Cwhzc8Qfo3ERSi9ZmlQCBt1bpLFFinMlA71nNq42tUvXeojZDTZwuQjjknHSVIxxpYY329kLSL1Z0k5DKJ7wGe3fU0qOJ7V+fqSZ0B31jWeL0kSR1kbG7ugLSfeYz1eom1sRB2mnQKgXUKdTU2b166XiXWL0MazKMD0iFojlivgUg3gIhALKKTYj3i0NdLkW6GHohzROgZCJakEvrstDzCAekEg7Svc9HTKo7Lp77NEdDm3UtLUIj5oB3rOaoptQLSZBwSHffSSy9Jf3+/tLa2yvHjxyUvL0+am5s1eu65556TlpYWv33y66997LHHxE6cdKSWblRPIREn2wwNHWdhIh66De7hAHTUD8EqSBMnvWrVqtiCdMxD8KJwHA5bkGap2AyobdqlqF8q5wJJ/DwdhpNvBaQZfsyTWRxLOsGrygZAbYMuJHjS0+h2npazE+sckwdvC5C2gyU9rC1o36WSQJT0954m8PYxeUmci4SYAV9g5vC0eqHiu0JSDqTDUsGLkO5Im3WVRJRM4q3j+yY5V3eAOU5rIGkgnZ2dLfPmL5BZs2bJfUuXSmVlpXocX375Zdm69W3p6+uLXLvDAWnv5RLoszNGiOl7+bDjuOO0qJ3LJmEG0sbCSfzcRgrSmZmZUlFRKV//+tckOztHrnVck7Vr1qr20aHDh6Tp8uUhg/F6l3NycmT5ipVy48SJMnv2bAXkq1evyqZNm2Tnzh3S0dHhgHQs14NFoA52eKBkMSdzMJYPLIWu5QB0XB9WpCCNITx+/A3yuc99TrKysqSru0vef/992bt3n+zZvUvOnz+fWiA9rNeZr2nrO1gfi9oXbD2jMPzRj3Fdoc7F7TsDw/qlsc+0Jx2kkSidYwNLOi3Wmz/0Ndei6zd/DEhckmzs8w44PQlnBpx453BmKS7HJA2kMcXvXLJEbr11qixetEhwCLa1t8ma1Wtk27Zt0tPTnTC6Iy0A2geM9a9BLOoY0dVxWbTORZM8A2n1wiR5rkUkUpCGk66trZO///u/l+zsLOno7JTNm7fIe++9J/v375PGhobgdAcXqK6pkWXLlsnnP/c5GT16tDQ0NMoPf/gDBWl+j1j036LjMC3WnIm64aiPZdgy7yX5b0u69iAtXhD7PtxIQXpwcFAGBgfl9ddeE3yAbe3t8vMnfy6vvPqK1F+8KJ2dncFB2vzVDsksabcGfQHbz/rMcExp+761ieqZQ3EkaqaD3scKSA9L7Y60Aegg2V8A8qCfiXCA2hbvaOI7kTYvReKnNpI76LWaIAAAFllJREFUWgXpuGh3JFtgKV3XpNtY9gBwvzS1Y1VH8m6l3jnp+iLY/ElZAWmG8tZbb8VeYCmZIJ2u69IfQHuuVc95cSxqm7/FkXTPSeWOZNaSco5VkE66wFKs08LTDaStGsVuP6PVE5OynJ2bWpqBdFv8libHPgdbBemYW9KPPvqo6knfeOONcvbsWRWlRrS6oKAg7tEd6bJGo8VXrzjpaC9mn7WfPj3xt9CD+CjSZ2JSY6RWQTrmlvQjjzyiIH3TTTfJuXPnFKRJDQeki4uLZebMmarrUVtbq3/Ky8tlx44d8uSTT8qZM2f8zvJvLITgDXegjgumxuWiqfHCpGQvh/siT8mHEn6nrYI0+PmnP/1JRf/b29vl6NGjWpmlqanJXZmFii3+mt+9+8Mf/rD867/+q9x8881y4cIFvciGDRuksLBQQXrGjBleIF1RURETkE6H6KK4YmlcLx7+AnaODDIDDjgPi+VhBaQHBgZk48aN8tprrylIo4F08OBBBenLly/Lf/zHf8jzzz8vbW1t4YP0ww8/LP/+7/+uIN3Y2Cj/+Z//KevXr3eD9LRp06SqqsptSQPS77zzjvzsZz+L2pIezms4IRiakJsMi/cs/oMYzos5/rNn6zsEAunFixfLlClTpK6uTvGxpqZGgfmNN96QtWvXCoDd09Mje/fu1WQWQPpf/uVf5I9//KNcuXIlfJBesWKFWs+TJk1ScxyQXr16tYwYMUKKiopk6tSpUl1dLaNGjdLOANIoOf30pz+V06dPO3SHnxlIKHYm9Ga2fpeS07l0+CRMzsza5q6BQPrOO++UyZMnKy7yB5AGlAHoN998U8g4pO3cudMN0v/4j/+octDXrl0LH6Tvuece+cY3vqE3A90BafgUABqg5t8BaHYKE6T37NmjIH3y5MmoQHq4GB+2wElbdMI271X8OjJcFm38ZmjYXTkQSN91111q3Hpa0qR6v/766/L222/rPOTn5yv9gSV96dIl+cpXvqK/d3V1hQ/St99+u3zzm9+UW2+9VXeBr371q2qOw0fDS99yyy3aCdOSxokIx/KTn/xEjh075vdGTz31tJAeGawNl7VuK2y0VWdS+F0dLoszhR+BnboeCKSXLl2qARemAQvjgCY/Ru67776rGEigBX9H0A46+Ytf/KLSIRRV8df8Og6J3vjud7+rtAaiSlAfv/vd7zT8jggPOoH4kgnS8NPHjx+XH/3oR3L48GG/N/rFL36lO0eolurvgi0x0ZadCrUSbPR7qi9KG03lcOnKrl275Fvf+uaQ4SxfvlyQejaxEZCmuhVG7v79+xVPx44dK88884yK/tfX18tf/uVfakaiSYX4XtQvSBMf/cMf/lCjOPBAQn385je/UUsaU/2GG26QcePGKd8CWAPSRIF8//vf1474az/+8U+VLglmTafyu2B7HLR9B23w+vrjkp3YZRs8GPt14b333pXvfOfbQzr24IMPyvjx470MWKzlF154QY4cOaLATOAF+ApgQw9jScNRB2p+lyC7AJEa1DrEcv7e974nv/71ryU3N1f/ANATJkxQ5yEgzX+bm5vlv//7v2X37t1+7/Wd73xXqqqqhx1IpxT2pVRn4/xiutM2fe6TypZCnKfMufz1Gdi+fZt8//vf85oSDFDCl02WAcoDA5bckd///veac8Ix+PygkLGc9+3bp9rSWOaWQBqL9//+7/9k3rx5ykH/7//+r/zqV7/Si0JZcHPC8wBnTw/mt771rYA7wle/+p8yYcJE3T0CtVR7P1IS81Ky03GAB0+QTrWFF4fpcC5pbQa2bNksP/nJj71OwoAlfHnMmDHKMphBFVjQ0MWE24F/SEH/9V//tXLQFKAlTvrAgQPWQJoLAcx33HGHUhR/+MMf9O8EYUN2E3IHX43DkF2DDkGL/Nd//ZdyK/7al7/8FZk1a7aa+6kO0imPcyk/AGsv1JBqNxZPdw53ZsBzBnp7e9TR99RTv/aaGHx2K1eu9LKkwUrYBThoQuzAVuiNj370oxqUsW7dOg3SwKdnyZLmYKxiKrQgnsSFCK8jXASQpjNQIXTADDXh377zne8E9FJ+6lOflnvuuTeo89DOBo3JCw0bfBs2A/FY2nZeQA7ODZsZuHKlXUPmVq36o3tM0BgwC0R3mJgI4wAuIpnx29/+Vnp7exWkv/71r8uiRYvU6H3xxReVn4YKsQzS8CTwK/DTZBNyoVOnTinI4jyECgGkzVATwByK5JVXXvEblH3//cvl8cefUE47WLPjezbsANp8AKkO1F4qUz71IR2H37ABRbsNpKGhQQF606aNXiBNQAUZh56JLOAluh2vvvqq0huA+S9+8Qt1LpKDAmYSlIEBbBmkP/3pT8unPvUpdRIS+0wMNMUSoTW4MZY0NAcgDuVB7B9ZM+Sg+7shHs2//duvKMD7a3YEZ/qZ6jgWcoGn8gA9F40DyiEftXNAbGbgxInj8txzz8m+fXu9QBqMw3j1TGTp7u7WbEMSWQBpmAjC8cBBQvNgLABwRJcsg/T999+v3AkOQgjvn//853ozHImANLHS7BwmQY4XE7OeKBB/qeGA+P/7f98IGIZnRz9OKuOXpeWYKgN10q0tPVbn4PjMAEkpzz33Ozl//jpFAY1BEiC+OlMdFPoD7MR4PXTokAZe4Md7+umnVc8DY/af/umf1HkImFsG6dmzZ8vf/d3fyfTp05VLIboDXgWOBecfuwXpj2aEB/8FnHEwIh7i2xgEER7jxo0P6Dy0ozWdKvgVk+Vot8F6grLZNzsukphMvnORVJgBBJLw0T3//O+9aF0wkUQWQpNNyQwMVyRJAenz58+rFQ0DgcwGVjVa/V/60pf0GK5rGaTJikGdaf78+WqaY97jPCTaA8AtLS1VXWk6Yobh4b0EpCkQ4NvgYj75yT+TJUvu0tjrQJSHHb5a7YZVCV28dhh8MK45oZPh3MyZAe8Z6Oi4ps6+119/zStDEF/bRz7yEQVoE6RNnX1SwJEhhSrmmE9+8pMa2YFF/m//9m9BnYYm5erXNgFICbhesmSJAjNUB7w0ZjqAC+WxcOFCt640HYMKgQhn5/BNceScefPmy2c+8+cK8IGaHQwlO+BUvF+OoIZpsifAoTXi/fid60c4A6dPn1KDdffu68knGK0A8gMPPOD204GHiNGBm2vWrFE2Anz88pe/rLQIoksvvfSSYmowp2FQkOZHLsiNsZaJ9cOSvnjxolrSgDVx1Pxm5qnT0VWrVmngtj9t1KKiYg3crqkZ5Tfz0AHoCFeOxdN8MdjvvCcDqB1wtvgkncMTPQMksWBJNzTUu28NjYGUBpEd+OhMHWlU7Yh2w2LGcsY4JSsbXhp8/PGPf6wGbTCnYUiQ/tCHPiSf+MQnlGeBU8EpCMkN/YGljJAIDkRPDgZd6aeeesqvZCnW9Oc//wWZP39BUMoj0RNvTkQy7puse/rD4CFgnUigtsMOnayH4dw3JWYAHvmZZ56WN95Y76VYB9WxYMEC1eQwsdD00QHCpIVzLhQyIA12oueBwUo6eDCnYUiQhuT+q7/6K+We2RWwksmcMekKaJA5c+a4IzzoGKY7cX9bt271O/Fz586VT3ziz9Th6NmSFU2VSByyy0oMNuaEA7UDznZZFk4/QszAyZMn5NlnnxmSwg01DONAKLIZ2UEOCfHRVLSCjwbI0Zr+whe+oKBMWDOBGcRcB1K/M7sT1E/HDQFpeGmsZ276P//zP8qt0NgdqERgVmlhF4GrRvEJQRF/NwfYv/Slv1VNaj4TfFsi39l0BOhwvhoSRn8k8mE7EOTMQBQzAJb96U8vy+rVr4tnwVioX+iLD3zgA17+OZyE0CKo2wHKGLaf/exnlY9GX5oIkR/84AchqY6QljQ3+sxnPuPuAIpNXBg+hZATyG8sY8x406sJL41+xy9/+UtVxvNtUB5Ll94nDz74kA7KnzUd7wiPdAVnz505nPUad6vaAelwHoNzjA1moL7+ovzqV79UKxp/nNnASEKR8c+BZ0S6mfHRJK2gyQELgejSP//zP6uDEesZ6jhYNRbPIQfFQwCV2L9HH31UuWd4FKgM0sSxpvFY4jgklhqrG6Cmg8T/0QlKavlr1dU1ms04bdp0L2vaM/IqEe9vOoK11THHFagT8ZBt8II7XUjtGcCKJuTutddeHWJ4wgzgMIQZMHNGoDowVDds2KBZhcRAQwsTEw3AExf97W9/WwE8UDWWsEGaA6l8+/jjjysxDmgTA43W9MiRI5XOAKgx4U01PICaTuHVRD3PH+XBJwLx0ljTHO+vxcvRbxWkUnt5efc+Ug2SuAG1A9LDaXkN27FQ0OTnP/+ZnDhxwgtUwTGMVLKzTSbBpHyJcMPqxoomAZD46LvvvlupEqI9EKMjryQUHx2S7uAAdgWiPFDEo0MQ3kiS0kH+QH3gWCQCxLSmAXBC9ggxYSfx17juBz/4Ibn99jvckR7xfmfTGaA9qQ7fXJFw3q6Y89TxftjhDMo5xpmBEDOAEfriiy/Ihg1vDAkrxmFIUe7bbrvNHYqMNU0kHBpGgDt8NNIaf/EXf6GWNpVYiJuGr/akTYJ1IyT9C/d87733qpg1sYDsBPDN7BJ0kvg/grZJI4d3MSmPpqYmDcULVhbm1lunykc+8lH9VDCLAcTLgjZ3JGdVRica5YWt0ex6Dkg7S9HmM4CVC85hRaPB4Wv1YmgiOQoumsETOAjNorNYygAxgRdPPPGE+vDw66HdQSGAYKnglugODqZqON5LgBguGiElKA/kSek43krSx03BJbMIAMeRAMNu5K8RlsIgP/jBDyvpHm9OOhpMsfl6Crt7sZiDmNAfDkiH/cycAxM/AwAoLMCPfvQDpTl8MYzINORGKYUFQIN5/EEjmqxrnIMYsLAP+PQQXkIzGpB+8sknQ8ZGWwZpPJJY08T5IV1K1AaB2HQUCxiQhuogmNvkpukcMdOE7GHiB2rsPHfffY/y06amh/n+hjTzw3h2sQClMG6TUofEak4itqodgE6p9ZJuncXwJAvw+ef/oJrR/px7ULrIkgK+Zta1WSAFWVKsaP5ghD7yyCNqNWM949MjdtpKCwsHAWI6RMA24XZ4NAkvoYQMFcQZFB3C0jZrH7K7AOJ0CnokGEHOIFesWCnLlt0vGZmZquEcDVD7nm9lQtLlWAeo0+VJO+O0OgMYnW++uUF+97vf+sUtAijItiZHxEwBB8NoZBRCCUNzwBRQOIXIDnhqojnIIeH/rbSwQJoLYtpTGgbqg1hAdpp/+Id/UJrCdCBi7hOOBzcNSPMbx33jG98I2jEGzbkPPfRBWXLXXV5C+9EaXbECIyuTmgrHxnJeIqI/on2wqTDJTh9TbgYA6G3btmpmYaB0bb7+Ad4ZM2aoFQ128W+IKZFpzXngHlb0ihUrFOhxIsJv41AMl4s2Jy9skMY5CO8MCQ79AQBTBgYTnh2DG0OME7JnfgIA1AR7b9myRXmaYA0HJUT88uUrZNn9yyUzI8PNUUfzPscSjFJuxfnpcLzmwzJQR/NQh8ODcMZguxloaWnWL//XXntNqGPor2GQEuhARIeZuAJuAe4o2oGB0CMcB82BxQ3ti/VM3PTBgwctjztskOameDGJCWT3oGPsGMT7kTLO75DmgDk7DJ0zj4NAp0wM3HSwXQSghtdZvPhOWbnyASkoLHSr5YXdUdcURBoTbHkGU/SEeIC1A9QpuhicbiuIrl+/Tnbs2O6V9u07NeAexirGKEYoGIcUBhayWX0FK5oEF/JHAGz+DtWBNCkgbrVZwj4DQBcrpYGFTCe5MbsDAAsAE7wNT4M4E05ELG546/379+tOA5AH46cBe46fPn2GAnVtXZ3k5uS4OepQA3TAOdQMRReCF/rq1/0Jemyg3cCxpMOZSueYOM8Ahubhw4fUv3bkyOGgWhowBhig+N7AOACaYAfAmeQ9ABmDlAg4QpahQMA7wpHJQAyUgR1qiJZAGkcgYXY4ELGecSDSsWeffVb/C1AzaEAYByLRHgA5uw+gTnwgnk+APFTjeK6xYOFtMmPGTLWwzVhqf+cGczbGw2oM1f9U+D2eG1rYVrUD1qmwVIZdH8EotPHfffcdlbmgXmEoXMIvR+a1yRJgTBKmhzqoKdxPch++O47BaAUXCeEjgSWUbnSgSbYE0lyEFEd4aQCY2EH+jiYqOtI4AAFSTHp2HTIRAVpAmj8MBG4afdVAsdO+Ha0ZNUqmTp2mO9iECRM1Hd0TrH0H4ER2WHuf4rmBhQRqB6CtPSzn6JjMAIkpR48eUcw6ePCASomGcuZhFcNDI6aEoxCjEZzDAj98+LBiH7w0PDWhylAgNIB548aNQ+RNrQzEMkhjLZNV+PGPf9wdP8iu9Oabb+qugrVtOhGxtOFv2IFwNjIwigZAkTBRoSbGHEh2do5+XkCzTJ4yRUaPHiPlZWWS7ZoI8zgTcHyTYuIJRFYm287HxmuOQgI1k+KAtZ2XRsr3DXyChoB2wGI+cGC/7N69R5qbm8ISOOKrHvoWQxEQBssIsXvvvfc0o5r/x2LG8EQ+A0AHJzFUMWBxRhKiHGmzDNLcCM4FaT7+kNjCLkKGDZ1mMugc/+XzAd6GGGv4aZP2IG2SUBV2MCuNDQCOe/LkKTJt+nSpqa6WkpJSpV1ycnOHOBnjBTxW+pwKx8aT9jDHHzTxxQHpVFgmKdVHDECoV6xb4pahNvbs2S2HDh1U3AlH2IgBA7boEoF1hBYD0DTC6TA4uQf3AoSJajN18sEkNgVojtOnT0c1dxGBNHckiuNv/uZvdBdhIugozkEiODD1AVQGAHHO4ABqrGEGaVZ5QYQpFA8UaHS5uXl6PSYFTyu0SH5+geTl5kh2Tq7eP8eVEckm4rTwZyBesxXUqnaAOvwH5BzpMQOD0t9vcL9Ysvzp6emWa9c65Ny5swrKx4+fEPSgwxU0cn+ZZ2SoT43UbzAMIxNcAedQsjODIEylO+Ki+R2uGlqWiA8wLlzGINBjjRik4YUx/UloIbwEoIajYQD19fVqbXOMGdiNwxHS3eRz0KZ+9dVXNTIkHE3VUOuyuLhE6kbXKXDX1dbpfZhUit+yGwLU5p9Q10rX3/3RRbGei4BA7YB0rKd6mF5vUAYHRS3hwUHAuV9jmi9fblIgJmnk4sULikFRUQwZGWqI3nfffRosAZbAEOzdu1eBF4CmAdAAM1Fv0CLgHv46ZJoJkjCPi+ZhRAzS5k2Jmyb1EbDlMwKw5v9xEuJUBBgBamgRBgv5DoCy05w6dUpWr16t3s9wPz+iGaxzrjMDzgw4MxBqBsAsotcIkMBRCFYRakcUCNgGlQteAdD8d+HChWo9A+JoHIFpULrQHbFoUYM0VirFFYnkwIrGIUgYCpmIdBJnIY2BAeJwygR5owHCTgVAk05p5rMzQQw82k+EWEyOcw1nBpwZGL4z4Pl1bRqJJkBDzxKoAEDzb1jFVJwClzgWCxmmAIcijkIA+sEHH1RLG4VQLPlYGZ5RgzSPkIF88Ytf1BJbfAowGICaAgGQ9iZQwxdBibArMTgyGPk8gMcmTMW3JqIZZwiXFKsBD98l54zMmQFnBkLNAIALPYFx6S/vAmwibJhIDnCNEDosaP5rGo+wBYAyvjAAmuNWrlypocWUxYJyscp/B+v3/wflnMDCxGLrfQAAAABJRU5ErkJggg=="/>
          <p:cNvSpPr>
            <a:spLocks noChangeAspect="1" noChangeArrowheads="1"/>
          </p:cNvSpPr>
          <p:nvPr/>
        </p:nvSpPr>
        <p:spPr bwMode="auto">
          <a:xfrm>
            <a:off x="307975" y="-1744663"/>
            <a:ext cx="20764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6" descr="data:image/png;base64,iVBORw0KGgoAAAANSUhEUgAAAWkAAAKwCAYAAABaoo40AAAAAXNSR0IArs4c6QAAIABJREFUeF7svQd8Hdd153/QeyfB3qskVlG9kLIsWt2SrGY7zjr5J/HaKfuP443tuCTZdXbXJZu4pNiRLFuyI9mWLav3RlGWSHWxiL0CLGBBIQCiA/v5nsEFBoOZ92bmVYBv9IEAvndn5t4zd373d3/3nHOzRGRA0uTIycmR8vJymTVrlsybN08WL14sixYtktmzZ8vkyZOlrKxM8vLyJDc3VyjL0dnZKW1tbfrT2to69MO/Ozo6pKurS7q7u4d+ent7pa+vT/g9MDAg/f39+jtzZCyQsUB6WYB3PCsrS991fnj3zU9BQYHk5+dLYWGhlJaWKjaAHfxtfoqKivQ8877zzoMJR44ckQMHDsjOnTtlx44dsmvXLv33yZMnFRfS7chKB5DGmJMmTZK5c+fK0qVL5fzzz5ezzjpLJk6cKHwHKGPo9vZ2OXXqlDQ3N0tTU5P+nDhxQo4fPy6NjY36b8rwIABvwNmAcnZ2tj5gfvPg+M0PnYCfzJGxQMYC6WMBiJP5gUjx/huw5d8GvA1QgxMlJSVSWVkp1dXVUlNTIxMmTNC/q6qq9DcgDpiDJ+ACBA7s2L17t7z99tvy3nvv6d+AOCQvXY6UgTRGZsSrra1VxnzllVcqOMOaMTgP6PTp08qMAd9Dhw7Jnj17ZO/evVJfXy8NDQ36OQfli4uLhdHVjLQ8CEDYHFzPDsaJAmbnfez3tz907u9WNtL5iapzMjpjELu41cfMdvzawOt+0doa9rxo1/X6Ptr97LM8e5+xn5eIPuO8ZrR6hm1/JLs4v3POeE1fAHAhZD09Pfob3OCH8oAyGDN16lSdnS9YsECmT5+uwA1oA+zgBKTu8OHD8u6778oLL7wgmzZtUrAGf1I9004JSAOqjHQXXHCB3HDDDbJq1Sod9TAWoxsG3r9/v45uW7ZskW3btikoYyyMiuG5BlMdWLHpQPxmtGWkNTIGv81h2HMqWbQdbPx0fHvb/AJUPF8YP3W03y9o+Xid6zUYx9MWybhWtIE7iH39ALnXgJiKvubsC/ybNpj32fzmc1M/+ztt5BHTbrDAgLaRQwF0ZujM1M855xzFHsAbTIHkcb2WlhYF6d/+9rfy+uuvK9tmdm7HkmT0BXOPpII0RgRkL7zwQrnzzjv1NyMahgGYAeP169fLG2+8oVoRnwHEjHj8YETDJjC2+eGh2Kc9nMO/zQ/s2jzAaCO3efjODu48z96JowGpFwv0YgbO8l51cb5IkdhmpGtG63BeL7sbw/Cyi/3FigbMXnYxL639GZnr2s/xsoufOkSyoRezM33SWRfn5/aBxH4tN0B0q0c0u7jd39jMre2RbOY8Lx52sT8/t3v7ITAGtGHN/Jg1J5iwXebkXsymzY+xMaANO0Yy5RwwBZAGrC+99FJZuXKlAjYH38Os77vvPtmwYYNKqmYtK9o7E8/vkwbSgCQLgn/6p38qV111lWrQGBD54sUXX5RXXnlFQRoJA4Oa6QhleDBmSsPoiGExpPkBlO3SRjwNlLlWxgIZC4wtC4AXTocCAJzDEDcwBiwxgA2+QATnzJkjq1evlg9/+MOyfPlyHQhYB3v++efl3nvvlffff1+v7UZQEmWlpIA0evEtt9win/nMZ1RzBrAR6Z999lkdqdCbGaVgvBUVFWpIDjNa8jmAzHfo2Gbhz4sZJcpYY+G6dvY2FuqbiDpmbDDSqn7t4bdcIp5ZvK9pQJTfhn0zM0fKgEXDqM36Fe0GawBswBycQbdGv77uuuvkkksuUeJ48OBB+cUvfiEPPfSQrosl60goSGMERqbPfe5zcsUVV+gKK6D8zDPPKIPG7QW9BxZs3GUMa+YzRjZWa41WZNeSIxnIOW1ylnWbLvs1eKRpmtd9zOduskWkqa79el4aYbQpq/0aibCLXeox93JKHtHs4lVHt2cSSSIKKrXYn4u97n5lqGh9MFI/iyYVOftMNLnBr12cbY6mPSeiz3jZnc+97ucmYTkHlWjvkn2dCpAGsGHJsGiDLZRBQgGswSukkBkzZsjatWtVCoF9/+53v1NWvXHjRv13oo+EgTSMF50HgF6yZIku/AHOLAji5gJ75oHAmo1UYWQOWDNGNP7QfB6tM0V7YfjevgBhRlh7x0i0sTPXPzMtYB+cz0wLuLc6ml3Me89v52K/cwDkDpHWAJz4YXfr429YNouLgC734jPjMQKrRgHARRgvNP4Nq37ggQfkiSeeSLi7XkJAGs8NGvPJT35SpkyZoguBmzdvVva8b98+bZQR9DEuf7PiCusG3HEuNxqSn07Nw7Y7rDMyGqnEfM5vA8z2qZCf62fKZCyQsUBqLGDA1QnYhsDZXW7dFgr91JrzIIaAM7IrQS2waf4NjoAdrHuxpgZYG68QgPyxxx6T//zP/9TzEnXEHaRZELz22mvlox/9qILvm2++qZ4aSBuwZxptgkr4HjmDhk+bNk0BGl9oyntNIwzQGiA20YQmaMW44JnfRo9KptCfqIeVuW7GAhkLWIzZzq4NyzbAzW8whlm6M0LZzX6cDw4R1QwYm6hE/KYN4wa3WAujzMyZM2X+/Pkqf0BI8av+yU9+ooF1icCZuII0TuM33nij6jeMRO+8846CLk7h/ACkGAEDo0EDzEwhcDTHsJTlHKIGnVqnYcSGIRuQNuCcCONkXoiMBTIWGHsWMABuwNoAtR2wnfIHgA7BZDaPZxngDGYx+4dZG62a8ygHZqFVr1ixQkEb77Sf/vSnCtTx1qnjBtKI7Ndff7185CMfGXIGZySioayEMloZP2cWBBmJMAgyBwcAjSBvnzYYDdk4pRuATpVT+djrrpkaZyyQsYDRq400AiCbiGT7ehcEEsBduHChRikys2ctjYC6uro61aghn+APuIU2TTnW3JBAnnrqKfnVr34Vd6COC0gToAJ7vvnmm+XYsWMqVzD6AM7IHHbfRKYHNAoWDbBjJACaKQOgzmEkDcAZYE6FA3mma2cskLHA+LQAmGP0a+POa5g1M3zSVBCRCAAjg+AX/dZbb2lCJmb5JicQ+AXZpAyKAI4Sv/nNb+Txxx9X/IvX7D5mkKaxF110kfzhH/6has6seuLWghcHUwVGJ0YwjMAi4rJly3S6wJSCz2n4k08+qQuK5jALgfFq5PjsaplWZSyQsUCsFrBr24ZxE9dx7rnnKjsmXQVYBc4R28EaG/hm1sIM6eQcJBACYHDPe/XVV7VcPI6YQZoR5Mtf/rICNFMDRHdc7PDQMMI9UgfTCBi0yUxFo2DQDz/8sHzwwQfxaEvmGhkLZCyQsUDMFgC4wSciD5E+DGbBsrdu3Srr1q3TyGhm+bBswBlt2iws4gVyzz336PoaYB7rERNIA8L/8A//oFMA6D3yBOyZhnAYBo33BilITQpBInoA9Pvvv1+DW2JhzGYkNNMWDImRmIbwG/aOkU20ogmMidVwfs/HJrgcMsNAc2fWQMRTRlf3a8FMuXSxAGQL5njZZZepiy1rSqwvJTMlA9InwAjmAJRGVmUmDjlEMjW6sT3RWlAbGucGPNXAETCEtiPtQiqJ+WD9jPcbH2sUAiIUOQ/Q5vMHH3xQU13Egm/K7sPmk0bGuP3221W7IWqQilBppgNE8gCGACcVpgGmkUwdGF1wWcF/GoOGPTBIeVm5jnb8zJs7T6ZOmTLkQWJfFPAXDJO4vNLYhw525OgR+eGPfij1h+ozQB32wWfOS7oFeH94v265+RY555wlQ7nY7RVJ3Nvj3lx7vINZxwK86+rrdJa+c9dO2btvr4Z7hzloM8Ty6quv1kVCg2GwbIAaFcAEwCBt3HrrrQriHJRnwRFShsdHLEcokIYhI3N89rOfHVrsA5Cfe+459eaAYfNvVkABaAR4/qbBgDvO3y+99JJqNkFHGUZtgP6cs8+Rc1eulLlz5g7lkbZHKIYzit0c5m/773BXtZ/FFIlR/zv/9B1lA5ljfFqA/m/kPl52WJ3JdzwWZ1GTJk2WG66/Xi6/bLXOkN2OZIO0Wx0MGVIX3d4eaWttk917dsu7770rWz/YGjg6ELwB68iQZ4AaHANrCNAjnalZSOQ5E8BnGDyzDLJ6kkAuFre8UCBNJT/96U8r4GIU/g3oGm2ZDgqQokHDpBmB+KHS6Dm//OUvVe4I0lnp8OjaF5x3viw5Z4nKFybRf2JecydIm4kHv9luK3yX5GX99j9+W0d6/s4c48cCvKj0f/qm2fnHtI7+bnYEScdtmiI9BTwX7rjtTgWqaEf4NyPalYN/b/yb20+3q8z4zrvvaNrR4yeO+wZOsIf2I9mCZxBO8I1nSL7pp59+WivGehySBxn0zE4yqApk0MPjLewRGKSh80TaoElRSVgyzBAfQbQikxiJvQkBVRpkGnX06FH57ne/q+X9ghMdfs7s2XLRRRfL4kWLZOKEiUO7KYRtdPjznEw73JUY2H7285/JuvXrAoW/h7tb+p6lbBNW5pabhexltuTu2gqPz4ZayHWMfmf2rXRujWb73F7W3Mt8ZmdkQWZ7BqBzc/MkK7dAcotrqLb093XLQFeL9Pdae27yrgQhKal+ildd9RG547bbh6bz0eqTTkBtHySZvTcca5BNmzfJho0bVKr1M2BCCsmGh6yKdxqYBulkNvzII49oClMO5FtckcE+k+sagAYf0a7DHIFA2rjRob2YPcNYqGMlk8byPVo0C4Us3JnGUJbR6Ec/+pEyab95OWDfMOeVK8+VmTNmqHO5P205jCnCnOMlhURm2rz0jz72qDz+5ONnrOQBmJWVluq0EWtlDwL1kM44+DiwsEmcY8+QZk+m4/a5/TP7k3X7XPXMwTqYssYNtKOzU182P0BNnejnRcXFkpNXJKWzz5eBngHp7emVgdIa6WneL/2Ne6W3s3VoD84wvS4V59x440fltltvl9zBDaC96pCO4OxW16bmJiWLb7z5hmrHjU2Rc2/wbFlAZDcp5A9DPpkxsVhJtCFMnb4C3t1xxx2aD0QHhYaGEUpD0OcXCKQNi4bO8zdhkQShkBfaTPOIbWe0YVpgtGiAHC+OH/zgB7qoGK3D8wIvXLBQLrn4ElmxYrlUVlQO7Q4etIGJLx9Nux4N2LT/qaefkocftRYezrSDvqI77gzugIE9jDRgXwzCLvZBORIYm7J2QDfXtQOv+dt5XbeyfNbV3T20OBTtOZmUuwWFRZJXMVmql1wvp+t3SE9/lsjE+dLf0yq9+16R/tajCtJhmVW0eiTi+5tvvkVuvfV2Gd41NPJdxgJYM5Nhdo8E8vqG13XBMRKrhoDiB82PwTeIJBo92jNBLGZHcjASHZtZEx4ouCSTjCnMOpRvkKZTo0cR+g1TBoz57H//7/89JHMwqiBz8D0jDUyaaQIV+853vqOadSQB3by8S5cskbUfXisLFsyX/LyCWOTfRPRXn9d0mna42/LyP/PsM/LQww+dkSANmNFXSktKhqJLnZsGBwFTe9l4gjTX5SVra2/3Jc9BLiAk+YVFUlAzWyoXXSktu96SHrbZLJ8iWbnZIkffFWm34gnCeh347IBxLXbzzR+TW2+9TeWkaAAc36X2uDbD9WIQJRYVX3zpRdm1e5fimdcBrrFhNlGJkFB+jD79wx/+UF1tOZ9ZP1sEwrrx7iC4D7e9MNq0b5BmFEGLBqSNjIHOwuhhvDlMzlUA3JSh4yJx/Mu//EtEBs10t6S0VFYsXyEfu+lmbXxWdpZtjW6sPXr7Yzbd2mLVgPQLL74gD/7mwTH1osbrdVEf1MLCob3kYDSRmLQb8PqRO5zsmPp7yh2DbN7eRsOkIRl+dEvawAwBJp1bXCklsy6QU/W7LYDPzpO8vAHJ72mUrL4OHZzHCkjzDgPSsOn0BWk3idF8Fn2hn2eEu97jTzwuH2z7wFOSRZ5DKUD2ILWFXZ8mIpHcHTxXnu+aNWt0o236KiDN948++qivvuRED1oQ9SAoBH9BVjlh1DCBr33ta7r4QSWQP84++2yVQABYKk9MO1Qfto3fotfB+WWlZXL+eefJrbd8TM/TYyS2OT4Y4k9R6576As4BZkA2bNwo9/7sXpV/zsSDF79iMBBC+1B29kinfa8FvoEBz7JRJQwLpa2uZVtQND62TjbP5/RzdGk/B9dk6sssISs7V7ILKqSrjz06RbJlQIpzOyUvF426Z2gjVD/XTXUZa/u7W+Waa64dei2jsemx9HaautIPiZz+9UO/lvc3ve8ZLQhzPu+88xTvwDpIKYEukNV/+7d/U2mDgR0cQ5tGHkGXJrCF7bdwUw5y+GLSdF5udNNNNynNB5BJzXfXXXcp1edgmxkikABzM7rQaXHNo+KRDjrBeeeukk98/ONSUV4xsmjU3jA2Gfau3bvl+z/4npxMYLLwIB0hFWWZPZnUtW4Lwq7cCJB2emy4OEUqFDvK2tmIvVu5le0fGBjaOCKIbRh87PlqAOucnDzJy8U1L1vrzmISP2PFu4MpPnr0pZdeFgiko766QQwbU9noTNpcnoEZQP3JfT/xlGd5xsgYRF6Cd3ZSumnTJo00hJwywOMFh+zBswakccfDbzrI4Quk0VcQwknkj2sJ4Zjf/va3tTEwBzolPoSG/gPSrHAyYvzzP/+zbN++3bNOebm5ys4/+fFPyISaCe7louJwfFzjghgu1rIsGn397/9WFy6iLaTGeq/M+cm1wJDsUVAwItsaAM1UmJ9YghuS2xqRBQsWyh2336nRxWag8yN7UM/UA7W9xv4sB6DirfZP3/0nOXT4kOtgCjlFmzbZ8mDTLCIih3zve9/T9BiANMoCAS6UAw/Jpvev//qvgZ6/L5CGJbPbNyMHC4EsAH7lK19Rig/AmJ11GVWoLCMLGjZO44B5JMbAIuHtt96mIaee7nWBn3RUVPf3tBJc6gf/+gN59733Ii5UJLgKmcsnyALG28nkLuYdYEHJbOOWoNsm5LJXrLlCbrrpZpk4sVavb2AvmqdH4Nc27rV3Mmj/GjXP6cDBAxp0xqDqJFKAMcrBhz70IXWSMLiHxIHKwCKh2SyAHPu///u/rxIITPs//uM/FMT9kjNfIM1O31B2PDcQxIkYhLabOHXS+uGSAoM2UgcjEfk5SCrkdXDOzTfeJBddeKGOQFGPwE89vcF6/auvyoO/flBOnIwttj+q3TIFUmYBNxfClFUmxI0hW5/85Kdkzeo1Q+9oEDYd+JUNUceRp0RaQAx2cRaL8fhAo3ZzlTXJppA+wD1IKp8hZYF9JHzCb5rIazbkRl3A++PXv/61Olz4nU1FBWkcsm+77TbVo6kIDuAsBDK6oM0wclAJRhLj1cFnpOlD6vDaoBGGccN118tH1q7VJElRj9BPO32BGtnoe//yfX2YY0WfjPqcMgXGlQUWLlwkn/j4J1TyMEd6g3R8zd/W3iY/+o8faWbPzq6RC8i4W5JzGk8PpA4TMs4aG14eGzduVJzkO5j0xRdfrABOKPk3v/lN3zPoqCCN1EGejssvv1z1Z7LcAdLo1Bx8z0gCQBsRnREIx222PPcaLci/ccdtUWQOu71Dg7TXQ4v7BQP3DoAZf+knn35Kp0aZI2OBdLIAROr22+/QpErmfbfXz3DWSG9S+lAkt2VjfwuKuOTd85N7NIOlXaJg7QFp95prrhny8gAH0asJE8fdDh2a2RT4+ed//ufqMYL3xze+8Q11y/PDpqOCNAuGn/rUp1T4xl2MEQIANiHaLPoZjw5D96H00P23337btc8hk7BQeNEFF6rzf8TDuQwfF2xNn4VGthv7+f0/l02bNkt3T+wJwtPpJc/UZWxbYOnSZfLxOz+hi1/OnNF+2DTv+dx5c1SL3bdneOclp1VqJ9VKVXXVsOutiLoo1h+sjxihl1+Qr4AYNp81ZLKpsUl6e0ly5g0sSBa/+vWv5NXfvTrKtx2lAQA2aTBM/nojC6NB44MNmf3617+ua3q883i8Ea0dKXDG2CkiSMOc2RaLRUOkDra6+v73v6+bMjLKAtQEuBhfQUYRI5zffffdnnlUly1dpiBNPg5fR1yA2e1O8b8wHa69rd13+CdsmrDUhx95RPbt3+d7McGX3TKFMhYIaQHe6d/75Kc0dzTeW87Dzku9FhCXLlsiS5ct1VMf+PkDo67Bu8L3/PY6jjUckw2vbRj1PgHMkyZP0hloVKLncvGe7h4hHVd5ZbkcGdxbNRJQ79m7R+69717ht51No9lDYNlCkAVEQ1ipE/mmWURkkOI7mDTrd0ggTzzxhHp5+AloigjSaCn/7b/9N7nqqqt0kfC1116Tb33rW0N5OnC5M1mhTOUwHpsx4rTtRuVp1B/+lz+Q81atUqf/UEf8sXWwGuEvbDocUZOP/vaRQM3CHY9R+plnn9UpVebIWCCVFmCN6NrrrpMr1nxoKCrUrT5ONg1GrDrvXOnu6VFgjQTSgPOSZUuUZRLodqjukLJa/g05rJ1cK9NnTFcplYPr7ds7zMbzcvOksrpSSstK5aKLLwplrqeeeEoz2R08cDDq+cgUD/zyAX1P7fk3TN58dnAxIG0kDzRpwBjmDGjjwow2DXvGQ+6v//qv9btoXh4RQZoFwb/4i79Qf0AuhMxBeLfZMgfRHPc7o0dTSW563333acIRtwNXu89+5jMybeq0qIYZVSA8hga4l38Vjc60+KzFMmfuXCkptXZksDrT3gD3s4oyvaMDvPDii3LsePQHF/gGmRMyFohiAQgW0/dLL7lMbrzxRiktLfOVdVIzCIqotGEA85HfPqr/Nkz6/p8/MEJQ0Hzzy5bIO2+9o6AHyeGHGTr/Pnb0mMZjAPwXXXLRKDZtQBo2be4R9AG/8NwLOkuArRcU5ktLc+SNY4lC/OWDv1Qt2X5ANq+77jqNEzFYCMElepFNAcjXgS5NhCIkl9kzMSb//b//d12QjJa2OSJIk6fjj/7oj5Qt41LHLrgkuKZSANSFF16oLiemYvyNVwdp+7zCwPGJvurKD0ccoSMaOylAbWrgfjNLa5srixYvlrz84V0qerq7hdE5TKYr7ojmT+rEp599Rk4cPy49vb1B+12mfMYCoSyACyzvL3nbb7j+xqFI0EgX4z2ALQMymzdtkRkzpvkGaXNdwPrc8851lTzq6+vlnTctEHce8QPpAjnWcFwqKiuk4ehR221Gv/u8n/f/4n557fXXRqgEDCzIHYAwigI/EFbsArHFDRkmDnATpY1MzLX+8R//UfE0WibMiCCNhkLuaFxLoOewaEYFTTNZXq56NA/WBLFgcHQYvDrcclLQmK9/5Wsye9as8KlHkwrS9q5hmSov31qssB+1jOZLl6qD+sbXNoR6ScxJTIWI0PztIw/L4SOHNZ1ltOlQTDfMnHxGW8BER0K0rr76Grn4okt8L8RNmlQrV639sNrv+edekNLSklAgfeXaK2XH9h3KaFnPYVY6Z94cXQd74dkXkgLSZeVlcvzY8ah94cmnnpTHnnhsBL4xwLFwSGpS6mxiRgBjglqQPHivwcz/+T//p24pyMCDJAxoR/Ps8gRpbvx//s//UT2ai7/88su6aAj4ArY8VPJ4MGKYSqG7cFN2KnACC3R/wfwF8v//+V+MArmolnFiZaAT4l149CgxZ95c7Zxo0WFZtL2W2A47v/Lqennu+ed0pGUlmmlSBrDj/TzPvOvxLgLOus1dZZVccMGFcuWVH9Z3ORpzvv76a3X2+OQTTykOGJB+bhCkLx7Uh93kDq7txrGYlcM6jeQBWPNjPnerUzyZ9OFD1jqQn0yH27Zvk189+CvZsXN4OyyzizqSBwuuhrQSvIIuDXElXgQF4o//+I/lYx/7mII2i4qANrJIpMMTpBkR8IdmyxguTtIQYtIxHD+ERCLqUym0GB4wYELIIzd3HnSMmz96k1x37TVSUmz5WMd0pIxRj+5qgDSLHOtfHt3uWNoIKBP/v/GNjfLGm29qrlu/u9rEct/MuePbAizeszZEJreVK1bKhAkTNbNgtMPJnCkfD5DmOkgn11x/zZAm/fQTT3tmoaP80MJhaalq1mEOS5MuiLJwOBJoANvfPPQbeWndSyNuCSYS9Adu2nVpfKLRpXFLZlAj4dLf/M3faNsIYiMSkQDBUCDNouHf/u3favIjABa/53//939XVs3NcDsxi4Zms1luhusdvoHOg9Hmi1/4gpy1+KzB3YZjRNkYTw/zUN3PyRJAur2tTUf/eB8wZ1gGPwyCB+vqpL6+To4dP67RS4A2fp6+8s3Gu3KZ66W1BXAxM1n5eG8B4xnTp8vMmbN0TSg/P0/Yi3FEitYILQJIb77lo1oCeaOru0euv/4a/ffDv31UZYq1az+sfRUmPW36NLn4kousfQB/++hQKlqvVxcZ8cJLLpT1L6+POiOlzhCjo0eOarg6mOR9jH47AMn+/gH1zz5yGCZt91XxTsoEcWLbO4DavuCHnUnlDHkFpA0mImWgLLCzODiKvzRYCmsnudqf/dmfaZ7pSCzek0mD+LiIIIYz9QagH3roIR3xGIkBb+NyYoJYoPYsLjpXPzEeOvb//da31Y86Kyv6qO1raEkToK6dNCkhAO20AR2EberpHDzUvr5+GchIIGkNlKMrl7hO6wYzIGN2liVtAGZmJuwVnBLNmJxvPDCU0bKRsIj2Se7PxsK00AAYeAEg8u94t1wXOyfU+NbQh9tmRRp2d3VJS8upwWAWZ8u9vbxYOMTLA2cKc2BPwr7N4qGRgJE1WBzE2w2XZAbH5557TqVLAPyrX/2qpi6NJJN6gvTv/d7vKRVH0oAho0dzI3Rn9YdctWpo0RCQRn8hDBJZxF550wiu89UvfTmC43kMjzCGU6N1yujf202Y0opEr2qmRBpYwPny+wtNDlrxMDOrMOe41SvaWxDt+6BtjVzenvku6JXtz2p4CNy+Y7v84le/0OA+c8CSUR+QkMBDQBpGzUBCTn28PCBWDGr8DV7idvvd735Xo7i9chxxfU+Q/sIXviAANZIGm8j+0z/9k/r0wYgsCKTwAAAgAElEQVS5Ad4MJqmIcd5G6mAl021UWH3Z5fKHn/60snDvI+TjC3la0Efmv3zaVch/1TMlk2SBxPQRVzbts0XxAmkDLF4AnphhyU8jY2nh8PMix/RDv31IN6+1gzTbB5LOGYA2IA1zJqHS/fffr7MJQBvnCjw8kC+JKWFvxEi7tXiCNBvHEiEDEEPHQXz8FgFZFguh9XxnEv2jeeH3Rzy6W6QhyZSuv/a6oelRdJP67MQ+i0W/X7xLpG3F4t3QzPXiZoH49plYICmWcyOB9BCoxc1mXhfySlka642zlAE/8dQT8sSTT4wAaXCRXEcAtPGXRmdHc/7Zz36m5BWQxqODpEysJ+H5AW66ScR2W416HlB3AlJIaE1CEPKf4iNN5dCjTJJ/NGkD0tB4XPa88kf/2Wc/JxdecIGPvNEB5APTp1M3NAd44vF9AQPcOFM07S1g78h+IC56g2KZ5HP1WEHaqxWpewvCtmg0HpGylHz6BLbYD4gq4eH2yEPiSIh7gEmzazhrA0Rxk1kUrR5S+z/+x/+IuIu4K5NG0sDRGiEc/fnHP/6xUnKyQcGkZ82aNcL9jhGE72DfpDJ1O77+la/KwgULAgaxBHikAYpG7+KJKJH2FUxEozPX9LSA5yQ2rptOhYGmWCQTe3Mj9fjkvg2xDlkjOS2LfuvWvyJ33X3XiKcLgSXvviGuJvIQlgyekpgOJs3mtF/84hd18RBnC/7G+8PrcO0pMGS0EnJ24CON1IGOAsMGwHEjAaiNjzS/WakkyT95VN2O73zzWzJl8uQQK7E+mUVyn3pI8HGae0xUOmRbM6cFs4BzQTHY2ZFKh4WoMADvrIdXD09dzw/aKrfFQ1E9+gf/+i8jmgs+kjEUpcHs1AKWojfjUIFfNEwazzkkDtxrWeeDWXuldTboN6rWCOAsApJWD1D+X//rf8k999yjnhmA9oIFCzTHrAmBpCLo1XiAED7udvzb93+g0onnPoauZ/kAtdQ97RjeInulx4RWE0NbM6cGt0D8OnVQgLb3xqBw5tbOSCBtr1v8Wuxl7VhbM1L2ePOtN+Wfv/fPo252ww03KIG1b4ICgSUzKIAMSK9YsULxlAOW/ZnPfEb3gw3EpPHcQINmBRIKT1ALzJqVSuQPwsGNHyDUngVERgnyo9rdUuw3/cldd0fx7PDTlSM8ysQ/ZT8V9FnGOTqPqcr7bGOmWHALuE1s49M3wkBUmHP8Mmmf8+PgJvQ8Ix6tGa71u++9K9/5v98ZdTc2ncXd2LjhoTIQdEZAC8nn8KcGxIk54W9Y9p/8yZ9olLZXygdXuYM9u5AuSEWKp8bf/d3fqS8fCUP4wbPD7GkISCOOw6AJePHKfvfzn94bUuqINL4Mfpe4mWIcO0m0cXJMNyIJdjqTbhEfYDYWC8qm7ZaOB7S5tSY1NCVearvI+5s2ybe+861RnRIpA6XBDtJ4dTz55JPqioeSAF4+++yzqk+TspSoQxYQvVKWuoL0mjVrNO8pod9kYfv7v/97dRWBRQPSOG0bzQVGzU3Ron/0ox95xqHff9/P4viWuTz2+PbrONY1yKXGRSOCNDhTNqoFRk6zoxaPUiAo6AYt7wR4ah8JpJPHqOMH0NR50+bN8s1vf3OUtVevXj2kNJiNUHCqIBseSeo4kIxfffVVdUcm//7nP/95jUr02krLFaSh7P/wD/8gixYtUrc7XEQYCbg4kgdyiMn2ZEAa4ZvkSgcOHHDtJvEFafNoBznCuMC2cdGIWDEkc/4oC8S/XwQF3qDlnU2I1IL4t85PF4q1Rd4gzX6HRg42kjAMGZc9wsGRNNCl33rrLQVporO//OUvaxSiV2i4K0iT7B+Ha2g7F+FvRgJAGl/A5cuXD0UbmpBwbgpIk+3J7Yg/SNvukpVlOXam5on76RUxlBmXjYrBHmfCqU727Ozc4Tt7WHgKe555WuMNqL2YNDmlkYNNQAuKA5IxoeFPPfWUut3xb1zuAGl8p9mglkx5XvsduoI0vn7o0IA0wjYgjWaCdwcgzeoki4Umqga544033lA3vZSA9Kg503gCtvhOd88EiBufbYxfnw4KuEHLu9k/fUDa6VMSrnWRQBqZ2ISGA9KwZ6SOxx9/XEEa+YM1PJwy8PwAa/H+YIHRy3ajasluLF/72td0twFc677xjW/oTZw7spjRglweKQdpBWpnVwjPONLvRY/fS5p+bcvUyL8F4tcPgsJT0PL2NqUnSPu3urOkH5A2yf85F+8NPDxg0cga5JkmMBAmDb7iR4207Bukb7/9dk2hR9AKUTJcZN26dUMgjf+02TYLoCY+PaUg7eoYEb/OHP5RJurM8dy2RNlsvFw3PjOrMB4fsYD0qMmu43Ekt0eHaf3ICvsBaaNJcyYZRHG+AKSRNfCCA6Rh0qz/4T3Hxru+QZqwxa985Su+QdpsE5NSucN12HZF7/Hyto5XEX4cPZ9ENMUOZ+FmirGAbSznegFxcgGaZxJLK6xnGi+QJkUpJDgUSMOkccr2w6TTBqRH9d/xDNLJ79qJgJzMNcNawDz/cEBtv2sQyApS1tmy9JA8YmnBcItSDtJ33nmnMmk3kCa0275LOJQ+LUDa3mdHza3GM6CN57aFBbAz7bxgfcDNV8SvxWIVCtxqGqz2fmvqVs7e8tjAOuUgHUnuSEuQthNmT2KRvK4QSzeK/dwzpZ0BLOXqwzR4fqTvzGAf2/scoKJhi8b+zP020W85r5akB5s2tQvfmrQA6TEnd/jqp74KhX1TUnyec0Ep9mlwihuU/Nu7mdDUIhqYJ722zgqFkz+CMuPwsGYZKLVMOqzIM/rhZkA6bIf3hcG+CoWtQZqcN561+JAmdsM0N8SJhH0hb53c04L37zDAGxTc7TZw1jDc8BKrVU2rw42+KQNpEn5cvnqNRsxcduml6lrXcqpFow1ff+01dcImmMXpgpcWmrR9ahqxnwbvxLF2h+Sf76SETgYxTm0Q7X2L9r2d6jnlSz/nJv9BO+4Y+3MNCthBy3ux6UifJ86s4YeasCBNSPjUadPkS1/8kiZYOt1xWtavf1Uz5G3dukWONTSMau6IrkeY4tXXXKsLhueuXKmAzGaJ615ZJxs3bNBkS2kJ0qGJY+ydOnEdKBFXDm2oRFQmvtf0YsDmLm7vo5s53FbVIl3biVIpB/PYn7Ff4PVbzu1Bj3XZIyxIA8xz5s6VP/njP9EcHmzFxUbfmzdvkU3vvyeHDh0axyAd6pWPvUOHum1STxqnbbTPkZ329PrOaQrnjNePqezI5AXIKQdqY5BgJCQM6IY5J/3YdPAXMgPSQWwWaWYf9TrBOnHUy42JAjEZLDUtDAKG0YA41nm1Hdi5VliUSpgl7X062OJx0KaEFwtGLyD6GR/ja7KgrR1595SBNFT84ksukaVLl8maNavV/7mluUXTlL722u90d9vwcsd9g61MEjAGvk3gE+LbZ5J+tfAvc9KraoDVjgpeEoSzjAHSMI83GMalOWD7e2phgDcs3DkfSZhH5K9VkUqFq31YkGY3lslTpsjXv/b1IU365Zdeljffeku2ffCBHD9+LLLcwQWqa2rkmquvlv/62c/KjOnTdeeA733ve/Laa6/pziqxgXQSHkPoW4Q+MfZ+kvIr2PWBMWAHO+1yMls7KAcFWb/Pweu6XnXxe92ElAv+PIPCVtDykcSY4LUNY7TYp0NhQZqMeGTCe/HFFzULXnNLi/zw338ojz/+mBxtaJCuzs7IIG2+TVzujkS9NbZ2xfSUxxhYhemfEc/xoqdxv1H0C/qpir07xaNrxfMaTkqadJ06tr7sF3j9lnN74G6vakyvb/ReZSsRS83TJHdHkARL/rLgGbnDzF0DWdR/4bg85bhcxH+d06qklwwSDwRzNNSNEXu9zW7kJ50fUyTZJTZ8CNFbgim+qZI8gtUyhBlGnWJ/EMFG0bBM2pkFL6YES0FA2p+ftB2kEwDUcZVY7Q8snZEgHh01EirGse1u74ATpCORP+cY4SYtmKbEm2HH08zhcSGGWsT2HP2MKX7KpC+btnc8f2bOgLQ/O3mXiqlP+plnx1rBdD7fa4AKyaSjsWW320WicjE92yTb3W1gcZKJhFcpPOEICrxBy0eiasl9zMHnDikH6UhZ8GJbODQ90jlyxfhIwvdDH69IjHXzcYexUySgLdzGOzetFgN4AZqdMUdiz2PHiCNrGgbZQrc14POz3SdaNaN9H6nKzlqFr2UYw7h1sOjXSTlIJ2bh0Cl3OAE7umEilog0VY7x0uN0h9sQVokwGkaSM+x3ijSzdGPdyX1jQ9gk5Cle5M3NjiFvMfq04C9JEPANzketGro94uQ+9iCttOp8BoF0Ah5FAi453NkTevG4vYqJv1CMkpAXUHtJAXbwTnzjEn8HL+UoHKkLWN/EA3XACmVAOn12ZnFj0gkAvQRc0hrrx+NcO+jr5CzvYmwvoLVTJjdTBjFvSHk81tYm7PzgRC6GqoR7QYJUMUhZr/l0uFqGNUvwGqcFk45/PmkvucNtLhzW2IPnJewJJ+zCMTY41ad7sLMwY9t4A+Agj8be9uC44fNOwfpw0GoELZ9akA5v8DMQpGOcz8Z4us/ePaiencko4mUpx4ufNSAykDU4AbHZy8myh/59hto0kuwRaUbiv8O6lHSCtD/b+wVfv+V8zMlcZZCYmh71ZP+1P0NBOqoF3Qs42Zq/PhfyZl7jfoyXG8unuw6Qtg8HBkSybMDg/DdtT8ozG0NGDk/wojTSuZZg16Ain+ofvqzrBC3vVpNgnD/s8w1n7DMMpJ1veRBx0vFgkvNUE62phO1tqT3PTdrQ/h98oSq1DUmTu4fDjhCV9//S+AVev+XSg00bQwer9ZgD6eBh4T6nzUG7nP/+FvTKqRwNYqxrkk8f9Qyc7M3Oqj38r5Jc5TFzu2A44qNZwRYN/N7eb7n0AGl7LfzXPC1AOvFh4W59KAaUTZouba93DPX18QqlbZEIuOvuBJMlojKHmdRm9I1Az9ZJ9txUi0AXdOvDkZ+Jf/gavnbQc7zepuS9Zf5rnNYgXVFRIStXrpSamhqZMmWKTJ06VfNOb9y4Ue666y45ePCga3e5/75o3h3BRvURN4nh1NB9e1QF4nOlMXMVv2sBQ5KH1wuQkUMCPXP/OBLosiNDStwlxyC3DlI2Eu1JHkBTC/+1TguQTo0LnnlcIWlxcp+orW+l7MYBX8QYitux1P6YnJd0aqm+TeO8gfPESEzvDGLmdvz0jyk+H3z0h+X3ln7LpZfk4b/WGZAeCh6J3mmGHnKAoj57bIBiKb15gHrGqah9DA20zutnnh5pgD6DwDjoo/KPLw5yYT8x8qwm6C2CljdimB/gDmoe/+WdLMP9zAxIj0BeHy9mSjHSDXhSWiH//dFPyZCTGj+X9l8mLSrhv7rJKBl3Ru3fxkHAN0hZrwlact8mfzU+w0E60qqUR+9PC1nTfydPxjucsHskvZluN/QxcCfMAGl6YX/Y4qPykSBxQAYChpiEqZZbDRIP1M5RL/Ks7wwH6YCTHbstE/8ko3TylFfAx0sYY5GUNNHrpgasQwvhMRojhad7NT10lZwa1ujBMSjg2qsYpFqpAWl7DaPX3A9I41gxefJkvfD69evl4YcfljG2M0u0xxYQfZPO8CLVPyVIFs2gsX+fchs7p0yRwDko2w5aPnZzxvUKQRHU8+Zu01KLQWeJ+e3fDyJMtdIDpCM/HT8gjefbpEmT4gfSubm5kpeXJ729vXLLLbdIavykvQwTBfRSDh5u7H+Mv/R2gTDQ4mBcocflYpGnof5yf7s9G7+fUaVozzba9wmwURg0dK2G/V0b3Y4wtwlzjvONTw3t8a55SkAaao4PdHNzs1xxxRXy5S9/WebNmyd1dXXyjW98Q9atWyeFhYUSn51ZwnTSCI8pNU8wQiPSbtQIY3B/eBfuynE4ywus3UDGD2j6KROp2rGeHweTOGfsoS/pxqati0UGXHcbZEA6TnLH6tWrZebMmbJz505ZsGCB/PVf/3UagbRPFPZZLHTfDXViWlbKuyV+sC+UHZJ9kjfQeNckraYMkQ0WaUyILqkGfBij+7Bf4PVbzm0u6uezgA2JUty/4VLCpP/u7/5OAOpf/epX0tnZKZ///OddQTpxEYeRpI4IPTKtMTCtK+evf4+LSYGTXTu1HLdG2gHbq/+5gXqksknsD/7xxqMfOG1itXUYdIMNgkHB2stSybNg5BqnBKR/8cADcvY558g999wjTU1N8ld/9Vcyd+7cUXJHckHa6+WxParkPTV/oDaqVNpXcHS7nFVOs5m8vwfhd0rgBbTcJewIlSYGC4qMrn3Xasuw851lE+vS/vp22Go4r+7vbv56R/RSaQjSDz74oCxatEhBGl0aJp16kPZ4UcK+O9GfTJxLjJmKurfbTd6Ns4XS43J2VmivkR3ovSAiTQA5kiHDouSIbeOsG/hn0sN2CXt7N4snF6hHtthu4pQw6bED0i4vRfKfXEBsSfsKurPpMYA/AR+EjR3bCYATmM3LaR9k7cawawleQG6HJrfnnyTjOqsRFjFdZhXDl4rUluABMOZppB6kvTWjDEhHmHaN+GpMYd8YqOwYqGJsoBztbC+JxA4bbqjnnDH5BWC/5aLVO8r3oYHZed2RA5IRPaLJHt5QF7neqQdp52A9XN+0AOm//Mu/TDPvjsGepv1kLGnSbi94GqGhGy6NcZUmRkjzON0uiUSTR9y+dzs/MTV1vWpooHZ2kOF2hNel/Q9OXm9K8t4g9xlUBqQj9V2zHZP/55zENyHarZLXtaLVRL93zubNZ75OzhQaNqBTOvGjZSfRfk6cCXzrkUBt5e/wknPcX8ywY4TzjUnuG+Rd67QAaa+Fw9QHsxhGndzHFbhfRz0hzeqfYc9RnlgkKcTNeG7IGBS8E8hEwqKmw0ojEy45tfqRhcPcMvWSh3utUw7SkVzwUgfS9k1NoyJgmhZIYyRMszEjTR+gS7XcpiN2iSuNWuK13hmqilaHsXRpLyln5CATBqS9JnfJ7a6ja54WIO0VzJJSkDZz9OQ+oVBd2P2kFOuSzkoFJXZxtMT4uZQbw3YzbCQwS5E1wqKmZ3i4V4caHh3cmXfk9qeeTZv6DRssA9Juz8z+pFg4HLNA7WRZCZzSRur7I+w5WHDM2zRFYOd6W/uAbOeDaQbWoYGaABeLS0cP+rHKhL1V6kDae+qRUpD+8Y9/rMEsXhGHSWfSI4jKeADnNJsKp7ECk06Q678uXvKHF+O2A539LkkYvMOipkKzSV3qhwk4QTpY27y4Q+I5hbOeacak0yMs3NYBhp6I8yVI/KPy/4IGKZmCejvVlmDvSpDGZcoOWSCSHBKpD/hhqHEws/02IS7njvPeHW0k+/Z/Q6elUsMtTGuzZNPmTfLNb39zVAMuvfRSOeuss4Rc0nHPJ20iDg2TTjtNWp8KTDrNpov++5lLyRQAtdfMO6Z2ZE4OZwEv1h3pIcV5ZI0BpIdPdWuHG4y6RR/6G4zcQDqczcOclaYLh2knd4x4SqkZR8M83sjnJLkdSb5d/O01lq/oxqjtYGzaFmcQ9mOymGQP0wYn2o8G7qD7I9qrnlqQNpLU8PNKKZOOlgUv6Zq0sw/ok0sRA/XT4X2Vsb+wKWpLim7ryzzjrpAXQHv15eFpdVJMETNIe9VytDTpvtgYfWBKN106pQuHJgte2oSFe+LZeECZJIK1UyZMytufuYn/mZQdmN0WrBLY391uHRC4/WnT9jhFL2D2Bmw3CyTQKo5HN7JeKWfSeHekHUiPehrJezyJhZoktiOJt0qszcbb1e0Pxg53SdanQgBzpDnC8FOy2mfBXPyy4iW/Ow9LOhkmbZ6uJ/tLcudNGCY4X844dzu3NyjOt0iYacb9haNJIG4regl+eAFB2q6ijwRk54Wcsoflwhf0SC2THlnblDLplHt3+JqWB3/AQTtE8sonYcBJwi2SZ6/xdievkdQNMRPc72MAaX+M2np2wwmavNrjLnmkD0gPSEqZNCDd0tKSHnKHZ59MMANNKg7Yu3eCXsIEXTapZjojbuaEutEM1DJDgh6o07vVh82DevANM2jn4mj0xdL0AGmrxSlh0mxAu3jx4qh7HCbNuyNqP4xawEcXS5ciCaa648lU6fLIEloPL17qBO04kpUQAG10Zn+mGG7TMGF3TpvTHaiHjZQSkL733ntl6dKl8tOf/lSZdFr4SUdk0tHddvx1nnQplQCgjuM7nC5WOnPq4caq7Spwgh9uAIqse3D4kkqsZcORR7B2OCEh+fwjhUwaUL788svl0Ucflb6+PvnCF77guhFtwph0pD7p+mYmANRSjgBx7HLj0Twpfz6xVMApa/lCtcEbRpJB7HWKM3HxWv+z3TJIK4xUY50TnTW7WTs9JA9JjdyxYsUKmTBhghw6dEj4+0tf+lJqts8KhFOBCsfyhiXh3AS0JQGXTIIhMreISErMl25SQYIfuAciByDdQy0bfSln3f0vHnLRBLd81BNJidxRVVUlZWVl0tbWJmvXrpWvfOUryWXSoSyd7EeTSPyIQ1vicIlEtjBzbb8W8K0feCTcjxOj9sGk7QLMqNZFaMZoFzw71EfuyOnAplMC0tnZ2cJPf3+/3HbbbfLVr341NSDtu3+Nx/l8nFA2TpfxCymZcrFawA8ou5Vxsuk4Sx8BKHIQ2cO6rD2/tJf04Z9NJ7vLpwSk7Y/3jjvuUCY9b948qaurk2984xuybt06KSwslIRo0qHwNtmPJdYXMdr5oYww8qLjzSTRTDbuv7f3CTuQ2SExwQ89QUA9rEp71d+brZ2xTDqlIO2U2SK+fM6Om+BOmlQgCNiWSEQqqfXO3CxxFojEoL2Ys+/paLBqu9HlrMElwCBUevCukXXpDEjbYXGUrWDSSZE77P0vID4lf6kgWH8OX9qnIXwWC1+PzJljywIxvUzRmxpFnx7hhuesiueCo9tMgapkNGn7A3EVwyLJHRUVFbJy5UqpqamRKVOm6O4D1dXVsnHjRrnrrrvk4MGDrg/8/vvuc+8IMc3yxyNSBTRIwOLR38ZMifS1gPN1TTAwOw3hIX24+klHkdm9iXekd3qYXada8khrTTohIB3qrRiPAB2dRQyZKgPOoXrN+DjJ2fed6JmAd8MpgzskcrNpkiv4al/1Ru2RuTycXh7puXh45oB0KKBxm0sloFMm/W0OyIrGQ5OTbuPxdEO3/pJgLdrr1RvwwGDTRz3lDqfqau/UkQeescCkURomT56sjVy/fr08/PDDGijY2toqe/bskYKCAmlsbFTHDNJyNDU1uXbQuMgd+Fi/8cYb/uSOUMBsGKbbcD7e0Mresz3aFhDPxxM0ZdriZQEnwAWYlfk1aiRPDxYQnQ4oviUPNxnHS2uxPo/01icDEcIyaVycT506lTiQLioqUhe8uGjSocHaPvr67V1jrVyUbpaMXjjWTHbG19eLtsa5s7gB9eC77D+Hh/WwhimXHQz8+Ux7tSrOrfXsVUFB+tVXXx1i0nEDaTfvjphB2gdJ9PeuuU2L/J2Z3qUijFxxs116WyBTOzcLuOkMkSyVQKjyUFSGANcpKY9EY5dKuyVdik7ExhpII3c88sgjKnfEBaTvvPNO17Dw9ADpmCl4GuNABB0jge9dGhskU7WhyX0kR+Qk6192oB7Uo7OcurQbObbrFIPNGc2mnWJGevpLB2XScQdpLxe8mEHa2D/m9Y3xjFiOto3npnpA8EB/v3Q0H5e2I3uko/mE9PX2SE5enrQfPywT5i+X2nMuzoB3RAskv9OMGkIi+VXbxhSVSDzZdmSt2t7KJA9TgbPgJUTucAsLjwmkf+bhJx3qdYvtkfT39Ur78XrpaDou2bm5kltQJAXlNZJbWCy5eQWSlZMbqlaxn+RD7oj9Jml7hd7Odjl98qg01+2Q/t5uKZk4XfKKy2Wgr0f6uruk4YPXpWrm2TL13A+lbRuSW7HIIGa2fo17nRxMmlU8V57vpV+bCo1i0/aaOvW90czObShK1vCUFkw6oZp0zL0mtkfRc7pV9q77tXSdapTKWYulr6dL+rq7JaegUKpmniUlE6ZKbmGJZGVnx1zT4BdIXyY9MDCgYCkDfcLfWVlZkpNfIFnZsQ9q3e2npPnANjndeEQqpy+S3JIyaTt6QAfTnNx8aTtxSIqraqVs6hyZuOj84GYdt2c4gdqpKcT2rniazWU27CnIeHiFeC80umklo9ehMiDtkgUvvZh0+Leur7tTjmxaLx2NR6VmwUopqpgg2bl5crrpmLQe3S/S3yulk2ZLae0MyS+tiBqm6laTno426W5vkdyCYl3HZiDIL62S3PzC6BXPGvRn4neaHL1dHdLR1CCnjuyV7tZm6evuUHCesGClMl5mIWEOwB4gbj64XfJLKqSoapKcPnlYejtPS1FVrZRPnSs5+YXSsG2DOuMC2BMXnxfmVuPwHC/h1zQ1ef0nkmI+JGe4kOPI57nVf3h0yIB02oJ07B2vv7dXmg9uk1NH9klv12kpqpygL39R9RTJL62Uvq4OOblnk2Tl5CgIARywRj/HQF+vdLWfkhM73paGra9LYeUEBbPO5gapnrdcpq78kOQVleql3K+ZJcIqTNLTmI9uHdpw9+lT0t3WLKcO71UWnVtUIvmFJdI/0Kdg3dPRKsU1U6Rm7nILqH3aydwNyenk3veldOJ0lZnaTxySwvIaBWdrgBPpbm2Sxv0fDLH2CQtW+HkUZ1CZaMwz8aYYoYC4edG5xaYMyR2D9R+hYtozN3nLm863MoJgGFcjjE+5I26atD+wjPREAJ+mAx8oIGRl5UjN3CXKdNuO1Ql6dfnU+ZJfUiaN+7bIQF+fVExfYAF1BPkDRgiYwQi5DoyzpX6XSH+/9Pf3qac/bH3umttVYhno75WcvEJlj/kl5SOrq02MvZ1he+VAf590tbUoc247sl8kJ1v6ujpl4qLzpKC8Svp7ulXu6I/acF0AACAASURBVOvpltMnD0lbQ53kFZVJxYyFUlw9WXV+P0fXqZPSuG+rFFZPkpzsHGk/eVQqps1T0LcfLQd3SE/XaelqbZbyKbOlbMocP5c/g8tE06rjb5qoTJpbOoNdBquhH7upNkPVdL4Lkdl0Mt6eoCB9hi4cxtbRANPOlhOCFlozb7kUT5gigDeMEXCC7ZZMmKaSSPvJw1I+dZ6UT5njuqg4MNAv3W0tcmz7m1K38UllnNk5ucrKAXjYJd/3nD4lHS3HZcL8lVI+bb4AhgB0ae1MyS+rlCzJHs2iFQy7BLmBg+uymWdfZ4eCP9fIzslRwM8rKZPsnLzQhgF0O5uPSUfzMelqbRIkm5zcAqmavVhyC0v12sgcfb3d+lbl5OVLVnaOdJ9u1ZkJQM4CLDJFXkGx5JdXS35xmWt9ejrb5cT2t9Tu3LerrVnXAworakaUx7ZH3n9FB0me2YzzP6LrBZkjmgWSP8hHBWrnBHHohEgb1Nqv6tRLRlOZdGXSZxBIx6/joYMCvl0tJxVYqucuVS8Pjs5TjdJ6ZI/09fRKxbS5cvpkg7SfPCTVc86RkokzRsgUyBvNdTuVmQMeSCUt9bul5fBuqZ55lsy98g4pKK1UkEVnrX/7eelsPi7zrvy45BWXKigqQ5w+X6f5FlvPEjwdWhsOSvepk9Lb1Sl9/b2Sm5uvgNbT1a7M1QJAa//lfgaG3HxtQ2FVrRRX1kp2Xn60N1m/7+/t0cGo+eAO1dHzSsuloLR6iPqUTpyhshALq/191qwAeYjrUx/c46hjW8NBaTt2UArKqqSj8Yjkl9ZI5fT5ynztdYGFn9j5jtafQae98YjaP7/YMaMQ0cXdk3vel8KKCdJ+/JDMuODqwJKKLyOM6UIpWjy02cxjbXDYwcRDwSOUXGs/9D8n5Tb/dn/3vRAhfkjh3jEyTNrzhYnfOAlLbNq7Wfr7B6SrvUkmnXXRMItTL4ZOaa7fqeDDFLv95BEFYKb0gKk5Wup2yrEdb0pRxUSpnHWWAt6R99dJwwcbFHQmnX2RlE+bJxUzFimAttTvlK2P/FAqYOYzFkpJ1SQFuqzcXAUiLXN4r/R2tCpzRadFXigor5a84jLp7WhXIM0vq5LC8iplr2jn6OxIKB0tJ1UnzssvVmBETgE0jVSjbBgmzNsx0C+dp5qkq7VRBnp7pF/w2MjWehSWV0v7iXrV04sqa6W/p0uy8vIVNKlHHrp0X68OWAwY1MEs+KFbo1d3tjZJd1uTasvWADddmTczihO73pOaBSuUTVfPX6H3czsY/KSvT9tVVF0rVbPOHtNwGr/Ku0kabsJvZJCLV32isugIN9JzXf2qB9dnbIzbeZlIYJxIoA4K0mMjmCW0Ju0GzLEvrDGNZnEvp6BE2hr2qyzBYhUgYo7e7k45Vb9b+vt6pGzKbGk5uFPySsq1LAwQoN/57M+U3RVXTVYvBKQJQA+dFn/fxn2bVZeeeNYFUlBWrcCInIIbIAEbaN755VVSOmG6dHe0Sm9Hm1TMXKxSC7IBAJ1XVGLJLLi9Dfpwcx/YrNXB0btzJSs3T0EUFs53zAh62k+pftzdcUoHECaWfd09Kq8AvMgYyBacX1w9RZoObpOulkaZvPxyadz9vi4cojOzkDp79cekhQXXQ3tlwsJzhwYVzidxDJXJKy7WAYPBo/XYQWncs0laj+xVf+cpK9ZI7aLz5NTRA1qX/KISnS1MXnqp6yvMQAnjLoBFHzuorneWt03mcLeAcwExsndE3KxoFgDDoiJ8gcqYtZihTE2DNVRvJ+/Bxu22Yavi1yZjDqR9ZcGLGaSN+eLHpluP7FM9FTZ4uqlBWa/xvNC7DQyoNttyeI+y55z8fA22gAXDZA+8/rgy34kLV6nUgCQAU0UWACgb926W/a89rpJKblGxAjsHZdGikVn4rKPpmC46oo9z3YUf+ZS6/yGl9Ot8MEvLoT1TJjuvYFAaABizNPADjRdQh5UDboAg5/A3gA7Y87uz5bhk5xWqz/GB1x6Tsmnz1C2wpW6XTJi/QjpPnZTju96VmrnL5HTjYek4cUQXOo9u3SBVs89RiQJJIzs7RyYvX6OzBEAaKYd7MjAh9zCAofn3dVmfMyhOP/8jMvuSG+Xk3s1SPGGaXqewrEYqps93fTdOHd4jnU3HpbujTQorqnXtwD6I+n2hzuxy8Xtf/NgxFKMeAmlnKr1BYB4CaVODkSTNzcPDT11jKRMUpOOiSZPdDrAl1+natWvlb/7mb0ZtRJs6P+nRCwaxGNicy8LbsQ82SNmkWQpSgOskR8gx4AJzhP0CVvxdUFYhrUf262LXrEs/Klkw3Lw86e/tUw80JAOU4v7uDp3yDyBFDPSrZg1LbT22X1qPHJDWo/uUIdQsWK6yRMPWDSoZwFLnf/gTKhMgIwCuAz29UlBZo8Dd09UhfR3tMpCVJbn5BXpdQBLvkdz8ImUkLCjqz4CovMDgUlQ9Werfek46mo4qK23c874OTpUzFul8E+09OxcviyPSdapJSiZOk562ZsnJK5D2xqMKzIWVE6WkZop6YjAITF11pRIgZBgW9hjQ+ru7Jbe4RCqmL5KaeUuV/R987XEpqp4k8z50p7SdqJfySbPl5K53pXbJJaO9W0RUfwakGeyYbTATYRDKHH4sMDaA2e7RMRQebgjzUDOjv/uRdOnY59zu9g4K0nGRO5YuXarbYR06dEiWL18uX/ziF9MIpIfmQn56aKAyp08ekZN7NymLrHvjGZm4aJUyRvsB2DXu3aKgiQvarmd/roBXe/aFGgiTW1SqbBZA7TndpqwVPZjPWDRk+g8LBrDRciUbcC2U1oY61a+PvPeKFJRVyoRFq5RZ7v/do1JQWiHLP/kllVA4YKuwZK4JODIQ9PYQ/dcvecUVKpN0Deq/6v2g0gjMu0VB/uDrT+h5SDqdLSfl+I63FPQa92xWcAdAYfhIO8WVk9S/u7enUxckK6YvlJ6OU3Jy7xaVUfAiKSyfIK2H96puT3s50OAJNKk9+yIpqKjRsjkFxdK0b7Nsf+IeqZp9tsy44Brp78MuVXJi93sydfmaUYEwDIjIK9QbH2l8y5F/gvpgB+oIY7ZwJN+16AAXz2aHZdFDYeXDmofl5TTKZc//4mGih6mUgPTnPvc5ueCCC+S5556T3Nxc+au/+qs0AunEmhyvBvRTXMAOvPaoTFm+WqpmLh7hbqfRdof2SOnkWXLo7Rel9qwLpbCyRr02qF1OYbEFwDDo3l49FxmFBbuBfnrbgDJvwDhLshRwAUeACF/hQ289Jz2dp2XWxdcrA9770oO60Dbvqo9LUflEXf1WTVmDRbIsSQUXuYIiZZsFJZVD9eV8GDnJiYprJisDxkMCfblp7wfS231aSifNkpO73lPGC1OumbNUSmqnS3HNVL1OX2e7JjZCtlCJob9fNW9kGgYrNGzuA5gSvs2Cqi4w9nZJc90uHSQIeNGy2TnK4Oes/phUTJuv9eVayDz4XuMd0tfbqwMC/uWth/ZIX1+3DkQkU8JF0W8wUTxBZ+xcyw7Uzr8NNU20SuuRv8PNiCMiX2y7utjHlCGazdTUJnPYgNxcJtriYSLYdEpA+u6779Zk/vfee6/mO/3Lv/zLNAPpxL4yjQe2SU9rs5ROnqmRgsUTpqoMgK8zIKMLjTvfUUDDjS6/qEwX0vCcIAGQZOdI7+lW9V2GyTJFhzEz9Se/BT/o27qoV1CkPtksnOE9wbWROo5t26jsEy8KXOKQNgDThdd8Wv2g6az4YOOrDPjxN2yZ80+fOKzyhLLarCxdQDy+420F64mLz1fgbanboQyautYuWqWucSwK6pGVrZIIjBkfbPy5c/MK9TxmCgBpTm6hdLaeUEaeW1AytIiHC2FX60lpPXpAr9fR2KCeMswCyqctkGPb3pCuluMy6/Kb1Aumt7tD64e2XlQ5UV0S1Sul/ZT09XTqwAbLr56zRAeNzBHEAm5eH0HOD1c2ZhZtH0tGeHO4eaxE1qRNCxJJ7VIC0g8++KAsWrRI7rnnHt1r6/Of//wZBdJ4QBzd8julAzDk5v3bRHJyFCgAktz8YgU8ZI+6N5+W/OIKOfvmz6nrWG9nx1CUHdN7PChYRISJIk8QEJJfWq6Le9IvkldSajHNvl4FVIAVT5KDG57U6X3Tge3qBYEEceidF2TOmlulZv5KZd4wSq4NYvMfDBtg5zw8NrgHniVtR/dpAM3RLa+ptIKEA2umXVVzl8rUlVcoKGqQDYt7PT3qwodkgZ7efqxOdWG+q5y+UEqnzJKcnHwdFDBSR9MJBVSyBjIbQF9vP3FY2TALfQxeaPj4P+9b9xsNBmLhkJkHLoJ4zTBzyM7OkoHePsktqdCFWYAd5myFhVt+65kjVgs4uWYiuGUAJm0jxsMZ9AYh1cuLUAt619tt8dDNqy9WS5rzg4J0XBYOnSCN3DF37lypq6vTjRLXrVsnqVk4TPw0bajPDPQr+2ShrWLaAjlNtOGJegUONFRY9aF3X1SgQyNeeM0fKJj09fRIdi5BKNlWRGBfr3qJIAcActZiHoA6IJ0nGyS32AJpWLnpdr2k4tz8qg4CKo20t8jCtZ+S+jefUbBfeM1/kfySSgVqPQb6lf1auZbzpa/ztOQMLhq2Ht4nO5+5Txc7YdnUp7BqkkxbdZWUTZ6l10CrxgujuHqSArO67uEJwmKnuvG16eIodcRLA68TogiRNfCz7mo5IZWzzpYJC86V3k4iDnfIqSP7ldED2qgytedcomBdt/EpmbzscnW14z7MGJgFoHvDyGHfuBlqiHx5lQ46mSMWC7hp0U6Aiz9QB2XTTjweehmcTXdl1iMLRUOJaN8HtXYGpF0tlrxFEMCp7XidSgqq+Q5mtCNkHA8GDcXOzVf/6GmrPqw+wSb6Tvr7LD0arotui+yBTDGoQStzhmEjVWRnW2X5Te6KY3VS/9bzuvB26O3nVTapPet82f38A7oghyeJAnJ3t3WOsupOXZTkfOPqhvkatrwmx3e+I+3H6/TzgpIKWXDNH6im3NZwwJJkNGinQ+UNJAj0Z2QY3Pb4DsmF9p86tFuqZ5+jWQLLJs/Ue1oLpbkqCWVlWxo7DD4rJ1vvh4YNMLcdq5djW1+TyctXy6SzL9YETVyXc6kLgxkDQeaIlwW8Jvn2Vbh43Wv4OkEB2l6DUeeOqurguz9ip1tLHxnQ+aR3pptESR4pBekf//jH0tLSonJH6pi024p1vMdC744KCJMkCc8PQAugAggPv/uSNO3/QAGGzycuOlcWX//H0tfVpSCni4R9fQqkgLHJbaHueL29g4uKPYNRhOjJlpcGLBL/Z+QPPEwmL71Mw8V3Pn2fzFl9s+rV3O+cm/9UtW1A1IAs5yNx5BUWKThSP/WHbj4prQ37hYhIwLx63jKZeNaFMoD8kl+kLFv9qft6LX/s3h7VzC1/73a9prr1ZeeoLUi037h3qxRVkdUvT2cMpw7vttj7QL818DCDKC5Tl0YCdwh1J0pz13P3y7RVV8r089bq95kj3hYYseLmuHgS35uQzXIF6RGczO4/zU1Gtyna4mHIqnmellKQRpNubm5OMUgb2ySvg416GrBMclqQW+PUSZ36N+4nK16/6s8sjtWedYF6LLAQR/QejBDPCdWLdbGxT1k2OTpgqXg/IAcQtajyB5F53Z0qJTD9JzT70HsvW3ksSsrlvf/8pqbwLJs6T/Nfz7/q48pcdXGRew4M6D0Im1Zmm5sndRueVFc5ZAZLUsmXqjnnqOQCGJN7hCCV5vrdGjCDlAGzJSKQQBwGKGuw6bF8nvt6pRMvjMUXaKBK+eQ5Gj5OThEWPft7OqWztdnyZ9YZBuHtterFgaseNtr93P0aAj79/KutASxzJMECkRh1Yt6rcGzaayNae051e0iiu0wTDaTjLe6kBKR//eCDstC2cHgmatJebw4ATBQeUYFouyyW4U4HgJLnIjsPZmlpxboYiLgGgMKg+/CRzpXe021SUFGti2V0KGWdg0EodCB0bwATVzmi/WDK+Daf2Pm2zLzkBjn01vPqLzxp6aXDckoWMoO14KcDRNdpTfbUsPl30tPRriy2fMZ8jaQkoVTp5DmaU4OBBxDH2wNdGybM/XVBcsDU5Zi0NdTrDAEWXz51jrQe3i/FE6doKDkeGfg98x0DDwCNfo9MoqHsJeVSXDVJpl9wjZyq36l6vmrUmbDuJAC02y0SA8zmTuEA2i6XuM2ebe1ghdzkWXdZQEx3kI5LMIt94TAok05MWHhiO1WQNwWW2PDBRg1MgSH29+MHnWeFkA/qZJSR7GwFS92OC1cyyVZ5Iju/QEEa3RqPBUC153S7tQXVYI5qQLmz+YQ0H/hAQ62J7Gs9elB2PXuvutA1H9iuniYzLrxWA04sv+V8y0ukl1SmncrOAd4Tu99X32VY67Tzr7L8QLKypWTSLF20w1XPZKzDHxwXut72U+rrDatHumDAOFW3SzpbT+qCHi6AnaeOS9nkueqdATOfsHiVzhTw2GBgYQ9CIhQZiMhfgrTBRgf6JLOzVcaBvWeORFnAC+icrDrevHLkbophANs6J5LMaduO3Gws4bhRNKCOp9VTwqTTz7sjfUCaBUN+0FpLJ8+w2CcQnJ2juS6QJtCsiVkBDK0+hBseLNTym+Zz2DMAh6eI5XVhyRSanIgUqfgLD27phYZNZOCOJ3+sMklXW6OUTpmjuS9gvSpL5OSq9IFkQlh6454tsuf5+/U+Vi7r+erNgW4M4ydXCec0121X97vasy/WxEUsWOL2VjZ1rrrdnW46qnIOqVxh47TNijUfkJzCEh2cCMpBRsEPnKRMuABqdOKss6TndIsmazq69TXNA40/dNmkmTJlxRWakztzJMICUZjoCB03/iBt9fhwh/d5RvIYBPChatuiEW3tioYY0b4PUvuUgjQLh4ZJz5s3LwUuePE0ZRCze5UdsEKUu7ukatZZCpAqX/R0afBLXlmlMlaAES8JvBfwcMAlThcYB/pVP9aMdWSjI0ESnhl5+Rbr7rT8qXGDYxPWpv3bpHz6PA27Bki3/vZfNcQaqaW0drrl4UHe6KJSK+td83Fl9bma67lX/aIJ9W47ul+q5pwt5VPmakAICfjJYMeAgD/4tBVXaHkCdHClI5Xo8e1vasQfXi0MSv3dnZpite34QV0cnXTORWokFhebDm7XbceKJ06TzsZj6g3TfapRZwAzLrpO2fTuZ+6TwspaqZixQN0Haxefr7OE8Xzk5eVJVfVw2tX2tjZpb293bXKQssFtFt6v4ZrrrpX8/Hx5+smnpLu7W+bMnStLly2V+rp6eefttyNWJQxQj3LFc7vDEEDbM+JZ4G2+ioYc0b4PYuOUgnT6BLPE06RBzD+yLP7EeEygH5fUzrCS1/f363RfXewG+tW/OJtMdei6hFMTKk7WurwCTYCkSfx7OpWJWv/O1vM0v0a2lUDJ2oV7QCMC2VeR/QIb930gu5+9T4omTFUZoWruMpl96UdV7gBs8VtW97XBABeSIgGWxzb/TiMmydOsm+EWFkkHCZFy86X9WL1k5eWqdLL98bs1LHvaqrVyfNfb0rxvq5ZhoZN2ojczIOF9YmnW+FF36oa6uPadPnFIoxZVe+/pkcLSSimdOkf9rA+88lsdsIiYrJ63VHVqs19k+KeR/mcCaBddfPFQRY8dOyYvPPeca8UpR3lzbHj9ddm3d2+cGhl+4fDcVatk0eJFOrg0NDTIjBkzhAFlw+sbPOsXBpztDY16vmrSg3R9yPPDguczFqRTt3CYHuCs07eBfmk7ckBONx2RsslzVGJAOgAk2RuR0Gfc1QBpDVjJJpglR6UNE0kI2GlWvAErIx0ShuUbTNa8nsEFRlH2yp6LR955SSYvu0zySir031t/8z3JyS9WyWTqijUy86LrtFNSF3MPs0Hs7ufvV5AvqayVwuopyujNnoHN9bskOytbGra8LtPOWyv1bz2r9Zh/5cd1V5lj297U6EkCXdhgAHc8FkknzluukYyWxCM6CFn+14fk1KFdukCIfMNTY7AhnDxrIEsqZi7S9hFmDlMHpMkwON4z2TlBGpv95sEHlZHaj7z8fLnt9ttHfBZfkDaXHuHL5nsAAKhrJ9VKaWmpNDU2yd69eyMOIL7YsMfdR59rR2On0/SgNq0JmKy2+QHp8PMK90qnnEkHXTisrq6WjRs3yl133SUHDx50bdX9gfJJx9ukvvvmiIKEe+NtAZOsnEk6T8CxX+UFvCVgqARrdJ06YbHljnbNG62Rc6WVyoY18lD6Jb+wTOUJDWLJAcTRrnM0kRDMnJ6G+9rRzb+TXHyNa2fK3pcf1I0JCMXmmvOu+qTUzFtm+TXDcrNE2TqZ9xgMtj36I/WLJn8Irm9WnmYrFzUpSbGqyi05uQq0i6//I/UFZw/B0kkzrZwchcXqLshiJTm0SRfKTALPD+pQMmGqugQSBIM0w04zlC+sIHS+UF35WBxFNuk4eUQqZ56liZto4ISF52mE43g+3EAaiWDH9u0jmu1WLjEgzW0TT3xiAWkDtCMQd1QncQK3kT2ig3QiWp9ykCZ3R2qYdCLMGQ4S1LWs8Yh6VbAtluXJ0a9eC7DhthPkO94rPW0tFrMm2f+gK561W3aWatAAPNnsWLgrmzpHmTOJ8xVkBxM34WdNpCKLhU37t+p57ECy4/Efq6sc+aNx95t35Z2qZ0uOFUyioeGIJ/kFCv54dRzdvF4Ky6pl+gVXD26026r1QoIAkLknOUjYCLd28QWy/9VHJKegQLfAAsBZaKyas0RBGI8WvE2KKidp+/lRzxYWEIvKpGbuUt00of34QSmfvlAXPpv3fyAdrY1sqTu4o81c1anJX0JAzZkE0j09PSoTuEkeH77qKqmdNHLAAqSRGIwEcqyhYQR7JbdO5aDevXP7ds2xU1VVLXPmzpFJkyYJ7JzzmxobZcf2HaO0cK47fcZ0zRvfw4JvU5Ns3rR5qFxVVaUsXLxY+xT686H6ev27pKRElixbqn9z3jtvvzPqpYobSEd6XfUmgxhhiz6MxqTtc4l4DVkZkPYM4g8HuGHOYnsrfI5ZsCMQw9oR/JS0HNyuO66Q9hOGC9u0ouiy1N2Ov3VD1aws6WlvUVkAYGcvRTxDCssmaOIhgBRNW/cxRG7TfBqt0rh3k7Qe2qu5odWjZMpsZcrTz/uI1MxfppICkoQGtHBOW5O6x6E5H9v+hvQP9Ev1zLM1eT/3JGQb8O1ubZT2E0e0PejguPLRDjYAIPkSmx4U10yRmvnLNdqwYcvvNB+HvqQTpmlqVBZIYczsNNN28rD6QbNbisoj7S2az8O0F19sthnTfRvzi1QWQQfXIJtxfNgZ8ubNm4U87Rx2yQPQ++jNN+vnaNAGlAHp+vr6IRkEQCR+wRy33n67LuiZz6dNnyEXX3KxDgTOA7B++sknB2WWLLno4otG6N+mPOXWr3tFARt5g8GDA/Desnmz/m0/l/KPPvyIK0iHfaxR9Wgu7Fw4HOHMEj083NQtXnP0oCDtx08aBUOb6tg+bKipxgUv491h6b0AVMuhXVb2OBLXH/hATux409KiSYhPtre2Zs1ZQTIi3dePxEI5OarRor2afQoBVfRlQJcEQ8gkRRW1WgaWaUAeGQOviYZNryqowcI7Go/pZgBENrJIyPWtnB0dKnXgwkdukaObXtWeDCCyswoDAfIE7BZPC5Ig9XZ1SUv9LtXS2SEFz5FJSy/R85r2bZWZF92gDJ4gmtaGA2oH2HLZ5NmD/t/dOngQUk69SB6VV1gsVbOXqByEJMJuK+jfSB+cl19WrTo98g/XChIWrour6uOdPjOsaEBkB2lkjiVLlyqwAthbNm3S0+1lXlm3TlavWaOfG7nDzrKfevJJaVYAnTQEoOjDG19/Xa697jqprLIGPa4P84ZtT59h+aLDeHds3zbifoAxLBtAJu0Dh8X0n3cFaWtAuWmo2YkCaXcHQvunTm3daNMjff+i9ZRo30d7vuZ7PyDNJiqTJ1upgKOB9MMPPyxtbW3S29srzMCMWy7nDlnBHnEIoic/n3S8zOfXzN7lTjcek+M73lSfXjK0kQ+ZHNMAGFngYMYndr6nAStltTOkoHKCarEsEOLZAVjjD02QCACFr7DKJUQIkrxI/aN7FOQASIJeOIeDDHMEvlTOWqSbDLBQuei6P5DS2lmD2eUsGYUgGJMRDze+A68/oZF/SDSkBZ19+c3S0WT5XWu+6ZOHdTGw7fghmbzkUk2UtPfl38icNR+zdjYvKtNkUSd3v686POy9cvZZMv28qzRTHUCpbobdnbqJbsuh3dK4b4vOLoi4BIBhypzL9cgiyCAEiNPhGDDQ0/2CNIuhJILC5thvrBx2AAZ0kRYWLV48QvIwIAzYAqzGG8TyntgzAlQNuFseF5YU8cLzz+t5c+bizjigL3V9XZ1+ZwdzwPidt9+Sa6+7XiqrKvV7WLBxCYTlGxmDz0tKS0YxaScD9wJpZYAxPKTR5zph28GB7VGHtqLRUCTa936b4Aekp06dqjKUH5AmyygH2xeeOHFCurosPBgB0qkNZgm3Au3XoEHKsQh26O0XpLCqVmrmLNHdrPet+7X09fXI5HMu1mRD5E0mwKRm4UrNLkeoNAw7JyfPCq3WcG22fmpWBs3iIpuu6sIiwSDFpfobXdli4B26Uo2coFnnDu/V3BkA27TzP6K5PDSbHjkz2k/pb9g6C4Q5SCa5+XJi17ty4HePSV5puQbdlE2arR4lp08c0fux0Ml2Xfg+swCJ1nzq8D4FYfJY4zkC2NZteErdAWuXXCyVMxZL8QTalm0lkCKCkix8eKX09eluNlyHnB4DfQNSPnW2lE6erawczTs7P18jeWH9bDs2ceF5o7bK8no2rAUc3PiUAju7jJtNfIM8y1SUdYI0oGYkBMAVv2kjdfBvmOowSFsueGjLH73pJmXgRs82rNkCyYdHhOVNoAAAIABJREFUNI3yMGgOWLRqzj098tQTT0p3T/eQfMK5e/cMu/hRDo2agwGivb1tBEhTF1g051FPjuSBtB2ebDq0bkprbc5s315LP/K5RBoPoI43SDMYV1ZWSiPrCTt2qPw0CqSduTuSn/Q/HqaL7bVEE65/82kFJwJK0HcPv/WC1L/1jFTNWapeGI37NmsujGnnXy35JWVWoMpgKDhsU3foZmduEh6xTVZ/j4IbkkTb8XpNso9/cVf7KdVwNZycEuo/LZp0CZe+ypkLZe6H7pCi8gmDm9F2qxsbifG1PMEx/X2DmezYUPd19cLAL5pFz6nnXqmeGATi6I7kgyHnAPbZN/5X2fPSrzQEnIRNx7a+rkEyRA4i88DMyblRNXOR+kAzcADKSDzWy0Fip37NksdAQPg4mxNoG/r7Zd6VH1eN+lTdTimsmijZOfkaUs9gg/dItIOF2LqNT6vswnoA0sxY0bJHaNKbNqmua7RkXsSeri4597zzBsHu4RGs2e7dcfnq1UOyBdryNdddp2YzUofdhnaN23xuGLjbd272dwNpWCCyCN/BqJMC0iOCId1FkKH6j9i9dph1Rutf8dCl4w3S+/fvl2nTpumg/Pbbb8uRI0dGg3T67MySfLBGBoD9dbYc1w1m8ebIJsNbX6/seemX0tF8XMqnzFbviaKKat02C28LKx1poerClmuelRta80vj4YH8wXZZhcXWBgDs7YevNFtH5eap7pudlaOyB+Ctm8Di35yNd0i/TFi4SmUGJAPN/ay7vJCpzloQ1Cx0GlbeJ3te+IUuHDIwENXHfo1lU+ZKy5HdKq1wfTwv0IYXXfsHsu3R/9BdyfOKinWjgSnnfkiZNQEyp48fkikr16jHB77fhAtYO5fnWjvOMFioPp6rmfuoFxsWnNy7WYNbSqqnSNX8ZTrAMVDQduwKu/az2woDV/2bz0nD1tdUm194NXKPxfjS/XADaUtWWKYLft09PcpKDdiiWS9dtmyIzSJ3cNhlC17c2lprp3QjddjtAJOePt3Soe1aMy/7obr6IU3ZyaTt18CTIy8/b4hJG/ZsmPMnfu+TEUE6vlKH11O2YYOC+TCij3UmDXNesGCBLhy//PLLcuDAgXQF6eQCNAt/LKSdOnpAtWVc0UpqZ2mWO2QPFsgObnhc8koqFWjQiOd+6HZNwA+LJAoPLws0WsK0rd1SrDYArl2tLZJXVGRF7w1Yycm5LhJHYUW1/gZ8AXg0bFgo6T2p0+H31snCj/wXvRwLhICjenQQVKKpRHtVRkCzJSPfnucf0HMJAT+x/S0NQGEnFnRdJBJCzPFdLp04Q2Zecr2CNLk08A5pP3ZIas+5UF30iBBEbpkwb5kuarLIaW2kS3Y8K7oRRk+9+Tf1YkAjFH3f+odk9uW36GCTX1QuZVNm6YDEruDlk2dL+fQFg5v1RoZa7H70/fUqNZETG5/vWZfcqPJPuh9uIF1VWSnXXH/9iKqbBcGRID0ccWiXPMyJdqljGJgHlJWjUTPDAmhNkAwv/Pp164aYPIPEU08+NcI1jwHDaNR27w5zTxNlGAmkE+9+Z5ND7dnwqKRjU3E/COKnTLR+Fm8mzYLhihUrZN++ffLYY4/Jrl27IoN08oNZ4mG2aGa1voc1o6GiEaO94oFQPftsZb0s7uE9QYY4Fr3Qn/e9/GsprK7Vna0Ly2pk1qU3aKpOpI6uthad+uMtwSIiWeyYzptNYnFbw7uioLxGc1JzTc0bDeuGoQLwuOmdPKwMlH0TkQ9O7nxPdr9wv8y+7GbNHGd27MZlDx9lk/7UhG4jnwBgMOmDr1v7JE5ZdaXMvvQmzc1BClESIeGZAYOfu+Z22fKb78u08z6s4dzYhAjBTrbb6u9XHR0XPdznGIBY7NOFztMEwuSrvgxI66YAuWxKW6TBMQwcbC224JpPayAOC5HYZ+8rD+lMZPLSyzUZVaTDGgz3ysk97+kghJsgs4fFH/2M6uzpfriBNHW2e2zYwdYLpDnHvljIv+1Shx3EAd8NGzZoZCDh3GaB0QLpV9QN0CwQcm/c63p6uqWqskoWnbVYr/vOW2+P8O7gfnb9ORpIx/JcIiZYsgvPXjexJciz4mIjH+kodxQXF8ull16qevQDDzwgW7awjZ51jHLBS17Sfzf3mmjmje17tF6CRdgVG/9ewqBVc82FIVqM1trT77hqvmS42/PiL1TSwDuCba2mrLxCcnOtBT5lwZrYv0uBSndNUZbZP5hQydqKivNNStKhfNOw00EPDcrow8jJlYZN69WfGS0WOWTq8st1URKfaBgrbJ1FSRYhkTlw02s/eVT2r/+tbnMFsJHUaNrKD+nO57j8kfIUjZ1sdww2sy6+XnY9/59SPWep+muf3LdZpixbrYuL1AXtHA+Q8mlzVXNXGUcjIvOlX/qlr6Nd85SQ1IkuhK81kY644jE7YaNeUgIyu2DbreO739FET5OXXKILppEOHUTrdyjzZ3GWCEz8t8mlPRZ0aS+QZmEPLZrDHoHoJXdQzi558G/Dvs1ru2jRYjn3vFWu5jQLhxZLHtDFSXueEPtJTLVJpuRk0pa0ckyLJhKkuX4wucThaDDIps2nQShfkLJ2mwVl0tE2oq2pqZErr7xSPti6Ve75yU/kvffeSyeQDmum4IDd0XJSjm9/QzePJTWntXVUjzJfdFDkB3boZgrPlBumuH/9w5JXWqHh0dNXXaXM1mS9Q+4w4GolS8rWHVrocKoVkzK0qExBm30JkQGsHb8t9znVmbs6FLg0OGZgQBq2v6GbuwJQB19/XEO7yUTHubpQp8mdClUCGUrMlJWl7P/wuy8qUFfOXKz6N/dGmmk5tMdyDezt0uhBWH/jvq06c8AThAGG5FEALKybBFBo1ZMGN5KlQdwff+uiigmWK57uRMM2YdnStHeLBubgK40tD7/7sg5wKlUsOl8z8rFICdBaaVvdnzltYwec5rpteh2uAUiz7RbeJ9EAPniPiP8ZeFcYTwt7vguY7+rVq/WGJrKQvwFO469sfJ3ttTKLjm5eHYA10YacT+Y9gloox+bROzXisG2Ev4O9LPeAeTcca5Atm6ygFWQZM5DYP+c746HS1t4mG1/f4Gq4YEBrXcL9HCfXdebvMMEtg0KLPdW0Tw8PfW9jePxBQTqan/TEiRNl7dq1yqDvvvtueffdd6ODdPL8pJPkfjcwoMy09eg+zSEB0MFELcCAEcOorW2p8IOGBeItUffG0+orTZ4KAj+mLL3Myh+dm2vJHSJWfo7BHVj6+9h+ivzL1m7egDfgR0Y4828AHNCGicLukSoA7s5TJ6Tl4E6ZeNYFCpywU3I/z7jwukE/aivbnHqRIJV0tlm7u3R1ysENT+heiOR5JoqRQWbSkkt09xT2Jmw9tFuyCwo14X/r0QMqszAY5eYXa7g6yfjxr0YKYjBg04AZF16jIe3IHUgutFPrqz7fVjfXzQHqd2kSJTRsA8DYBtfFqlnnqEcKmw1UzjxbauYv1QVJEzpvf08IMUeewf6EziM3ndz1ntQsWCmzLr1RozvPpKOkpHRo0Y/cH95pQr28INxgaIT7RNzMGYsu7R/cbe20eXYMDC4g6i+f4Bur5JFykGb6k3gXvFjGseB9i2k8gRokQCLQAsBkP0LLEyNf8tmHsPO0uoq1Nx5RkMDjg70FLaDboiybHcLRagEjvBrY8xDNVD0fOjtI9U+AuFYQ+QONFSZNJCBBHQA0sgUuatZGtWTOs8J6WQBsPrBNZRVAGgDEZxv3ON3TUCMa8fwgGx3+2NY92hvqZNvjd+uCHhIKi5ClE6bJrMsHQ4/X/UaDUwBjcnfgpofGTI5n5JHTJ+qlpHamzLnsZvUBhwHzPbMLohBzi4o0PakuYubkW/sp6gJmli5yUhZXPnugCky77s1ntG6ALDo5gTYAbenkWXpvzaBXUq4DJDvVtB7Za+UKqZ4iJbUMJvul5eAOZeBVs8620sSeAQeMeNLkyRqtiC8zB77Rw3mp3YiNF0wmF6jDPp5QQK0bUYxk5LQ2CLKEBeuUg3TiFw7DmiZcFwAkWTQ7vu0t9RRQdzI8JPD17WjX56ybxbbjpWG5y2nu5ROHZf8rD6lkgJcEEYSzLrlBNVItA3DCw/v6Bpl5rwKwleg/e1CHzlL2aU9fqr7Cg3mo1eeDVKZEIQ70y8mdb2uCI8CMRbu6N5+SSWdfbO3mAkiiEePm19tr3QMG3nRMTh3Zo77QaNCAe8X0eVI9d4XKKEfefUkXB5F5kGg6mhsU0IkkBIiRFVj8RN4oqpmqkhDASRa7ipmLZcKilVJQTLpSrYC2lfbjNcIejCzokdjfmkEMvjT9/ToT2bvu15rbg53VmT1wTZ3BiEhuMWlOK1V+IXKRuuKyx6CI2+PB1x7ThdiF1/5/UlxluaCdCYczQ95o32i39RyXlJ6B4Cq8Zf0DrPc9ol8j8mCj5wcIaPHLuL1qnAiQvuqqq2Tr1q3y47vvlneiyR2Jz4KXJIlj0MKwOiLy0IEBAI1Y0o1ire2uzEauutPJoA8zTPl041ENt2ZHFsDi4GtPyIRF58q0VVdKTl6RTtlhtkTx4RWC5wbMFskDJgxL1UAX0pOCb7kF6t/M4qLuJq4sm3wblrYNI2VHclgvATPU7eS+LZobJL+4UqUKjbxT9k1yJutvDUNvP6VyB8DO592nLbZMqlCYNdIJ22ehVZt9GbknYevUC88TFuYmLlqlv/F5pv64HaJxz76UbbuKLHfDYuSdPl2EBPArpi2UoqqJo/ozEgmh49ybgYO6sKEtm+QiabQ11FlpXvE3zy9SfZwFWSv/yCFpPbxXJRRmEkWVo68fHlbS+0x0bYJZWPzbvn277Ni2Tf8efTjfIxftNklNjUXuGMRXW03tJC6KPDMsSwcG6ViAOhEgHUiTTg5IJ69D4aJGPompK64Y2qdPt8Dq7rC8EAqLrGg+gkbYhxCf5PxC6Wo6LoffX6d67JTla+TI+y9L+/HDMnv1LRo910+5olJNV5pfWq7gbLFJq+eoPKE7r3SrJs3OKZTDH1rLEuzSayWDh7mrx0Zvl+Z3ZodwFv5g4XhdIBUgraCHI7ugYzPo0A58kRv3bFK3NwYH9HSAm7/xqoCBE2ZdUEwejIkWIx6MjqQscgs2YrZAAMyU5av1msc/2KAsG4a7YO3va85p2DtSEG1qOrDNymcydd6QDOPEBM0bcuKIugfiXYI7Iswa10fkDDLlMRDQJiSl3o5W1czJJFh79oW6qwuzCJOnJEmYM8ZuE2SCn5imRWfCke8b2Q3PwHiEdtr2AghijbB0MVEgvXVw4dAXk06sJh3EjLF3qqObX1UQrJm/QkEY1mti/4mm498wQzRp8leoy1lWtubeOLn3fTn8zou6CFdQVi1ci+n6jAuuVd9fFtNYjMTPGZDlXFg37BkAhaWTlY6FOVz1snLYwDZfujvI8wyzRrJAW8tSnVr6euXIlldl6sorh9gjXg/oyEbO6Os+rfclgo+BhXM6Wk7oriykLAXsAE+kA92dnJX8vVt0MPp/7L0JdBzneSX6Nbob+w6CWLivICVxF7VQ1mJRux3biS05tsfJJHEmmfdO5nnsOU5izzsn52lyTpLJzOS9yeSMI8txosiJJTmWFFuLRVkiZUkkJVISF3HfAHABiB1obN1Av3PvX9WoLlSjq7qru6uBLh+ZJFDLX39V3frqfve7X8WipTEahgaPRX5yyShkQXQL7hfVlDCSAh+P6BvcMdQhy3Y+IOWNy9hsAP4dMFlCcwK06pprwfhBN6GBAb5oQBs1rt9Gtzz4oVw/fUiCpZX0AmEj36IiqVy0lDpunGNhMc6AEVaMsaA54sxMgjDRtXAfpM2UjjGos1Z76HUuqaCL022cgnQyCR7UHTrdYUvdkdlI2ul0pPeIQlZ36d2f0kgI0bFqZTWtudWBpkBPP6Xdxbr4nC+pqaeHBoAc0eXZ1/+ZRv9Lt++WomBAOt/fQ4AFd9x0w620LoViAdElcxmRcIyKoHscDImKAoitWb2HT3r8jInHSJjjYsk4Uo6BYrnwy+eZPKxdtj7u5EGPgIJgEq6/m6oR7AfHZ29CRNCTY9J79ghd/CBZq2xcQoUGQJXueb4iGeu7yt/hZYOvAKg8dKvVhjUw8h/hsRE5X3r7RaloWi6Tg30SHh+Wtod/m2Ma6rpEPxLIBSnFS7Locw5A7j39AakSHBd+2VCfIGpG4Q+8PpZs382XC6Jp+oYUlgQzYKYF0vmAT2+S3Qdp/VxM4Kz3OjQG1wYJHr9KHZ6KbUQyvDecgrQdCd6CBWlUFnadOCgrbv806QeoPCBjA68KPhaaXyQNaVqERKAeaWtWiABFKCy6T+wnLQDwBO8MQyNwqiUVdVK1ZDWjZ1h1ovQZCzw74K0BmR2i87GBXtXXEFRHeJIeGeg4Dt0xjsFilyI/pW/o5g0eGMUfVguLaFAWHh4nlQAdMl4uiM5BpYwP9zFpB1c+uPkhyofdJ14sUGYgYgb4gX8HFzw+0E0w95dWMmLH/vCzNbu/xJcAGgIgokVfxKU7H5SqpuUydPUCI24kI2PdMmw8HNClU/lx4BWZmpqSJVvvloGOM7Jo/VaZDkdIFUFTnU8e0jZO26VVrKR22U3CZyeSTpQk1I9ulTjVhB4ourI527bB2bw/n8iRI0fkz/7iz2YdCVWDGzduFNiUGq1KXY2kM2v6bz25Nuc0pdUuH/6FMpxfu0V5ObPLdplSXMDBTvejQPRLeZryRwb9ATBhZ+5wWK4cfkNGejslECwlrwo/5onBPulr/5iSaGh6AfaI/nA8VaUH7hn+HKozOKLpqMZB+0vKlY+FD+20qlUPRfDXE2NUe6DCEWXhcy+okoxSHYH9T01FZLyviy8VJD2h2EBCEFE2eOCymkZqsVF+jvGhshIviLE+FO6EZDI0IOHxMU0DPsCvCZR2ozM4CmoA4NBxN23exSpINJZlt/IUFnqYTEVo9aqMo1AYo3ll55HJfwqn7sImVsBsRW9kh/JIN4rWJ8R6P0YoneN8HJaGp/zNoU2900jaDkjff999cuz4cXvFLJnVSaf8/nJ8c6PIo+PAS2w9BU4UnVK40G1zWiUJWaQBb4pJVvGBUkAUB74WyT1EvKp11iDN/wc7TjHhBboAUXKwFJ/kpTGFBQCT4hHYiKL6ECCvJQmxPjsuMHEI+kF9s9HLQ+tOTqMmOuaNshksFB2QDII3Bq3A46LMHMoOvRAHnO9gDxUZkONB8YGKRTQOAJiCM4a2G4m7wStnKTWsX3Wj9Jw7ItHwpHSffI+/R4k5gBOJQzQLaN//MoEZLbMwDtAToe5OKmTW3vfled/52/ENl/ENzM9Obnhoq6Omc+pzg7P5t7O/JtA2I7Y4kOElDRmtPly0Ax05dkT+7M9zFEnDuyMznPRThiLQ7AA1Ci0g/4JZEMAGn/bTU7DZLKXnBj7lGUmDDYb1p08pM+DtAS00FgAt5GMAMIDf5BC6m3SS6sD+waMCvJSvdDHVF+BX0eQVgIoCFfQEBDWhvR3UewJtsKB5punTABu6gk9Gcc3Y4HUaMoECgXUpneY0i1Ka7k+OC3oIqggdOm1QNlWMliENBKBCxQGOHDQHNMzTkNNdvUgOGKoMaJtV+68J6Tr2Ds+jfu0WVcJdWSOVLauk/Z2fMhGJ9l14EeFLo6p1LSNweJ8guVigJeLhacnSpTEfaJjmK3e6mUU1dVXWpFjQBsv+YieCzp5qSoUY6S9pKzv0cWg7wizZQZiUGH09ks4lSIPuGBwczED7LB2k7Uxf+hcee+h47+dUSNSv2aKq5MD7InnGTttRBX560gvURCRCdzvolKGZVib7MyAOaoHFJH7lGY0EGzw9UJINIAZXjGpGlI/juJCvKQc7pRQBYOIFUFxVw+INRMKlKOMOlhAYwaZBDQKqBZF/58Gfk1oByCpjJeUHAnDFOhg7xqM8PMYkWFHD6kcUpIB/x+/QWQVJQyhPVGJxUibHhpicQ3UjVCg9Zz+gBK9xwy2kPeDr0bL1Lrn+8UE64uHYrdt3c9zNN+xi6fho/zVp3XKPLRN/d65mfuxlLlc7nIHZ6Oifnn46hRMzKjxs0gEpHMXuJukCdXKaI/lIYvtwEEmb9xqbVShUk5xUJugOR4nDzPQ4BEhnc4nKuTefozkPdL3geaFBRjIvKlMSjUwp6R08O1BYgi4q4XGletDLnskjYztNrUESRHl89F08QSN6JMDQHgugD9+MJTffr9QXvVepjdZtSfEzlELDMc7nR9FMr3rf+3zksNmstrudPQhZDTk9TYUIOGMkECsWtcj48KBMh1UZOwAaahBE0RwVjPW1lwBld1HVRQZUDqJvbINxIyJGc132EITkraiIYA1KBUlGnGv/hY8ZcePvSCDCShWRetNNd0hN61oJFJewk3pV84qCRM50S88F0lZdUqxB2gjC+gHMUbROOmSHd7Z6co1HTgeo7YO01RHVXGnMoXqkNKC2izZxMztXbtaww5zSHZlLHGY3kkZ0efWjt6Rx/Q4JVlQShFGVR400vDTw+R6AZwYarKI11JhyrCN/gGScpnNGuTbd64pjgIiEn+oZ2C6XD/2CBReIRKF8gMoCfC7AHeoJLDrY4nh0shNhYhANZwGm0EQ3b9olPac/kMHO0yxaQaVe3cqNLOxAxWPz5k/IYOdZTY1SxUgZHDsiXVAqiNQb1m5m0Qo9nssq2TpLNZGNUpkCygYJS/pQg+opKWMXFnxZ1CxZw68HlI+PD/TSMQ/abpwLxgoqqKJ5BfXLmNPeC0cI4nAFxPmB9uDc2vrQtPv45N96c4E0ehvqvQL1M7MC6SBos+KgTE6G6fs8s6T2Faofc3JyMkHlYvw8G/sZJrsC6YCzvu/Z+7D6Upj7ZZQOSGMcc86smbyOimQikrZdcaiD9De+8Q1aIML28PHHHxd0sy0rK5Pq6mrZtm2bwP8ULcshM6mvr5cDBw7IE088Ie3t7ZbX9YdPZTeSBhhClQA5F5Jo6m2rDPORmNMLVhDJklNGJD0VZlEF1uTP6GKnfD2UMmSKiT9I9xDpnnjxu+SB1eKj2gEFGwBe8NgAQxgTocwaRSEohgG4AhwB8nSyGx1iIk75gyi/ZyT4oDLBiwPHAYAjCgd1wiSmZpCElwUsSkGr4HyhxMCXAcYMsyL4agCs4Y+htNnKGEm3S4VkD57a2De01vDVJnfPZgU95OXBu2MbeJrg6wAOeEgkokAHLzOMG/MzPTXNLwvV/suuCCoZBOTf7xOBtNmPwwqk4R8Ng378qS9onbX/nXdornTrbbfL6jWr55wUo1E/jokmALpJEzYETw7Tf6tuLOjHiDZd+vH1BgHYBovRbxr7gLUqlrq6WkGjXCwY757X9nBdfL5jMa6LF8BnP/dZ/hz7f/75F0znk8IXg67s0J9Eh5G0DtKxlwWicQUYBsf9eCQnSDtIHNrRSdtWd2SWk87eQwdAY2EKQBRRHmkLGCChFDvMyQdggxqYGh8jMGF9qBwUoisKAaAMugCl0SxSgQIkOk3Z2pnXnmbRByJcUBK4pqAKYM0JPw4AJCV/5ZUsCWczgOJSiUyE6PqmN7EFuNWu2CCjPVdYjg0aAn4avWc/IFAC/JXHCKJ61TYL/hawKgWgI/pFIhGWpvARwRjBlWN7+EeDH0cEzUrIiTGCPfYBuoIFPkV+VRofUUoUHANcPI7RdfxdRuAAcaVC8SkHPpBGkbAsWreNLx/4g2A/FQ2tLH5ZqAlFK5AGMO2+/35G0cbO27jN9Ei6rq5eHnrkYcsHRG97hX3bBWljNxbzTjGG11/bw7FYtcwyr6+b/5tBGqCOex5gjN/ZAWnjujpIW4sozJTP3F8RtiNpi4PFfmTFRSeg/52CtC0JnhM/6cypO7IJ0sNMtKHzCMBMmeSPU+HB0nBUAmoATP+MSERFm/CFDgRVRxVEukguamXiylApyEo7tIsCgKGYAyXXq+/9dek5c0jGeq6x1yAAju2yIpOMlmEUJPDeQKstaLTZ73CUVAoAGNQGkoVQeqCsG3RM6PplAiuAkHQL/gf9Nopf/H7KAseHe2W0+7KM9nexp6HyBonST5oeGBXV5Mbx8gHvPNR5lvssgYa6drGERwdlKqyaEeDrgQ1zx0KU6KHXITy44ciH7ZFURPSOyJtFMaFBadlyJ6Nn7AMKkaErp2lNWlqtveyyd8k9cSSrTivGZKGx87cRpI1UyL69+2Sgv49fsroS5NTJU3Lh3DkJlqjqTkTHaK+FxdhcgM1uJ8NxzWfRZAA/R7NavY0WIl4AtRF4AZp219WjY4xR7ySeDKTN6yaOpPVLaZ9vN1ImCTnpOSR1/JUGyLH+tkahjCmqzgQnbZvuyKwEL3vPEdQMkL1B7UDDfS3JRge6gF/ZbcLHOKRc48RfpDWgDTGKBQjpFAEibP0THpEnALjz0B5W9aGar//8UTZg7f54v3LFi4QJwmUNzfxkQmEJ/C+grgiWwwcDwB/U3OB6WRKO9lV4eYBjhnIkEplghF/e0ETJXNPG2xj9qkShUM2B0nBQL/C9BrhXNi2j9A8AjnVBsdCbAxF0eELG+q/zxVHZvJLOemwoC601O52Dq1f+1Iz2x0fZKKC4epGU1zdJsBTOdGgzr7qRw0dkcqhXWrbezX/rhlJoOgvKqH71TXHWpdm78rk9khmku7uuCQBYB1NI7r70la/EBolIGr0GH/qUogvMtqToiFJRWUlZLPoVap95ca21AJiIavVFUSu38Z96I1n9d6rXoop6f/zsc1JbVxvruqKOPdN15TOf+2yMQzevqx/TuE4ykAbNYeTkAdIvPP+ChYzPWRTNNJIh0LYE6WQArU1QwnjdxMI4jaTt0B221R3zh5MOKQtSeEf7/ZTV6dWFNPHx+RiJsuqtqo5/gi+GGoKVb3TDQ7m2j8UjWNjCKjwhxaWVcvGXL8po72WCLyoxT0ImAAAgAElEQVQPl+x8QK68v0eCldXkouH1UeTz0S0PUTf6DgLsoKpAxIxjoPBEabXLWECCFwO267/0MSPmkspqtrVCZA3/Dao0UOGn8c7oBYhofwQyuelpqV22jt2+IfMDNUFeHUnE4nIqW9BBpbJ1Nbul0CI0iuYBI8riMQDVC5QmNXyJ4AWErwS8VGCidOWjfZQCglqpXbZBJkf6WF6+aP0OdnShJ/b0FH/fd+4jPnhwHeQLcAEtZrpj0+bNMZrj9ddeI8VgBmndmhTTpMDviGnGZn9zW1EP+ka33nZbjBYx9inE77fv2B5rVIvO4UhQ6q2xzCBt3M+Lz78gFZUVsXV1Xhsvg4H+AYL9XCCN88a6RrpnNkhbZOhiM5GIq9ZeW6ZIN2lWxAzaht3HIulE920KiUM7IJ00kn7u2WdlfVubZFbdkb2nFZ/muG4AWyWrg9ez3hCWJYcqyUaE0i4pzfr9TPopC09NtaCZ2bMnIRJ//oCc/cWPWH1HpUh5laz8xGel48DLlNMBdJEAjE6rRCTka6ATek6+L8HKWvLHsBCl1A6a6NAAi0NAbwDIocpQvhollMvRjhSJyECAGmhQKPAGgdYa+4Cz3Uj3JdIg4IdRiILzA+VBI6fJcTrWYR6QRKxYvJRcNuYDyUJ0Q6cXyDiMltDaa0J1n6HXdFDGerukuLo25o0NH4/p6Qj9nhtWb2JXFyRj8QIZG+xm2Tm64ODfcLtbSIsRpEEpIBGHxdh8Nh6kf8g+haBEFEgfiYuKE+kO7II0wHWmo4uw28umzZt4LAA4llRBGvw4ImOA/cMan54ocaivu2fPnlhC0ZruwIiMgGzkHBLfSUadNNayBOlE0bQpCsf2uqNeItmHJyJp961Ks63uUCANgEJ0yG4mNOeHzKxPzT1sQoHR/gCBFMAIrTOSZ7qNqH5b6JQHO2ZPReTc6/9MK9DrZz9gN5a2h/6tdL7/mjKwDxarVloAffYjBOVSqZJ26EvIMnQFnuByMbbWLXdRqQFPEXhosHBlcpyyvovvvCj+ooD0t58kjYDIVSk6xujPoRrgTkoRqAqWtsNtD51b1AsHrngwdyLwFgX45QA/Z6o8/H4CNfh6UCT4D18UKEvHC2d6ckwmQ8OyYtenWCYOqgRUC7quw9N6xSc+S79nxZpMkQ+n5rv3KlthLd54K2mehbIYQVo/Z3MT2bnoDnDPxl6GFRXlBC0ln4McTyHKXCBtjJbf2rdPOjvQXFgtaCawdNlS/j1ZJG2kRsyRtB4RI/oGpfLlr3yZ+7QC6UTrzh1J6yM2EhCJOeo4GZ8dkyWrSFp/PWg7i6M+TDyIU5B2JXH4ox/9iO5N84aTRqQ5Nqzkd5pdKLjhykUtMo2IeHxMASiKQrSIGWAEJQboEIApEm2gJnxSJCXV6DXnY9IQ0fT5vf+iIk0AYf912fiZ35XOQ68TaBet26o6gcP0n2ZJV5n4A7hRGdLbxcQdeHHQMbAOBWhCyQGjJoL8xJjUrryRETFKteG9zK7dkQlSKHUrb1I6b3g7a85+jPLxM63rTDg0IINXz6ukYXG5jHRdJJfM+83no6eH/nWhuplP0uypvAE/L2EjAZg+ofkuOpfXrrxBtRW7fllCXZfYpQY+21SFQPmCIhskV31+tr9CtF7e0EyqZqEsViCNZCE4ZX0xgzQ6iX/ms5+VYjTsZULvNd5r6HUIznfm5yryTQbSRgCHfA4gikWpTO6L0S8AXuO6nZ2dMd5bFd7MSOXM6+rjwM9HQqE5QVpfF/wzgFkH9NmRtJnSsH/XOAJpM/Ecl3XUqg219omJOGqnIG2H7kjKSf/N3/yN7Ny5U5566imWhed1JO0D1xoiUKDjBxNi4HIx4zA40igOmt7jwwhNZdmNpUxJ8yIRlj1X0L9DXSZqpvGnFpGf+fnTlKABhHrPHJbNj35DBi6foa4YyTmA3UhXp6CTMc2btIQiXhpsfQUP6ZFBSvsQBS9at4XFJIis8QJBJxYAOIAWNEUQXwNRn/Se+UB5eixqVUZQ06pbC7tva7ruKGz5okItNkAfvtAoD0fEi/NBtSP8R3BO+BqgRJHdWkC/qAYCMjUl1cvWSd3yjXL29X/iNoiakZAdud6hdNnbd/Nlo+R2uKuntRfgKF80iPzhOAgHvYWymEF6dn9CmcVJY+6M0S8qfvv6+qjg0DXOUF1cOH8hJt6dK5LGXEPOp28L4B8ZGZFly5YR+LFA43zsyNFZEjx93aampliS79SpU3L4/UOz1tWjaOxvrkgav7daNzFIJ4qi+QRa3kpmkNbuyNnrzkV5aIE6vq5jSo8EN25OQPq3fuu3BF6ob7zxhvj9fkExy5o1a/K2mAWRMKJR0AEoDCEvTY8LlIargg5YcRaVlJDyAM2gc9eIoLHotAE7i4+PalWKxdxf17F3mSTD/ntOH2Y5OPhkVAri54ikwf/iOLrdKYALybXR3i7VSRy9EMsrVWNbmCVBElhcSrkeFCTwhYasjc1lh3sZsYNqga4ax4MHNOiLRMvw1YvSdfxtxW+XVYpvGvAdlbLaRRpgK6qHPRFDQ3iDUWIXLK/hmIevnOOLC4lM8OhIOCKRCJ138023M0lJVQdfQkrCx3OMwphqUgbaTxK40TcRUfZCWIwgrfTIKlloXMyRNH6HaBr0grHwRN/GGA3rP0sG0sao2TzvOuji58b9oI+iDuL6NvgCgFQPvzNrqvXI2A5IW607twTPvvyOz6rxJJPRHbPzsJa3puXrQBtWTkBaN6ru6uqSzZs3yx/+4R/mZ8WhNrOgJcCr4lOffsVsCAuKQ3lIq8q8KCNucqnw0CiHuVJIAqWlBHPaloK6hkKELa6UyRGAFG2guo/vl8Ubd9IUHy52q+/5Aos6oC9WbnY99EvGTsAf46WByBtKE0S24HSxX7TAYsOBSJjmSeHJcalfsVGOPvv/sqFs5eIVrEpE4Q300ODHV9z2CJUfiRacH6L6rmO/JB1SUlmvKh17rrCPIF4e+DfAGZpoSPjYENfn4xcIPEagEmGisXEptd6I8kH7LLvlQalqWROzVyWtU+RXlZhRZUKFFxt4c1AmGCeKYaCKwdfCfC50QbWeShb6pL+/Ty53zvDB+rW6adOMC55ScsyEd5DP1dbVkeIAD43tu7u6Z11mgDDWxdLd3WW5Dn6HpKReQWi1PyPwItqFa5++/kB/v5w/dz5WSm48JgAW6+sLimew6D/HutBFG39mXndSa7Q7c3Kp0R2zysrnMlkyU9w4eAJOw5y+NK7mFKRd4aTLy8tZ3j06OiqQgnz729/OT5DWJp3gGwkzYQfgo8kSO3TD7U652zHiY0dvVSjCBBqKWOAPPTnBi4eINqYCwbao+gtPsioQibTmLXdKODRCu09wtKw8nIqwCISdu5HIi0Ri4FRe36wa3oYnqY9GhA7vDSgxwOECIBHJozv3xy9+l2CKhgD1q0GHBGTgwseMZBvbdlKlAXAET03Pan+A3VhwLjivvrNHZPDKGdWJpqySLwVI7hAd42UBjr7v3FEmVicGelgpiI7dOG+MCRWQ/CKAux4qEEsrpG7VjUqLrTWzxXFp+6oVAalCIXh4qKpNlJljLrA+EpFQfoAisdNyK+EbKG9+kUjnpSODiQyNnZezKDKd6TCDtFEnbd6vuUo6nePORL+JoNDZHNimO+YAZXXPxoN2otdGTkDaOOGPPfYYQTov6Q49kmankSEVrULqRotSPwETII0CF3brZsZc9f4DiMOECWXQqus3knLw2gBoj1GTDNBlq6rQoJx6+QeyaP12VhgOXjotw10X2fcQkSmibdAZ2K/ij0X6L54gyLPp61Af98OxlFYSBJHYwzih/gDYX/lwr3bscSmva+Kx9cRi/erNVKIgYmWjAUj5hvopwZscged1hzrX6LQUIRGKrwh+PKiXlOK5q2Ws5yrHA64cNAsAGy8hvCwQISsOXxgJwza1se1mJjk5Z5gjUEdFqvO6aryr3Pu4LaLqAOihAV4LvDRRpQj/j5qla1UOoLAYZsDmd7iLc+YEpPXDzopcUxiP2sdcBLH9ndqOpM3Ta/M9YBVoOwVpO4nDpDrpeQHShtlEJA0ABiBEQFEEg4oXVe1QYl1NkCQEsOiud2idBRmZAm2YL42TZiDvStc8BXQoOgEXjWpAuMJBFw1pH+47ONKBYkEEC2nfuvu+TGvPzoMvs2Qa/C0q/dgHEe50oB3GRljcUlxVK6GuDlm04WbVZXzREjYuaNy4k1wxQbq4mNGsHwUoWi9GJCDPvPoPpHfKFy3hy4ke1VHICctkdKCbLwW8hFAEAzoGLnqU/U2MSu2yNka64MfhgIfycbyYYH8K+gbAi3NZfvunSH/AwwMvPUTSpHPGQhIoQ8l9VPmhoNSeMnSAvE9RTXDZozdJB+ezYfXmBdLPMBE6GGPTRDoCm0hiH9Pi1nQK0m4AtDXYJzv/uefBcSRt3l0SObZ5dHZAGgZ0zc3NPF1bdEey9lnpgDSSHQcPHsydC57FNwmLWeBgV1ZBugP8K4CXTnCM+OiJR96ZLbIAzCKqlFzzX7a67+kDUhSgsgP7urD3XxQ1gjLwukZ+9vdfOMYSbAAlaAUAGwpdUOCx4o7PEPgArkNXzhIsQbGAK4bSAq59/ReOyuIbd5H+gEqksmWlNG28ldRIf8cpGibVrdigSQJDLCVHL0e43iGZt+quXyPYqiSeuhvZETw8Qe4c53zply+wCAeJSUTLVa1rqMFGhIvUNiLxa0feIv2B6kNGxhKVtQ98NdZqSy+1p5PgWEhx0pA1an7ZLOLxB5UiRptX5AkiY6MyNtAloZ6rUrt0HTu8zP/FGDVmP2JONL9GnnlgoD9OU23cxkzMuAHW8dG0+SG2/3KyHUkbg/dE74Q5bsR0OGk7kXRSCV46IO0Zq1JjJD2milkA0ijsUPI0yOFQPIIEl2oOizJvGB/BBQ7JRYAY6A1EikgCgnqgb4dWSo7Im6222LR2kMAJD2gUjOBlAJUI+GBE8eCSQW+goOPSO/9Kr4sSRrqtPCYiUVAW+OzHtjg2fDb620/IonXb6Q2NRN2qO3+NUTGaxA5dPkvgB5UBGR0At+/8URlAGfey9Sx13/Dpr5G+gO6ZnWjYcLdMFc9MjtFj+syepzl+cO44P6hUWrffq+xUOUciHftfoUQQwIqIGMnPtk/9tpRVL2LFIdz0WJVZFGDzXljDXj/5PnXUkBGiZL6qdZU0rN0qpVV1fGFgPsibR6Nsw6X8RQJsOTa/eGpzhsoKFewDkVdeYu7w0qqH6GwfUON8WIW61sjqCKTNQJ0ggrbKJhivgZ1I2mm38PlPd5iuHyLp8eF+CaBTdm0jk3mkK9jBGxakEdXrUFNwEITJXavPcxr/45OdDWUV1QEABFgCzEGDAKzVp/yEFAX8MoGWWNFpaorRFBa8NKgP9BxElAt1ROOGHTTxB3VRjMKZIoCcolUuv/8aE3YAP/g8D10+x4gYTV8BajDfRzNc2JCW1TXzd0jIXf3gDUrsVt75OTn54neltK6JTnc0UIqEGcmDO6fZP/y0fUXSfeKAXP1wL7n5IiheSkpl5Z2/xq4rrKqMhLlO14kDLG3H3OCFtOHTv6vRRcIEJ+YFNMrlQ3uk7+xHEiirkorGVn4BQLY3cq2dunEoX+BDTbqIumz1tOCFhqQrdOkrdv0Kvz7mx5IiAerxk3cjgramO1IPc63GNMtkaS6phs05z3Qk7Rikv/Od7+SHuiPBZwvkbohEK5uXU0amotQKRoZQHxCc/AFKy8g5T0/TEY+UBZ3yVLSHd76u0QGVwaga646NiB/ueqA9kJxD0hHeGRU1bCTbfeJ9AjbM90urG2X46jlqjDf8yu9qlYiqQwyiaRr6o6NLfxebv0K6Bn+M6yffk7rVm6Ttwa+Sux5sPyUX3/oJO34ryZtWcTgxJqvu/rxUL2uTI//0F0wiEgWjUalsXiFrd39JyhuXsBpxcli9aIauXpCO/T8lYCPhiGrCNfc+pjw/+rrowz1y7ZKc+Ne/JVUETfZoX5dsevT/4njRIAERMcAc3PzFt59Xsj5+FQzyhYAEI15Q4L0BvstvfZi8tuo1OU2JIoAbQN196n0Z670qy257hNdrfi0pfFt7aALcAmarOHlm36nPkS2Q1ufT6gPH5gdNxkE6k5x0zuiOOa4rIsZL7/xMlu68j0oGfmqjDRY4Up+PBScAX1TrIZIFACNiBt0A0EKRCf5EJR8q9RBxq+YB/pjOF5/qoB6MKgXojRFBgsdFMhF+zWX1zWzq2rrtk9K86Q4pRldv+ENDzgeQBwVAH42AnH3thwTh6ubVcvWjvdKy+U5l5g/r0qmIXNj3L9QeI0FYv+om6pnhz7Huwd+kJ0fv2Q+5H6gzBi+dZBS9+IZbYi8pentEp2kOdWbPDzUlR7csu+UhWbL9XtXzUUtIgkYB1w1ApYKl46xs/MzvS1XT8th84Nhn9/yQChFl/Tpk8CwpZpl9eX0rv1yW7XxQqpeuZeMFZQOL5gKllAKW1Sxi5A7ZH7q7A8zzZ7H6OLZKCibJTqnvjMTC3RxOiDtAPRPOKrrDjJxz0R3WJ59oXEn7HDp8J6SSOHRMd8w7kLYxyRfefoFlzdAmA3wRoRZX1asIFmCrtXlC5Mfy6spa9RmOBCN6HAbhtzHBSA+/gM80dMYwDCoqRqdupa6gcgFRpfYnIvSu4/tlYqRPomHl/3zto32y9oGvkGuGPhpUgaJWlAJC7xrT/t7P5fL7r5MWgU81Eo3gayOTEzI53MfGt1BboCFt3apNtDhFBSIAHNEqXk79l47LuT0/oqRw6Y57GZUDFGHej84v6Ijevv8lRsysZhzokRWf+Iy0bLmb4EtzJimib8npV/6eShb0T8SLB9QL9seP0yK/XP94v3Qe/oWsvOMzlPAB2AG6YyiaCY9L7YobpOvo2+T2V931OWnceCu5cQA1PVOg80bjAxRC9F6Tka5LfLmhmUBJlTKPyr/FnCS04l+tzmo+A/TM+aqzVN+o8YvVi23uq28bpG3ghd37DLtyyknbSRzOP7rDxqSDFwY/3HTjLjIWiF6ZPINOuFi1iwIogY8FXQGgA41RUl4tE6ND5FV1nbTyycAtoW4L+oKA64ZvM8yYkKCcwt9HVaR6vZPSOWq1K2ul+/g7suqex6Rh7Ral18a+EJ1TZ6wsS8FPd338Lh32wDePD/XI8l2fkbrlG2IdXFBAA68QnAcSc2vv/ZI0rNtK5Qo5dYnyC+D6iYP0ziB/XbNIWrbeI01IzrHkfZoe1RfefE6kCE0KJmTpLQ9Iy6Y7NS9tRPjK2/rcmz8iYEOB0XvuQ2nefBeVJqq57qic3/tjjqV5y13SfewduX7mMOcSxTNQcUCxAn03IurlqJJctCTW+QZJ1iAa5cJ3BL0bR1UicqD9BF8m9Stv4AsWYJ4/y1xctDdBeK65dSdROPsISktlXNKbGzNYW3LS7h1Ojmaix2Gy9lnG8aOYxfOctA2QRuHElcNvyrJbHmBJNvhifHazBBsdwiegU4YpPsqhQWMAN1GAouxFAeLYjsb1seNpSUVosNGgNjyh6BRUI06FlXeTzyfD3R1y/dT7jMIBUFc/fEvW3v8laVi7jaCmVBUq6aj6LQKk/bT3PP3y31PrHOq9LCt2fZrRN8B8enJCOg6+SroDx4XyA8C3aM0W8WMM0HyLqvKDwX/3x+/K2GAfzfvR+QU8M0vfx0P01bjw1k+kpKJOIhMjKrnYtlNVYDJ5CE1zr1zY9zzldfC17r90jNQNaAs4DILzv3bkl2yAC3oCyUMkO/ny075WkDREWfiitVtZCEPnQHx1oMMM7FrRRKGqToH0yCC/UqC4Af8O3XnDms1MhHq/lNxHbwvdF9rOS0W1yZpxx7OzTbbXcYfmMI7aqOxw52wsx2jXvyPFIeQcpL/4xS96uyzcmKlNMsnQJ9eu2MjOKIhYEf0RFYv8LHQBUKKnn94wFruDmT66Y4M6YJ9DSNB8Psr5kODjuqUVLHZBBKyqCyMyERqKycgQUUOOBpkcgBH9EFfd/QVpXLdNKS+m8ZIYV94dsCwNBklpQGN98mdPsqtJz5nDbEK7aO02ekVjGew4JQPtp+j/AemfojuWkc6Apnmg4xSjd0j1QB2grReqIKEFn0ZhSwA2qONy7cheufTOS0wowgFw+a5PS8Oqm3huKukonKtzb/yIlA5eBDCPQnIT84nO5ki6ApzRPgua58FLJ1Q3GHyVaF3R61feSGkfImIoVtgEmA15lfQPLwB/qao8xN+pZcfLzufjOSCihjIFfLvuRJjic+XyZrPlAnaauhoHYe6a4vIAXdmdl0F6zrFZgbSNwM7upGUCpJPqpAEW/KSPRuXRRx/1XiSdooQGJkPQ7YLjRdIM4Kgkc0HV/ZrFFwFGl9T8aq5wLABBRaBPOeYp72ZVFMIyaEScmpk/FSIw9Yfm2od2W0qid+3oL0l5IDnZc+YjWXrzfdK06RMs+uB8gxcn9aHGgboTANPxn/wvWXrLg+Ry4R2N4hQk6KCGGOuD8dFV8utoNFu1eBl/jn1u+NTvsLgGUj3w6QDaVfd8gQlGUgaU3/kIlCisOfeLH7GzSngixKRh7fKNSksOCihYwkj6+PN/Q0qiZetd0nvuI/LFSFrS68RfzKIXFMTgHGpXbqRTX6j3Cl9WlY3LKAusYScXVSLPcaBcPIgELvhmcPpK4ogvG36V0A9E6djBgyOixjzo3uB2H6TsraduzoqKypjpkX5svQsKGsGePHkqbkhwtzM75GVvzPaP5CZQx+/LQbQ1x3AdRdLuHNIx3WGn4lAH6Se/9z05/MEHsTOOZTjKysqktraWN83DDz/szUg6hTchwLTz4KvSdNPtlMBRUaGbAWnAgSSe3imb1p/RKfo9gxZRP4cHRUADknHlUYFkFwyNAGbD/aqLCaJEdmYp4af7tWNvkxMGyPVdPC6tW+6W1m33cPIZfWvpE7wYFVArD+ijz/1/XA92qCh8QRfwqfAYuWHQAcPXLsrlD95Qbb5Kyrh/yP6W7nyAzXBRkIIFVqdLtn2Syg2CJDuUo7FBDV8gVw6/ITXL1lJ6uPTWB6WqaaXq8jI1Ra00KiJRao4vjbZHfkt1Pod6IxKhdepQ5zkmCTFHcOkDII/1XpMLv3yejQIw9kVtO2Kl4foLj1HzhJpH6MsxV6h+xFcK1Taadze714Qn+HJAYhWeKHhB5H4x8s7m0cRrvHRbUtWd5QXLoSMCB8BjCYVGZjnawT60rh5e4GpBT0E42hkXVA6iB6G+mJ3zsI+m5iYJBovZ4aW/rz/uBWE8RmgkFPud/nOdMe43HBu/g0c1Fjja9ff1zfHS0cWsuq7DJbQ025TqE2COpFPAjrnuM6eRtBOQ/t73vicfWIH0jTfeSC9bWJXefPPNtCr1pMFSCpONtlbsfIJOJJC+IZJDd2ztywE0CDuTTEdIC8BHg9VvBE9ElYryQOQLqkIZMynVBxQVjM4BOoGA4lrhCx0slmtH3yHlgITY4GVQE3fL8lsfYiTOkj5y0RF6haA6EC8IAO+RH/03qhtghwqABNXQ0LaDJdQ4PmiHjv0vcx91KzeSOri478fquCVlsmb3r/NP9CCEphkSPEwb+XV0oinyy7k9P5S+88epI8e5r939mFauDiYI4BlgFHvujWf48qlqWRmrRkQDXkTylY3LqehAZxkkJuH/Ab4dumiWemu0CW52VYo/xUdKFctMal8p8LIekeLyCkb4NGjCl4vfr7y/QX9MR0jxsOvN2i1s4eWNxaziMCCElsT4ktZWygqkAax33n3XLA9p5UO9JwZ4xu7fOMLhQ4fl1MmTcVNgbHWFX/zT0z+M/R7b77h5xyyvaN34Hysm6jBu7AZuNO6HNemGjRtm7RNe1YfeP5Tw8qiEYXpJQvPObUXSiS5VCjdSKuoOOyCdVN3xO7/zO7Jr1y55/fXXJRAIyDe/+U1vFbOkAM6xyKP9tIxcu8AEF1tpaRKzWFStUQOQnsWkcbAxnRyjWgOAp4AjoApdmEhEd2xI1RCdQt1RqcAW/4OhU6CYPDSAElwzuGIcH91MoK5Q7bQmYr7WukUqosmP/vkvWdAB1znw2exqPq0kdkj+QR4I4GzefKeU1i3mfjr2/4xJPDTEbd60i8U50Qi+CEoYbbMAR7MpxZfC6Vf+gR7Suk3r2vu+Qqc71Um9iHQEKggh1aPvBxruFiuevqKhVWpWbpC6FTdoPt2oviyKSQAxX5wbn1Z+jy8GjWbRQVpp1ftUw19WXWI+IUVUihtdgYNxkP6YjpD37jr+jjSs207lhzcWqxtzBoQSgbTZlB/ADA9p3XQf/37lpZcZMZtBWrXYmmmlZWx1pc+JDtJ1dbXy0COPxKbK2K0bPzx06JCcPnlqFkgDkOEHjQ7fWLDdHu3FYfw5mgF0dHSIsZML9olejfGLnjDUf5rGA23YcUIqxmORtB0JXlJO+oknnpAtW7awfdbQ0JD32melcU0BBpcPv0FOGAuiXigYqNNFRC0+8suQriERpprXghpRJv9YuL6viEk5ABt7+vFPRNEhAhRAD6ACKgNROLTSSLSh1Hvg0gkWaWAMuuOe3tWEqlG2zppgiTSkbGUNLUxsQqFCP2p/EVURWAdJQ4BYdctKCVbUUrUCMMYLAQUz8Aeha5+mRWbpO84Vqj/+PShnXvkB14GxE15A6x74KqsD0WcZFMTU+Lhc/ehN6Xjv54z2UdBTs7xNKhe1sh0W6B1djsjoPIp+kUFGwygtVwlIxTnr9IWuC9cbLgB8sS1eckjEIonL3+EFo3mO8KUKzTpealB9dJ6R4WsX2F1dWaZmczGHY8mLUxKBtLFdljGi3b5jh7RtUO3G9J+bQRq/QxNZXRnS1tYm22/eETcROkgbI2yAPjqtANTRXgsvBT3CN0fSnR0d8vCnHom10EKfRN3k/6677uxfznwAACAASURBVIrRLzpwY5+f1XoiolcilCszkig1T4n10eldQ9uRdHqHidvaKd1hB6STRtLPPPOMbNiwIdaI1kmPw4y64KUBzvqsIhK8+tE+Rn4EItAYWtk0QIB+yuykjUSe0uzqftKsVKTtpvpM15fw2BBpBh04AczkuhE9yrRMDPbK1SNvKd00TJAuHKfKonXrXaQgmDzkf2hfFeR6oDHwEkAjW1IsoyPkfAHwiKYpjeMx/TJw8bhEJic1AylVDQkFBEAP4M5u5/4go+Py2sVShga84UnVXHe4XzoOvsJIF62xJoZRrLKVSpGKRUu1Zrx+UjX4fXl9i1Q1r1DtxVAOjsgckYqWfIWUDhQRTJTwUkF7Lvwe5w2b2AD8uCfG+ZhCp80XHxUepYywWQlKCgggraJpRTXhiwMFQ4qCoaXKFCLqKzLQfprSyswviT7P7X2yJwLphx95RGrrVPn7j599LsYxB4uDsaa06HX48s9emhVJGwEcfzdSEvp86CCtH98cfRs7tsDo3wjSeDkUB4PStgFOiyJzURgAZ33RQVrvGG6+NjNg6sJDnYiL1g9qjKSNKQR3Du04cegKSD/37LOyvq1NnnzySTai/frXv+4dTjrNiUXSCREYKuhQvYfkF8AQIANZHQAFAMRmrrj4UxGCI6JFUB5IOGJhV+6Ioh1m1g2zUg5AhpZdRSWl1F0DbLpPvi8X9/0Lq+2gXYbmd/U9j8Y58gHAMJbuk++RM27dejfBdtYNPhWJKTpQZNJ/8Ti1zkgkouIQ3DAi9gii7PCkkrrhS2ByjMlCRL/rH/wqi2TgU43yc5Rgo/0XknZQwCDJiZfF4o23SPOmO/lCw8sCUTsUHNBIk8rBz0C5hMNaRxvw3KqhL75IUKRC9z0/ouRhVRQUQRMAzLPWisx4gjSzUklCRNRTdO9TlZiKHy/mFwCLfqan6SECo6lVd34u8xhteQT7T30ikP78o1+Ii2SNh9FB1yrKRUIQiUaoRZ579rlY30H8G1279R6JAGkjDaIa4qqu4VaLVbSO9UC3oD8haA3jkoiTxjpWIK0AOr0XXmLQtzgjYwutNPHDar4yEUknpTueffZZwWfT97//fcEbfD6BNAADER78kVF9CJ5X8crq8x8RH7qXjPV1qy4q+OzWknnUTKPdFTumIGpQvQ6V9an+JytYCO4o8igqUh7KAx0n2f8Q3tKISmGHuu7+f8PjI5qOTI7KyLUOqhdQNYjEG46VbAGYwcEOihFE7KGeTjr6rbnvK0ysITKFYgNjQLINkTJeGHgprX/wNynRAyeNQpPKpmWKVyb4ogPNKLXdeCFVLFrGJrJomcVuLnqDXi3xysIUeGuTp4cqRClUlNvgTKSpd8bBedF3OhBQ7ctQdYkm5XDDw4tlckyjUVTrLb4YtQQj6ROJSnhiVKbGRxlJL9lxb7Kpcun35qfcXhSNg6cD0joQx0W5R46SDgFVAZ01+GH8HiBcWVFJ0MbiFkhjX3v27IlTnICqwVc3Abmrm2IDLLrcMBFI4zpjSVwO7uxy2dZJF0C6lb0RDxw4kBnTf5cmGJpn0A8orihvXBqzLEWrKTi6lVbUERAQuQFMUYGoLwAsndcF1QDFBbxA2LS2rEJVEJaiK4nS90KlAR4VHhvXTx0i5zo51E87zrZHfpvFJ1j32rF3CMqLN+yUsvomR3do75kP2bIK5wW+ne21AopjX3zD7WwygA4qPWc+lLplbTRIgjwPMr3S6kVy8pW/I8VRXFbFMaPFFbhjqFj8fIGhyGeEhT11q2+Upg23sHkuSrxV13ONN2ZhENQxqr3YFIp7NGUM1C/QPpfUoBlCWKsahD5cJScRtbOYp6SULz/FY6uISyVlkeSd0VeDTsLLgvMWLKZaJrOLcw7aPJ5kdAeA+MUXXoyjO77w6KPcjRXdcfTIUU7RTZs3kZNG01os4Kh37NgRB9KgTsz70seHZrkVlUr2B7228UUAwEcErQMxInrsX5f9fdmgWEGUrS/6z61B2qUH2TDBjkDa/nvV1i2ViUg6KSdtjqTBSeMtjczt448/Lnv37hVoqaurq2Xbtm3S0NAgaA8Dp6d8AGnQFPCEgFUpmriqZFQw1qOPRR4TYwQQcMEADkR7+KQnBwtPDPhTl5RrSUQfVRtMIqKkG0AH4yRQHVpfwOFr7bQWBQi23HSHXD36loz2XGWLLPhB1y7fQHkc6ROH/hSIvpGoRIUi/gNQsvoxWMwCFnaMQRdvyAUnx0h3oOimonGZrLrrVykLpC0pClGiUxIGVTIxQSUH1kencETFiPihwcafiParGpcpm9dgsXLuK1IvNeieUTVJHpmR+bhqgKtJFmkRKz6+LGYSiUgq4n2pvkj4MqSKBF3MB7ke/En4gqQUb0omh/ul+8R+ad36ySw45aWv20oE0qALALRYwPke1mRrcT8/eUoOHzoUzxcfOSqXOzrkoU/FKzagwTYmCZMlDnfffx/pkESJQwA1Pr/1yFyX3wH4Ueymv0Re+tlL/DtolocfeVhF193dVILoi6oHwBOUPNFqCyGT8dFauI5jxr0aXHxP5BykkQF2kjh0HaRdnEzjRYfrG5JztSva6AinqgpHVUJMa85K2gIJr/GQstOE4b8WWap9qSgPAA59L5QMABhGl1MRdi+J4hMe9MlAt5x59Sk6zUEqFywtk/DYKCv5aORUs0iqm1dK7bL1Utmyit7KiNA1R/w571dw2CgLh1Nekb9YqlpWcbNrx98lpdNz6jCjY7yIGtZvIy2CDucrP/F5WXrzvap4xq+6y+AlQWc6TeHSdWK/dB/bL0iOgk+vX7uF1X4ocy+prImVjkMOWNm0XGpXbGASMBAs5YsA0kEAKikL7TiQBPLFqMkX1UsJXWPQ0kw1ZIDBFfy5SaNoVq56dahyy5ukdWpVy2qaTmV2MfOnqYViiUAaYIfkoZ540zlfowRP10qb6Y5jR4/GATKUF4iGrUDaXKpulvpZKUh0JQe2BVDry759+9heywje2B8ibJ0Lx7r42QvPvxgHpbMNldK/eskiaYJ0hrDEKUi7opM2RtIA6W984xu5i6QT5RfSvK6I5vD5D8kaTIcEFYOIBvGZr7XKohwMXsYAGE15gGQck1dRFdEhYkVlHMvEx0McFdUYYyo6ZTXh9DSTbed+8QwTXXgJwGgJCblIeExC3ZfZPgqghqVyMcBuI8EWLxAkDynlS7CARoG3B3TVME+CBwfaV5144X9LRdNKGeu9ovyxyypo+g+dNnw/bvzVP6D6gl8B8PGgvSpAMciWXgOdp6n8gJwPL5/y+iZqmVEgA1N+RNhIOEIDDoBFUnXZrQ9K0w2o6KxUChJQQCzuCbIRgt4Wi+oXgC0BXPHO8EjRX36qRHycx8UXCftI6l88Wuf2jvdekeW3PsKEaeYW927AZMUsekRrPBfwvPvffdeymAV0B0DaKLtDFA1gtAJp7HfJ0qUsZjEqMfDzuYpZdLkddNL4osYCMAbtgeU+LRLXx40xQ60CrhzrKQoHyUbEz+7Np368pKXqeuLQ/UNzCAWQztDbT6c8AIyL1t9MFQL4V+UjATmc6lKCziUsNNEiPQAurU0RKU+MqkQbqg0raxgFRqcR/QXp/wF1AoBKV1jARxoSP3gwA9ipw0Yn8ckJem6M93VRSYJmsgAtcNNQigAcIdmDcgP7ZhGIX/MQEaG5PygGAC4iV2x75YM32SEFdqBoYzU+0E1zIrwYUASCopbW7Z+k7hpqEL4gyA2HOC6cH1Qe6MjCXo1QhoyOUPVRt+oGaVi9RTrf+zm7vXQde5vHx4JkJQyaUOSC8yYvrxf7sP+hanAwUxYeJRVCTbVmNgXw1r1jVEIWBTDKS5qNEabCLGZBG7LVd38+JpHMLlA7j6Z1ugDcM0qqrRZjWfhAf9+s9Ywl33rJNiJxRK/G/dbV1kqwRMlEzWXh+JnxONBBGxUbxmOgZBxl3lhwnPq6uhhRYSwZx/6QrBzRStlhK1FcoozAsA+Un/PLM+6knc9homucLJKe5UTuIq5kAqQdqztyxkm7OJFWFxca277zR6S6dQ3BTAcGgABoD1AE8L5AJIgqO9IPulLBJ5S4+QA6GsAoakRFo9T8gpPVvD0mx0JsEFvRtEyqmlcpFYPmZ00gj0xStoeCF9iPDl45zwgcMjmqJqB2YKPaEolGolLe2CzNN95BIIfuGtE5InB2N/cH5PiL/1smBnooMwR1ohzkthHQwKejirG4qkajILTWYfAzQWGORunQtwMFPlHhSweRLDyu+y8cZ9IRNqp1azYxgg+TN/bzZYXuMTVL18QqKFVPyAHOKbvBaOoMzo9mLBWLiqLTWssvFOzg2DPKDsr6SI34BOX9OC+ck7uLkXvGnjN8E7o7+LT3ZoTNpBFqCkebkd+lsHGCTZKO02MSPDt0hyOQzindkeHnA5EwuFUAY/XSdQQZKg+KilQpdlW9iirZhFZ5asDWlJ/xpeUEWbjPgarAz/BAowCkYnGramwbRZWiUjKAe0ZiDpyt6ttnOjm29AKPHSKgQveMSBUR9/LbPqV8oa9ekGnos5E0GxlkohE+GYjO4YhXs2wDuW6AKxz0CNiBYiXlI13RrIpF+KWAQhs0BehT58jSbVWSTf8S8MGQyeELA4U7Wi/CS+/+lOfcsGYrGwXUrdxA4Icjnq6EWXnHrzCix396d5upsVHNYhVfAfDuUL0hWaaO2UCpvda5ndI8dDU3SBCRL+AYyGsH5PrJg+IPlEjjxp3uPe2xPRm/i92L9jIw0IztMinw2TqyniJUvVdyAtAYpxGkM/DezUQknVTdoRezQCeddZDOMDAb7y3KzYb6ZGJkMNasFT8DeOPTHoBZgugV/szNqwlg4K0BtlBUoKMJEpBYD9sxMbdmq6x/6DdUQQZM/FFZF1Rl2kAsUB06MCX8dItOy+XDr8vFfc8T1NG0Fa2+Qt3tcl4zTwLogaZYedevMsKH6VA1ko6LWtlFhTpmn7AdFgpxyAUjutfd+TTfa/yMkfN0lF1RVJWf8iGh9C40QK4ZNAvm5cSL31X0h/YyQbcVvZyeFAwUJXf+KnXX7FQzMcqIFyAbLCtXJeoAfSRlWeIOIyqVkFWd2Itjry881oy62ZYM0kZw1spkKdTdwS+IzBWxGG/EAlDbwuSEK1m1x0pvj3HPcbJdeSySdqXiMB0Jnmtl4VkCa907Ql1nzVeAUTOi2hHahQLoUDiBFldIfg11nlVrT0Vk5PplRsoASkS49Ws2y5p7v6h5ISPZFSYwIbkHwIWvcrIWUHC8u/jLF9hdHBE5yrD1XoJoeItqQpZhT0XoL4194qUB5QWiZfpbQw4IkISLH3TbsLMEt6v5YTO2gdxuVPVpRISNCFYBoY8UBuiGIhhKQRKH4pzhAfnomb/kemgXhiQo1qloWsHoG/x148Zb2NkFpfXUSQfQP1JFznohCyN09IpEtAyvDy26oaJD9/WmQ6Hq+wiAx4sQkTfkf/i66L90kn0eW7a6rY/OUHYpGZB45Pep0x1mmig+ZHUnMreepKT7NiYOMzDPTiNp10HaaSSdbyA91zWjtzPtRqcYPfafPyb96DiCwo6xEYIvfJfhkww64uJbz5MjXXPvr9NjGkA0dOUCq/oQbUL1oCiAxG8ggOPpV/9eBtvPSM2KNoLWaM9lAiHsQsFRozIQ9p+X399Dj42aJetoZQoJHKRw1GdrRlDggkvRxBXWqdPqywEGTMESdEPx86sAETAUJNAz61pvaJDxBQE+HkoN0CW9545I97G3+cLAueH49Ws2SVXrajYlwLL89k9LzbJ1lOth7ugICAcTflmMU+KHBX/XC1lUGXkROWw2VxAfVSF8EYKT1sAa1EwRaaQptudqvnEXq0LdXbIUHbg7aNf2lhTwHB0p/mskXnrnzteJrfF6LJK2w0knpTvMErys6aQ9+nwAKCChA0+MriAANgAy6Azwwk033iad7++RvnNHpXb5emndsVsCwTJqkeEJDdAqb2i11fIJST04u5XXNdP97tLbL8j1U4cZPaKDSml1nSy5+QEmBGHWj0pC6KtRFo7OKij4gBICyoyyukbSB4i8EcmW1jQopQptQOFZDdmckhiqiLuC4IuIFZGyepkoyoFYiSq/qQhbbHWfeI/gDFrj8qHXqTCBNA9tt4xfCtgf1C8BTZKHqF15SasO43oXHFBCsQXjmRxjApHcf3iS48U64NqhfoFHyvoHfyPNfocFSsOMubZAzxZQ63Ory+5sbeRoJR3mk47ZY5F0foN0/BeSowuWyZUBtOB8UcKNiBmf+YggEYHCZ3mku4MmR+BjIXNbevP9WjKvSyqalktV0/KUVAIAzg9/+BeM4lE0A7BFtNz24G9SjRLqu0o5IMDs+ulD9NagxzRL2tHiC5x0r5TVL6aNKiNXrWwbFASoDiT7AJxIVlK94vdrxkwTWvUjkqmQG45zPb2VFYt2AgFy71R2oE9kRQ1/r7qd+5noi4QGWahDoAdlgmpDmnr46Vuiy+tApSBRCBpHdWOHj4pyIGQCFl8yFz8m/QQFCZrZUm6Y1uJOkUpaQ/DQxknBztFYZ5KGhrdvSs9BosPaHq85knYniI8NyyndkRGQzloxiwcjafhXQHLGggkkGkeHWBVoBAi0sDr+k7/hOivu+DR508GOk1K7/AaCqm516ugeFyGPff7NZxkBN0Hf/NFeadl+r+q0baBMRro72UZLjaue4xxDwrCiWiXitIQhvavhWscu4GUEaCbkUE2J6HpSNRAAuM80PFA6Z3TthpqCwItEKRvzIlFYorTPoIXo+6y8OKiJjWqGVX50XFEVi6Q2tCga9AptTsGfhyeVxakGvNgfm9NOjHFMoHzGh/vZiJf0S1qLkT/14E2X1rmlvrFt0Jt1CGvZou1IN8Uh2x7vQqA7sgLSHn1WBjrOMFIsb2xlwhD9+8y99RDdnX71KQIekmaIZKtb10p5Q7PBktH5ZwL4b9AfMIJCwg+tqsA/mxcoR+C/AeoBUSamEpTDaN9VGigpVzvlpYGx4eYGCANg0e4KCg12K/f7ZRqa8KmwUnRAbkhaRBX3hEMjGshqRkjg7LXKS8j+SEnA5xpRtOa/oTTjqlci9kHFh2amBMUITZVwbpTwldPKFAlYSA1B3WBOsT5eQmU1jSyecXdZ2IlC41zaBj3LC5D4xael412NojEE2+OdjyCddQmeRwEavCh8L9DTb7S3S8rrGqVisWq2qS8AQHCykOp1vrdHmm66jV1CapbqYJp5EEDxCyJXcMREaPQ3ZOOBMCNY6L0ZIcu00ntTLqhV/iHy1TxIplgxCY/sWpkOA7RhGKX5lYCTZqQMG1Y4/KlHhOqMWM9CdSFVL0hURvpI0QRKVKcVXdp3/fT7tGstrV1M5Qcd+3xFnDe8ZNhyC2Xj/iDHjSgezQ4qGlpYKp/+YoeLdvmbOP1Bu7YHqzOzDXgJR5H4IU5/34lP3da+C2XhabrgZR7DUr65wYGyz1+Rj5EquqSYqQuAB4pJoFnG3xdt2MlE3oybS2ZPEGDWdeKglNct5gsEoAaAputdkZ9qDr0gB/8meIPvhdwNKgrYrMKMH010abYPUFbSOFA9AHVQHGysi/Jg0smqOawO1nrTXWX0r6xLsbBoBRx1rLNKkJWT7e++xErP2pU3cn1UdrLCc2RAaxK8hJQGkqKgYNDoFl7YoI6QF0htsf4kT21f82srW0CX9JTnjrTcOUb8IGzvcyEkDrNCd2D+PRRRo0y76+g70rB2C5UT9StuUHyvYUESsevYu/SygKNe47odJi/ozAI0hsKqydOHpapphZRW1xNA0WxAr3jUeyKCbgCtoMqvVFRL75DxMUryQCvg35AOIlGozP8nZnyx4WvCJB4KS8Y4C+CYKY8DvYE4na2v/DE1CBKLNFASFMyojuzgs9HvcbD9FItsFAUSpZpk8PJZzXyqhpJAvBTB8wOgoThBshb9Fd1ZPHSzuXNCKe3FNtDF7d1KE21cQRWvJFsrpQGbNrI1fg+ANKycm5tBf4q4opM20x0Zk+B5+DmBhA0RMsyNQn1dsrhtR5zXIXjSnrNw0atliyeAD3S78X6ImT9BcNZ9F45Kdctqgh6iV6hB2IiALn7KgxlRMkYDxzu44VGtUa4kdzCCQscY+IDQ0xlqjkkViauuKdNKeocGB/B0Zrn7JPcHakJPBrJfIakOZdmqrF/LlMkd6AtG2RGlN794Qoa7L9HTuhoUhk9k6PI5JjuxPdQ0sEKtbMbvVAcctPJCxJ3aUoikrebNFsglnfAZud3MqtkB6qTj11bALcRRZoDFcqrucAWks6aTzjyGJb29Eq0ATTJAD/I7fGYj0tMXRJg9pw9TcwwNdO+5o5S/zayT+QhaHwuSlkgw1q+6icoI+JDAqpR9GStqxM9y7rFY41ZooRklj4eYOAQA+4uLZRyOf2WV1C1DGseIWXOxA/DrXDTAW5VwT6j1NLMkzIWuCKGfNpOKqnEvXhioJoxO4VglMnDpY4IwzKiCVdXSuHY7bUrH+6+TeoGqBc8SO6ST0y4n9bG47WaaTNlfzNchA0+o/cF4ak13I934pKFxlpOCaBqzYnvfeiPaDOFNJkH6ye99Tw5/8EFslmIznZVIOns4ltJtgPZaNa1rlJnQ2s2xCA6JOHQ/mRwdZpn3YMdp2nLWrtxoKFaxk5hKaVizNkJTXUT8aGxLNQQKR0orJNR7hSoU5cKnEn2IbGHFqheO6BV+2AZaZlIVlNIpHllVH6KsHSZRReSz9cayqIykQ2AEHWngmT2lfKi1RUn7UIgyTrkfwBoUC/Y53HWRkTQqZMLjI1K7tE3qV9/EaJ0dwK9f5tcBy8b9Qb6EoAJBCTwqLZ0vHr/ZnJ9Q2lvYBjhbR5qNfu7uf/YgHO3fA3QHulY1Nam2eMkiaXS62r17t3z88cfy/SeflA8+/HA2SGclks7QW83WPWVjpfb9L0nj+h3S3/6xNN10B/lceHh0nzqkPsMXL5OBSydpHlS3aqMyDZo1lZk/yYGO0/SKhjQQwAqHPdXyq4RVghOhASkurSS3iyiZ4g8UoIzDfwPqCtWRBV3CI2PDBFYa8iMaprOfqETk5Dgb+AKsoavGv5Eshb55xpcDHVc0X2hNuodoHV7VKLoBfw7eezI0LF3H32bSEPMGy9gVuz6tpH7krUclPDkmQ5fPxzrX9J0/Kktvvk9at9/roL1Y5uffxq3k2VUcAV3cWVhRR/FfKanv2950Odp/noF0ZWWl3HnnnXLy5El5+umn2ZBBX2Izn3GQ/sen7F2JHK7VeWgPi0a6j++XxTfeRrN7dCGpbl3HaBQRNPhqSO1YWj3rJs7O4KlAKSpidxmAaGlVPfsdqq7mMFhCt5goo2vdJxr+1OKDmb6ffQL96NXIqBmKD6GigpWAUHDQhQ6ctFaYEihWntDRac0bWrXGAievGtOWyMRIH13zcDxVBo7twywECpagPVmYjXDxb0jq+s4fl8U37KQnCCslQbVMjLGDDBKyKK+HVA/zDYc90FD2lkIEnWieHIHcrJ3E0xtWx0hv/3NfXcf7zjOQRqCyc+dOOXv2rPzkJz8hWM8J0uhSnBHTf48HOVc/eovmPfBPrqhvkpLaxVJeu5hdvpEca1i3nZ1Q4iUpyW9ee+Bify243wHYAHaQwuHv4HbRPBeWpXih6F3AEWmD48VXgbIfVf0D0bwAnDApjMoa0gzgsWmQhEQdky5FlMLpfQ3BfbNZ7bhqE4bIHFQQKBaAPdz4xBclFYRqRvhcs4/kBBriioz2d8nVj/aqjjbhMB321tz3Jb4QwIWjKw6sWUPdnbQmXbThZnqGQMONF6ORWrH+ginwz5kBaDNcZJ/qwAgcAXWegfTo6KigCfHFixfl1VdflXPnzuUApPMgkj6/9zkZvnJBs8L0USmB5Bm6qsCJTu/VN/tByO7bBwlMNB1Ax3FEmADJaDQi4wN9MtJ9iVQCgK+yaQW5aUS0SPqBHy5vaGJyER1d6EoXCLLiEOCKllvIzwPEAcB4KhCd4yUQCY+zx+EVNIJdsk78qCpkv0LdnwN9IFEkg8ayYVqlVi1eIUUlpVJWXc8oG9F158FXZGKkX4qr6piI3fCpr0kgUEKKCZRNzfI2lsSHUVIOX5CpMBOOMLmCRM967vXHN7vXwf5rNXdrOgK2OYdp/EKZ/TJ07ziJB+HoGB5LHCbz7rh+/bqsXbtWLl++TP66vb29ANJWtwJAY6SrQ0qq6xhNVjQuUdFhwiU3n9bo0ALXPETB7KYSKzKZYmKvuLyGETC0zYHSSkbCOl0BoyjQHTTeB0gHi0mP4GWEakCcc6nWBBeJUkTIATQwuHaJydPGtp1SszxxIg8aaQAsXhSQCgJkAeaYR0TyKPUeunxGNanVOrLDVhVl6rUrb1Dl5SIy3HWJLxFowbtPHORXA9udaT4g8ZG0/q9CJG2+VR0B22xYMOwueWI8tWPZe4E53bdPi6QzVYfhtroDEfSSJUukq6tLDh06JNeuXSuAtL1bI9lauQFp46gQfZL3LS3XvDdmtd+cdRKIqqEOCaNlld9PGR+KYeDsBxe+4so6gmpxpep/ONzdwW40SJw2rN2abFLifo+oGm2+Rvuva23KfNJ75kNWGsKWFUUraGQLKgk0CBKUSFTSebD3GiWOQ9cucZx1K5CsnVGTqAMVoudEF8T4feEU5OL3mTiKTm+/9m8lp8fJN5A+duyYoJFvT08P+ejBwcG5QRqm/64Xs+QB3WHvlsk9MNsbp/O1EJWP93fLYOdprXVVBYE1PDZKz+zaZW3Od6ptoduboi8iouTBSyfoJ7Jk+33Ub+P3KAtHQjaIpGZZBbu+4IsG0TO4b+jCFeVkBo0CWFtF0GY9RmoXz/wSzD7V4RSgeTd4LJJORnfs27ePlwf5QAC1sZO7pbojI4nDAkin9ozkYCvooqFqQZEJ+GnQDKgKJrDP8gAAIABJREFUdGtBdI0IeujKWXLTaOSLBdEzqJKYBwlkfCVldMlDUhPFQ5AGziyFKDpZFD33NbMD43PTHKkAqNP7yOkxsH6RckLI2OI23fH888/LyMiIRCIRmZycjJmZ6eEH58AswXPdu2NegXTGrv2C2jFomtD1K6RZisvKmcxE6y2UkatyczS1HZfukwdJgaz8xGdj/RgzUus7j2bfKbDNdt3QEW5unt/5cZxPstNjoFaApJ9eFu78kEm3cBukgb8IjvWqXeMAEuqkCyBtNU0ZfDUnvS3m5wpITEITjWQo+hkCfIvQaAA9EsMTAtMrSPOgl27efCcrGQtL8hlwCmzx3L6ZzY6/753vO/l451rDyfG4rgbS+RRJP/PMMwKa2WqZBdJPPvkkEb3ASSe6bQpAnd4jN3trFMmgihH6a/hbc6EPiLI/RVFLcWkFKyQLS/IZsAdqVsnARFFz9nlo/SztnYtpTjKskcbR3I6kHYH097//fSJ6AaQTvdOSPySFNdyegcKL0c6MJgY0u9zzXNTGzO9SAk47J5BgHSfH4ygNScNM3TmeAOkC3VGgO9J4rjK0aaYeuQwNN4u7TQ5kZqCeS6U0Nw+tMQpZObvk52X1ZaY46XlLdxQi6UIEnZWnz9FBCuCcbLqcgZkRsJ3MbVSibLymMVLJBuXC752dl1Y67kFOOpkEzxHdUeCkzRG0C3daYRdpzIATEEnjMPNk03hQS6QnNyYGnZ+4U+B0foSZLZweK0Z3ZFDZgdE5pTtcBWk9ki7QHbgUBYBI5wFLf9v5WziU/tzE78EZmFlRH+YRxVMezvbvztmlckwjJ+0lusNVkEYkjZJE113w8konbU8j6s6tWNiL9QwUXpBO7owZQLOKnvWAQwfe5Jyz1bFTAU0n52BcN5Vjxb4PPKjucBWkEUlDgvf1r39d1qxZIx0dHfL444/L3r17paysTKqrq2XbthS6hecNSBeit1QfLPe2KwC03blUcAvvQruwlt7c2j2K3fHPtV4qx1oQdEeBky7QHG48YKntIz0ASe2Y+bqVCiacA5nzr0Tnx0h/TlM5JrcxRNGZvJtyzkkvXO+OTF7W9G/c+b2Hwtw7ub5m4iIxqKU3r6mApZPzcDOSjqM7PJY4TNbjsKDusH3XFKgO21Pl+orpgYnrw8mDHSo5nJLFze5bkp4OWj/9XIB0qsec/5H0M89I24YNsnB10gWAzg0uGcE5tYRWbsad26MqIMscOOcSpDXWwtEEG4EdDniZNFfCwHJCd/zt3/4tGyH+4Ac/YOJwYUnwClGcoyfC1ZULc29vOmcAOT5yTrUwJflRU41ok+85+RpOjx1bPwsOeKmAtCt0x9e+9jW57bbb5I033mD/um9+85uyevXqBaLuKABF8sfG7TUKcz73jM6W0s3w0KrqbyZtmJmvQKdA6dYdkspxFwRIo1MtQLmzs1Pa2trkW9/61gKQ4GXm5nbrZp2/+ynMe/y1taIt9DVm4Fj9zTx3iSii9KijVIDSjfs1leMaARpjyLSXdM4i6ZqaGqmrq5NQKCS7d++WP/qjP1ogIO3GrVXYh/MZWMiRtDlKNlMWMZ2ClhBUc2UPwNIDZ+N1tHc851d+ri1SOWbcNqA7tFsrk3dYTjhp48Q99thj8p3vfGcB0B2ZvIzu3rzzZ28Ldc7nipaNUbP+9xmgVrCr/79ZfGe+M9IH6VSA0o37M9XjWkXSmSwJz1kkvXBAuvCp7cYDlfo+FipIY8aszt0IulZgbTeCTv2KGF8Ldl4l6R/Jeg+pgLQ5isb4OcvzUSdtBulvf/vb85DuWMgAkalHy+5+F+LcmyHPik+2Bub4eHqu6Dj9yDnXFIf528HuHRW3nYbWBGkP0h2uqDvmfyS9EEHC6e2e6fUXwjVIBMyJImn8PB5oZ4iN7H31WcXzmb4b0n05zIq8TcZKmbzbCpx0Ru6O7N3wGRl+Xu40k4+JlyfECqidjzeVz3/nR1FbzDeQzvSd5wmQzn+6w3iZ3P0kTPVBWJjbZfpx8cKsJmJyE6k4ks+JWd/h9llaPRHZfCmYzyeVY1tF0tmQ32HsTkE6I3RH/oP03Fyf2zd9YX+JZiA5IM3fuXP+9ZZpcE4016mApFvXLZVjWwE0xuMlkG5paZHm5mZOU85BGvrqgwcPyhNPPCHt7e2W1+6HWfWTNkY2Cxkk3HqMnO5noc25VcRsFSvam5dUQMvpFdLXz+axrMaY7vHN6g4vgXRra6s0NTUVQNr65rT3MKR6Yxe2SzYDC2H+nUfJyWYtF8CZLkjaPae51kt1DGZ9tNciaU+BdH19vRw4cMAjkXTmHh43bsj5v4+FANBGKs29fEeqYJXqPZXt47kZSZsj6Ch00VmqNsR5eIKTzs+KwwLNkeoD68528x2grXTO7pxzLgAzF8d0A6hnKVGMGmkcIMOFLAWQTgstClF0WtOX8sYLYd6zoxbKBnBm4xh2bqV0xjErktaShtkoZEkFpF1pRGucVHh35J+6w52Ixs7NVVjHagYWwvxn7mWUDmClcj9m+3iJxpjKOKyUHfgZkoZeBemMqDvyj+5YCCCRyuOY6W0WwrxnPopOBaycXtlZNIHTHbi4fjrnmwik/RrVYfjDxRHH76rASTua2oUAEo4mJEsrz+d5z1zEbL446YBVKhc628eba4ypjiVO1eETiWo/8DJIu053fPGLXyTd4f3OLPMZKFJ5BLO9zXye/+ycW6pAlcqVzuaxko0vnajeio/G1dI10oVIurpatm3bJg0NDYKKGmgBcyPBy85DlOxmW3i/z16Umbu5zbxKKB2QSnVevALS6YwjLorWJkKfSy+DtOuRtLdN/wvgnOpD6s52833+s3d+6YCVk2uZixdCsvGlcu5W2+hUh9cj6YyAtDfVHdl7gJLdZAv39/PpGmRO95zs/kgFpJLtMxP8bzrHTLRtOudujKSN+zEqO7xIdxRAOhN3UmGfphmYT+CsP8bGGDO755cOUDm5NbN1HLtjSmc85oQh/FX1n2VTfodz9YS6w3uRdHYfIrs33cJZbz7Nf/bPJVeUQzqgmKl7O9UxWSUM9TEalR1ejKQzopP2Fkhn/6HK1A2af/udL3Ovn4cOl9m/EtkE6lSBMNOzks647IJ0Nu7YvIukM29Vmo1pz/TtmY/7n6/znpvzSgegUrl7sn28ZGNMdzxmZYf+b3PSsBBJZ02Cl5sHKdmNtrB+P9+uQfbPJ11gSuV+y8Ux7YwznXGZARrHSwTS2bjKeRdJu6+TzsY027mtFvo6+X4djOPPLc2RjTspHRDM9PjSHdtcVEe2lR2eSBzmpuJwIRRJZPpRcGP/+Q7M2fjYtTfP6QKTvaPMXitXx51rvOmMada2BlUHjmkG6WzcAQswkp4PwJDqI+W17fL1WmS+StDOlTLG6+kAk51jWa2Ti2PaGWs644qjOgxeHfpxzcoOL4J0RnTS2XfBy1dwsHOLen2d+fQV4437KB1QSuVuyfbxnIwxnbGZaQ4jFz0XSGcaqJ1G0vMApL3xYDm58ebfuvl6DbwxbqO8zhjTZ+s+SQcIMz3GdMZm3lYvA9fHbKXsyDRAp8JJ5ylIz6foLdO3eab37w2gc36W3ryH0gEl53Mwo3JIZdtMb5POXFhtawnSpts3G3fFAomkszGVmb4F833/+QjO3r1v0gEkJ3eSWaeSreM6GaO+bjpjs0N1WCUNC5G0azrpfASIVG5Tr26Tj/PvTYBOB4jSvTtyeexkY093bHPJ7pLx0UY6JNk4nfxef0E6jaQzUhae+cRhPoKEk8vp5XW9CXbJZ8yb90y6YJT8vOPXyPbxnI4vI1G0haoDx7FSduiRtPmLI9XzsNou70DaXln4P5pqhNycssK+nM2AN8Fu9jl4e5y5ktsZk5TOrnt2107nZTJrW5M2Wgdio9G/8ewyeedgbMeOHpE/+/M/mzWhd9xxh2zcuJHNUPBfU1MT18lI4jBzBkuZnL7s3oT5dbR8jZ71x9Fbs51LoEwH/LI1i+mOMZmqA+eRiI82R9J2Imo76xjn7sjRI/Ln8xOkCwCdrYck/jj5NO/5NNbsKStyFbWner+6CdJmRYc+pmQgbTV28zw6uduM2zqlOzISSbvPSYPuKCy5mwEnt2MuRqmPz2lMk92xpgs+qY42V8dNZbzpjNUOzaGPKREfbTeSTqaSMX57Gr+c8HNPRNIFkE7l9vTiNl4H52wxielfm1xEs+kAXvpnnPoeUh23XZBOVMSij9juXW8nJNDHZCxSQiSdc7qjANKp36De2DJfOGi7j5M3ZjVV8Eln9Lk4ZqrjTXesjkDaxq3j5CkwHtscRRujc/y9ANKp3iGF7bQZcHJr5nrSbDxpORpiLiLnRDxqjqbA8WFdA2ltR4n2NxcfbYymzTSFVVRsJNoSfdeZAbxAdzi+NQobxM+Ad4Fv9pXKn7GmC0Cp3qW5Oq7d8br1MrM6z0RJw7n4aKtxG6kKPSrW15trfo3bGf9uR4LX0tIizc3NPExGilncl+AVEod2b/r01vMq6Jlv9/TOMhtb5wocjdFfNs7TjWO4MVdx+7DQRRvHaRekzeDsxrmmQncUQNqtmZ83+/EqUBs/RL072W4ATjpnl+vjOx27G+O1y0XrUXBRjm9xp5x0AaSd3lXzdv0c37lzzquXxzYzcDcAJ53bK9fHT3Xs6Y7bHEVjHOnw0ameh93tCiBtd6YK65lmwOtA6PXxZa84JdGta5XY8upt7iYt44TqsJM0zPScFUA60zM87/bvdfDz+vjUDZFuNJjubZXr46cyfrfGHNtPElUHxmiXj07lfOxu4wmQLuik7V6uXK2XD8Dn/TG6BTJu3gVeHJPV+bkVSTuJolnE4oHbqgDSbt7x835fHrhjE86x98ZmlIvpw/YCKHphDE4fFTfG7CRhiPHlK0gXvDuc3l3zYn3vAeDMtHp3bG4ASyZuH6+OK9m5pjtuJzQH1g3oSJ1sYBn+vdNIugDSGb4g3tu9d0FQzZV3x5cuqLh9L3htPHbPz61xO6E6vMJHYxxOQbogwbN7Z+X9et4FPy9H0W4Bitu3j1ucrtvjsrO/dOfUiubAcRPtFz9HwtDnkUegANJ27pIFuY5H7lDLuffW2IxStrke/lzdRumCXK7G7dZcOuGi9XXzGaQLdEcu79isHNtbAGh9yrkfo1Vkmqmy4HQuez5H0DpIpzuvZpojWRSN43lBeqdfd09E0gUJXjqPoVvb6o+C8U+39u3WfnIPzsYz8ToA5nMEnYsoWj8mClgS9TN06052sh9PgHTBYMnJJcvkut4CwcRnmrtxGoEv3Qgvk1dS33c+A7UbY893qgPXsQDS2XhSPH+M3IGevanJ3fj0aNmtyM7e+bqzlhsg585InO/FjbGnkjDESL0ivSvQHc7vm3m6Re4A0N6E5n58VoDh9Sja61RMsmufLkg7BWgj/+0lPtozkXSBk052y2bq9/YB8MRwsZwcCcqvtoQyNRjTfrPPjRuBzXz0dEEjS5PGw+TTWK3mxa3x200YGtfzkqoj1Ug6I+qOAiedzUdYP5Z9gMYW7w+U8L/fXzmU4cHq4zISDRk+pLZ7t8AhO6O1PkrhHNS82AVo87peozpSiaQzAtKFSDrbj7UzgM4eSGc/etZnPt8SgokiUK/TMHPd6W69YFJJFmJclN45fzQy/vA6TRwWQDrjlyTTB0jtLtzfXyrvDZTIH6wazNAAUxtXOoPJd97WfO5ugVw6c5rOtm6N3xxFz7Vf/Xf4E1SHF1zvzHOYc5D+4he/KH/8x38sa9askY6ODnn88cdl7969UlZWJtXV1bJt2zZpaGgQNFpsbW2V+vp6OXDggDzxxBPS3t5ueU/88B8LPQ4TPyzOwXBy2id/fbFGzoaC8v+09cqi4ul0nkWLbTOv0TbzzbM+iV0+o1zszi2Qy+expxpF45y9yEd7hu4ocNLZeizmBujrk34JT8evE4mK7Ostk59fL5NI1Ccbqybl11tHpMIf/zgEi6JSH5xy4XPR+UvEKqI0w77VDOczNTCfomj9Tkr3ejgBaONLGtuheMVrqg79Guc8kn7sscdkPoL0VFTk2kRAzo8GZdpGiFMVmJZ1FWHBn+4viYEvNOWT9wZK5Y2eUjk3WmxrrInGt6Q0IrfXTciu+jFpLpmyeRqpgbKZQ0a0fy4UELxobEy3NJVMyerysARZWpa/i51z9fLZuU052aU6jDSHHkV7qcrQeM2cgnTBBS/BHQ8g7g/75cJoQE6MFMvZUDEBAyBoZ8ENUu6PyuqKSdlUOSmrysOyrDwipUVuPIbxY8ALpHMsIIcGS+WdvlLpnixilOzGgr1UBqZlY+Wk3F4/LjdWTUqlKepWx3F+PONMIMK/Mh6Qs6GAnA8FOedDEZ+EbZ5HcVFU6vBirAzLhsqwrCyLSGtpxJOcpNV1cSv6dOOap7MPN+5uY1RsHEt0jp0bQRp3ohdVHalG0gWQtrgjAcR/fbFWLowGZSTik2mbQJHo5sZNAxCpDkzL51tH5K76sTSeg9mKiVe7y+VfrlXISKTIVtSZ6sEDRVFZVRaR/7h6QGqDib4QZsBaj6riHjQNzo3P24nhoPx9R5UMThW5M98+kbKiaWkonpZ/v3JIVpRFUj3lrG/nFshlfeCmA7pxHqlG0V6mOjBNTiPpgrrD4m4eCBfJH59YJIMR97+dP98yIvgvtcU6Wv3x1Qr58dXK1HbpcKtFxVPyf6/vl8ZiM/0RD876bs28pBVPua+3VL7fUTWLP3c4NMvV//O6AfLuXl/cADWvnKMb52IXoI1Rt74NomiveEdbXROnIJ2RSDrfddKZBOlbasdle82Eq8/TR0Ml8m5/qav7TLSzcv+0fKZ5VGoDAOnEUbMTbvLUSFB+2VfqGkVjHHsBpLNyW8QO4gZAz6I7onMb+hvX9zrVkUokXQDpLEfS2X1kCkfzOki7BWpeuNJunYsTVQfWNa7vVW208fp4IpLOd3VHJiNpLzxMC2kMXgZpt0DNK9fTjfOx2keihKFZ0YF58DrVkUokXeCkC5G0V57xjIzD6yCdrpY4I5OWwk7dAOhZNIf2A0vg1sYY+11UVRd6VRudTiRdAOkCSKfwSObPJl4H6fyZycQjzRVAm0GdVAd+6FwNmtXLUKA7XJjuAt3hwiR6ZBdeBWm3gC3X0+zmeZgVHZaRtYGDjtEdWhTtZW10OpF0RhKHBU46149O4fj6DHgNpN0ENS9cZbfOxypZ6ASkAz5vmilZXSNPRNIFCZ4XHp/CGDADXgPpRMCTr1crIyDtQHKHpCKLV3ze1kanE0lnhJNeCJH02oqwtJbkTyWbcxDwOLEnIuPTPvlgsHjO0nGvgLRbYOb8OmZmCzfPx67kbpaaQwNzRtF5wEXrV8ITkfRCAOnfWzEodzekU96t31V62UdmHqa59spq9+hMniX+YbEAaY9JEZA7+PaJ+jkrQwsgnbn7yg2gThegWbySR1E0rkYBpF24J+0kDt0B6dy8/gHOxFvjE6JjctzPLIBa/70HALsA0i7c7Cnswg1w1g9rThYm2rc5itbvXdAciKK9XAZunmI7IA2//ebmZm6a88RhXV2dHDx40FOm/9kB6ezTCXrkrBDaIFWaFcz75v69vr7xzxQe9nQ3yReQdhPU0p0zt7Z345zsRtE6j29Uc+jhDaPo3MQ6KU+lHZBGQ5SmpiZvgLQXO7PkLUgbwdcCSGNmfubfGcOaRHd8IlbGGFknum3deKIt9p1NkA4EAlJSUsJRhMOTMjkZtjxbv9/P9Xw+n0QiERmfcNenJWVkcGlDNy+leV9WlYWJeGj8XOei8ymK9gzdsRDUHenQHaGpItqfwqcZXtCDYb/UBKdlKIyfRWlriht2KFIksAc1d02ZmPbJ5fGANJdE6FmNZXzKJ53jAWkpjXD9kaki7htNB/B3/B74i+Ng3+NRH61TYa4fihRJOdaLqHFhKfIpa1X8rCwQjflgD4aLaKwPoyUswxG174AvquxLfSIjYXyARqUqEJWBSJEEfeoc4MeN8cBTG1vDr7tW7/6SwtNPkD5ZLxhTosUtTnr16lVy2+238TBHjxyVo0ePWR6ytbVFdt2xS4qLi6Wz87Ls3bvPJXj0xm5SuEyWA7cD0HoEHfenlizEFc/HKNoTII0eh0gcrl69Om97HGYmkp4Jcw8MlMgr3RXy9VUDcnwkKK9dL5dvrRmQPz1TJ19oCcnWmgm5Mu6XJ9qr2RHl91YMxW70sSmffPdStZwMFbMTCRrJnhgulp9cVX7SJf6o/Ke1/fKL6+XSE/bL15YPyT9frpT3B0qkwj8tv7dqWIbDPnniUrX8h9WDBOkfX6mQz7WMyovXyqVnkoW17Hv460tG5OnOCnlw8ZjcUjdBMP6vZ2tlaVlEfnPZMMtwn+qolPf6SwTYfkfdhHy+NST/fLlCpsUnv7l0WP7yXA0bBTzcNCb/55FFdAD8N0tH2L7r3b5S+ebaAfo+c7FCACuuXJsNvACYOJwLpNcPsGFBuksBpBM70Tmd23RoDm4bFQkU5R8Xrc+TU7qjIMGzuMMyB9LqYNj/Nz9eJH+wakDe6SuTxcUR+UJrSP7DsUXyG0uH5ebaCXmzt0z+sbOKd+Rf3dQT64YCQPqT0/Wysjws9zSMy03VE/I/ztXK2FSRfHnpEOVobRVheaqjSq5M+OUbawbl++1V7HryiYZx2Vk7Lu1jAfnzM3WyvjIsuxvH5Pmr5fIf1wyx1dZr18s4RgAzouX/eqZWHmoalbsaxuXoULH81fkaqQtOy79bMcTtv3uxWq5N+GnWj24wf3FDH4+Hh+n3Vw7JfzldR5AEeH/l0GLu86HFY7K3t1Smoj75kzbNm9pM0Zs5c6vrBJD+OIm6owDSTjE04fqZiqJxs1jtO47q0NahLtqXv1F0KpF0RkC6QHdY3efxKARgRSQIV+bfWTYkq8ojMZDeVD0p//18LekJUBifbRqR+xuV3A+NZV++Xi4vd5fL8rIwQf2vL9QKfKo/1xqK2Rb8fXuVXDWA9IH+UllcEmGnEjQzeOJijVQGpyQU8Qv6uXynbYBG/oiqsQBUQxGf/OnpOoL0nfXj8udna2V0qkhAtyDa/9KSEYL0+wPFfEnct3hUvrIkJH/XXkkABkjj68AI0rfUTlDbfEfDuHw4WKJAeq7+iYmi66hw/rwWSbe0tsgd84zucAucLT+W7AC0pkQiZ60BdL4pOoyI4DSSzoi6owDS+iWZ3epK/817AyXyvy7WMOr9xpoBKSmKxkC6oXhK/tv5Ogn6phmd1gen5Q/X9pN/RqSMTiy9Yb+83Vsqf7WpR57uqGSTXLTmQq/DhxaPyrOXK+NAGpE0dN2bayZJpfxDR5X8HyuH5E9O1TEy/s9JQBp9A791vF7qS6YlPOUjb/6nG/vY9qo/XMRoemNlWH53xZA8d7VCDvSVsDnAT7vK5e6Gcfl08ygj6W+tHeCLZ0NVWP772ZrkIG28u00Jz1ji0AndYU6uYv825IR26A4MD5z0fAPpRExUKiF6HOBr/0gURRvVHDrNoUfRvGzZF0ilcsqztimAtAvT6D7dMftuQkT8vfZqRqS3141z1P/zQo080DhKoAWf/GjLiCDJCIrhq8uGZWV5RMBJ/6C9Wk6MBGVz9aR8ZekwE4M/vlIpJ0eCTCb+2+XDcmSwRHrCRfJoS0he6i6XI4PFPMavtIRInYAT/vcrh+Vgfwn56i8vHWHiD62ssIDeQEXfU+2VcmvdBJOY50YD8qUlIdI1z12pkIebRkmBYFlbEZGXusrk11pCUl88LU9eUhTL+spJeaw1JHXF0/JfTtXKV5eNyIryCPfxd+1V8lvLh+fol2ghFdRBVaONUo6kE3HdCQDbDZCG4qOhoYFAXlFRznkbHR1jgrG3t5f/rqmp5jpYoA5pb++Iu6OrqqqksXERfzY+Pi6h0Kg0NNRr+xqVa9e6+HeoUXAc/In1rly5yp/r20ejUenp6ZHh4ZlWbmVlZdLSorS5/f390t8/QBqiyOeT+oZ6aWlulorKCipXJiYmOLaeHjVu81JdXS11dbUCtYtx6e3rk4GBQf7Ijk+0vg6oOIByUJPc5StA47wLIG15yzj7oXsgnTiStj0ii12k9/npwphsD97hiolkfnyiZ+u6HUXSVtrwRMOzAGojSF+/fl16rvfEtjZej8rKSlmypJXgZFZ3bNmyWW666cZZR52enpYDBw7K+fMXBJLU3bs/SXUIQPq1116Xvr6+2Da33HKzrFu3jv8+cuQoQfr222/lv43Hq6iokPvv3y34s6urW/bseZ3r4Dxuv/02mZqakoMH3+Mx9WXx4sXcRgHJUTlyRClYbtp0o2zZvNlytg4cfE/OnDkb+x1eAlu3bpYVy5dbrv/Bhx/KseMneD2T8tBGmkPz56BHB/acp1F0AaQdYkKi1dMHaRfuoAS7SA+g9TN2YXwuzXU6u3EM0mawNx5cn1gbkbTdMZtBevny5bJr120yMjIi4+MTEgj4pbZWRZuILl955RWZno7KPffczSgYy4kTJ+Xw4Q/4dwA3ABxAjuWnP32JUTRANxMg/ZEG0kuWLJG77vyEjIwMM4IOBoOMyBGlj42NyU+ef1HwooE+fNftt/ElxamORmVsfJznV1KsvrgI0sdO2AdoDahjyUIdpO1eBA+u5zSSzkjicGF7d6QJgHNsnh5AeziCTvFBsg3Serdwi2g8dmgj320xHmMkjSgUoGS1gAoAeJlBUwdZgNvQ0JCEw2EpKSmWW2+9RZYtW0bwe/PNvaQPVq5cKYiYAYaTk5Pyr//6M1IWjY2Ncu+993D/iK5ffvnVWGTsNkgfOXpUjh45RjAF+NbW1pD+wHgCgaBs2XKTbNywQb0sfvayDAwMkIa5/77dUlRUxPG+f+iw9Pb2yapVK2XzpptiIH1Ui6TN84djxe7xqFBLr9Md0OYzWYiN0nzEUrzdXNusANIuTGXKjStmAAAgAElEQVTqkXSad4/F5ukBs3Ey4ncOjm9s2idlRVFKmvJxsQ3S0EkbOWir83UQSV+8cFEuXryookXTxIFPvvHGGyzpDoBbZWU5wRbANzQ0LNXVlbJlyxZWMO7bt4/UBED47rvvkuZmVRb83nvvy+nTZ2Tr1i3cNyLUDz74kFH2ihXLmajEy2FwENH4z0mTgNv+5CfvSUh3YB+XL1+Wvr6B2BlUVVUSULGA7tAjaewbL5empsVSUlwioVBISkqL5eYdO7juG2/ulcuXr/D3AGks+Pdbv3ybY9mwoU1u3rF9BqSPnZh1u8UBtAjloDpA617R4KHz9FaNO98CSLuANlkH6YyCsx56zISRSAK+2l0up4YDsrIiIg8vHp0pKHFh/rK1C9sgrUfSRlQ1z7kZbU2JxUSJQ/NmidQdADqA1ebNm2KRNoaDiByRpxGk8fM1a1YzysZ2iK737XtL7rvvXkFCbnR0VF599TX+CWD8xCfukNJSlfDt6OgkWMMTB0lA7NuKk052jXSQxvHXr18nWzZvIt2iL/ia0JOCe/e9xePW19fJvZ+8h2NBxH3o8IfS1d0lq1etio+kTSAdp4c28NCIpMFB56OJ0lzz6xSkMyLBW3h0R4rv9wQMRDrR8+iUKvMuLkIJOFTY8WND0QmqBs+GgrH7qKV0Sv54HSr/sH7+LCmBtPn05kpWGkB99ZpVcttt8WXhVtcpEUgvXbqEES+iZCT7Tp06RQBesWIFwc0M0oi0Ab56NI2oed26tdweUTWiaywASnDSiKgTLamANOgOJA5ramrk4Yce4HHxUjiNJGE0Ss4ciUYsOkjjfNrWr5MdO7bz3KyWwx9oiUPDL41RNKJn/JtqDhFaEOhF//ms6DDORd6BdH674EE6l+wpTwJ62r2cDjDjhr4wGpSfd5fLx8PF5PKwoHz7wcZR2VozGaM0To0E5S/O1rLE27j8pzWDsq023gwI+wXoQ5/tRUokJZB2erm09RlJ6yBtUD6Yr24ikIaqA+oO0AwHDhyQ8+cVXbJhwwbZvn3rLJDG73QlBv4OzhrAjYTj/v37SSfoS3l5mWzbto2cMEAbUa4uzcO/E6k7oA65dKk9tp/Fixtl167b+W8dpP9/9t4EvI3zOhc+IACCAElwFylKlERSlETtu2Rt1mY7ju04bVK5rXt729y/e3Pbe/t0cZLmttdpk6btTZqkbRJ3T5zFadIojrN40Urt+0qJEndJ3BcQ3LH9z3uAgYbDATAABsAAnM+PHkvkN99827xz5v3OeQ/kHXYEvEdu3LxJ167d4N+DR39yz64ZII1/AMy3bN7EXwIo4N/N2dlkDVj6UpAOBdC4Fu522HfYqZkC0BhXtCCtHxzKYKgyumNEuei/2GMgAV4bZwdz6PWHeTQY0N0QDwlBMs/NG6cPLRjjH8OChr8ygmKEYiAf/VGdg/2uhQJNj9cf5NGlYQuVZnvoozUOzVEiMYG0zHrL/khykCimOwBu4QSW5IJZwCWDU0bp7e3j6202G61Zs4rgtie1pFEPtAFc4kBxCAX+zqA+AMTiAssVdAT+jxeB4AkSqwueANKLFlWxZwdK/8AAg7TVmsPUTXFR0SyQhsTm7l07+NATh4YNp8/QkkVV/IJCEYO0HEALljR46KC73RwHaZ3uSBZIhwCHeCxoNImAkS+2FLAeR6gChbo/qHVwtCGCYb7UWkDXHNnBQ6/FNhf/HpGNTWNmqsxxU9NoNn2p1c4CTCjPlY9zwIuWSlQgLfXeUMJQiQ4T47WkwR3v3r0rKHcqzGMoThq/B+CuWbOa/6AAfEFziP2SQ61HtH7SGGq5yE9aAGm8QNjf2uYPvhEK+iJQGgLdAQ+QXTt3sicIvFdOnDzFQTT1ODjc7D84FEB6Bg8tojjwc8HdLtNoDmHuorWkkwLSOLWGVQCLAJ9lOAFH5gG8ddNXT1qhJZ3gQ8E3HuXRD7pyZf1OxQ8V9ED+YKmDZUOhdHe030r3xky0yOqmvaWTZM3y0rE+KxVke+lg2QRB6+OLLfZgu0+VjdOvLBpl7RCAvhY+P6MC6XjeLj6ihVULaevWLdzK7duN1HjnzswWA6gDMEY9WLIAqDNnznI9ANrChQsZcEFPoIDjbW/vpJoav0fF2bPnqE8UJIOfgeL44Ac/wDQC/KuPHTvBB4ORCqIH9+zZxVY62oT1jVIVGAcscXiISOkOvEhQML5btxqDvPnqVfWENjHM8bExDpzBgSLK6bNnqburhzasXxf0DrndeIfu3L1LHreXli6tpQ3r/Zb0jZu36PadJv47T5lIOAn0GgDaKHG3U/I+jTQfWvq9JkH6+PHjvMBzDqQTcDAo3Wyfbiqim87Hp+6hNiPkQD9VP8ga0dLi8hIr18Fq/u3qEf7MBAD+U3s+XXFYWPf6j+uGqcbm5rBxAPW+0omU89RJA+kA1yqI/sNzgUX/ZQJfpKL/4JLFBWAL9ziApMMxwiAoeGagrpTGEIN0a2sbgz6s2EgF7eKZw//RJvyWUcTJC3A/uMgJgGlC0EmAO552TZNLlNgA40K/vR4vOUdH2SsFdA2K0G/cT3h74wXk8/oYiM1mE7vucV3MncsVfPkzvQGf6EDYt+DNIQCzFoyBSHMd7e81DdI4KV6/fn1mWNJLRujJYplEtEkAZvGmgBQo9KQjFYj9/2X94CydDDwch7tsdHY4h36reoSWWGdmQB92Qajfw8CN8i/teazlAK3pnEDCgUj3TtTvkwnSs2Axgl91vGOGxwcAFFw2Du8AtG+//Q4NDg7F27Ts9ZFhP/JtpW2EyrQSpDpkABqWdDCFQ4b4RUtnLlqQxsHh4cOHeT/gILa5uZm/sBDQ9Oqrr9Ibb7zBWityRcaOIDp06BBJVfAEuiOjQHpxCLpD8m2mxuYP93h8obWQFecilQU5bvqzFUPUNWkkS5bf8wPl7KCFvtphZzEnaEjjIQFwN4+Z6PywhdrGzUyPQHyp2uaizYXTTJHAuk51SThIi4A4uI5icBYmQOVFRqj4rl072MLGARx8naGxATpEiRUd7bqo0X25l9gs0BYF/4gt6KD8qODJgQEEnqNMozowtFhB2v/15UgcSAt0R0Zb0qIdpcbGj/ywGehofw7LjgoHfKGugSveoYVj9Fp7Po1MZ9Ef1PmzskA032jw0ceXDdM8i4eV7/7zYR6dHLSwv7V0HLDIIXl6oGySvT5SWRIO0oHBzQBo6ZeS9EBShQmB5YywcCFYBFbSyZMNMxTrVLgNN6HWPp3Rjox4kvSgEK94GAMoYooj+AhlqBWtg7RKOzcqFzxRZBq82mQ/L1ToF4T2B6aRt9DA4GhlBUgfp8z6cpudro5kk0/kVie+JYJU/jSgF900ambfZ/hOI+UWJEdxUAh5UzcAuiuXftg98yRf2n3whLuKJukji52sK52qkmiQlh2ZAMriQcsBdRwbAZ+yCH4pLS1lL4n795v5MzcRRY3Vi4rmCGhyMED7AoeEAYpjLgC0DtIq7WLwsK80lnAGk1DlN8BJl8zkpNXY8KHuh0wrR/qtHKgC/elfX+LkRJwoSAYLbeZzQ7NpjwVWN/3OEgctts20et0+oo9eL6Vxr4E+tWKIqqz+Q8Gvtj326Ag3nUiQ+2uLnJySK1UlkSCteC3hkZCVxdGAcI0LJbykxhxB8S4ry0iQSo23KB5fhBvJURpS8zyAxwzKgmgSfsaeHAHDRsxD45aZSHMIU6nTHXHtXr/5oxSk95RMJMxyFg+jZczMqatgNaMg2/bv1ozQhoLHngOwTHCAeNmRzSmu4Gq3PN9Fmwqngpm+xW2+22dlYK/LddGf1A0zzfF3LXb2j1ZaYKF/bvVA8FBR6XVq1UsESM8yiuUsZyIO5a4oL6fikhIqLSlhIaMLFy7RvXv3/LxxHJa0MD+gO4Twa9wPljVEmXDGIxbrj2U+EwHSYQ8KAxQIMtijiAGaIwpFyJzJAJ2WlrS2wsL928NPd0S2pJMF0q0BkIbFLID0b1UjYe1sK9brM5DwIJhDUBEA5M83F3BWFSFIJVS4eCQA+MzKAaqypoabTgRIC+MNBWL5eXm0bv06qiivoOxs8wyNCsh1vvfeUZqcmnysFhADGsIyr66upmXLlrLbqiB9ir6JFfAirU2o38fQJdmmlPDQQS464GbHiWSzHlvQQYDWQZp27txJ9fX1HD+CP+XlfhVEwbtDPzjk6YgepGN9UKK5DsD7WoedPTFw2LctQHfAosamB1+Nwz+I0aDAqoZ/8096bTToyqKFOW56Zt44Z/cGRYJ8hB9vLGb9jj9ZOkxrCqY5X+I/tD0OP1bav9+vddAWieaH0mvjrac2SEcCrwK7nXbv3s3+wkJhH+SpKXKOjHBwyCBcoSI1FGHg0Pmor18xQ3UO3DQkQuEr3dzcwr7JsRS1zjkj8dBBiiOgasfSo7Cg8UcUrCLmoUU4HcvQ0uYaTdAdUhU8fJ5p07tD3qk5Gks6GTsDB4LgjjsnTLzJF9ncQQrj9KAfjMstHvr/Fjs5oS245X9qtwctavTRbvZy9u519mmONkSgCkb/1fV9LKB0asBC/9BWEPVwfq/GQVuLYgOMqG8muUBtkGZLNUSnTEYTp6lCdhUUAHNnZydBW3p0dIyDRby+gFtiHCANN1WEYQuBM/CFvXOniXMgTk5OkMvljssNL46uzZiZYDshPDlkLeiAYJIgmhQEZRG/kelUB8asg3TUT/7sbcEgfaeEHGGyUOPgEHRH4ovfq+POaDZV5bhpXo5nBsf8V/cK6fpINuUavfR/VgxzROGf3Snk7OHSsso+Tb9f7WCrHAlo4fv892v9ufqax8z0F/cKaUqijhdpfJlCd0QCr7LSUk5rhXBvWLTHj5+goeHh2SKIooYMWQbCfyjSA0VEAgraF6AwBP/nzZs30fLly7g+fKMvXbpEbndkOgkUSbgSvL/BwMFIbOmK7itcK+6X3CEofm8GzQNzwUDkcXs4glAobKkHxoa/z7CgRYEqPF6Buw98w8InXHA7xJjd7sftCu0L45T2Xdxv6XzjGrQtiE95PG5Fcxpp78f6e02AtFwwi/Ys6dDv7GF3gJMOA9K/LuPdEeuiyV8308oHbfHD7lwams6ifWUTtCp/mg/s3um10ve7bbTY6qH/WeugljETfa65kN3spKXI7GU1O/hVt42baGmui/58hT9SCe3+XUsB3RPpTEcaT6YcHEYCaMwDVN82bfSLBF24eImt6Mr58/kLEXn+ent7/Yd5IpdMaFYImb0vX746g6JAHkDoaAA4urq6qa2tndv+8Id/lq1ohIzjRQDFOSF7OAIZcB8paAPYEJkoZCCXWzfcH9Z/ri2XVq2uZzCEpgfc+4SCzDFr1qwMhqlL+4wXVN3SpaxxjazhKDjI7Oh8wBogAGuMBzKl8wIZzQV6ZQb3HLju1q3bPF/oCxLXQnEPVJI/y8wItbS0sEaI+GUhJN1F2DmuF+YCmih5wT6NsO4ISmlpCacjw8ErwtjxJQK/c+h5Q6UvFUUHacWzLgExESYG6Y6Ug/TswQCE/7nDTnCh+28LnbQi388zCwV+0H/bXBD0BBG3UJbtZSW7/+jMpSGXkamPP6p7nD7pxICVvtqWr4hShQveryx00r4yfOYT9UwZ2Ye73OIOcuOKlyLGimrRHUpAetfOHSzQjwKFuNWrVrHrnbhA4e1eU1MQOLY/sY1qa/y6yt///g/YAkeBJ8izzz4TpDQAGBcvXmaAev7557hOd3c3+0hDt1lcAF6nT5+ZkUEcoI6sLYhUDFVw/9GxMc7Y8tTB/fxF0NzSQmfOnONLMBbw4BBJEgoSzHKfDURFhUW0d++eWWp4Ql30690jx2h8cpKe2LqZlgb0pEP1BxrX77z7Hh+K7tu7J3hIJq0Pbxkk4hXA+OWXf4GrIN/iu+++y6CLQ1YBvPGihL4J3BTR9oc+9DMzDl6F9icmJtlLBllvkl10kFY04+GZr9Rb0jP7B7oD4dx4WubnuDmABOmv4Dddn+ei5yvGWHMDQSY4RPzMvUICWEvLvpIJ2lI8xZ4dOIDcXTLJPLVQIJz03a5cejNCMAsOKXcUTdGvLnayqx+U+BD5CLBele8iUEHWJOh6qAHSSgAaq3HgwP4gkIjlRZHxWwBr/ByHh3fu3OUplQPpnBwLS5YKWU1QTwBpnOYDbFHQlkCHTE1Nc9Ja4d8AxCNHjrKKngD6uA6Kd7gOAlAoAGKhb5FAGtbvxg3rZ0ipCiANmVJQPUVF/pcAEgr0Dw7y+QjGgb6hdD58RA2nz9HaNSupJvBCw/yAakCB9gRAFaV/oJ8aGk7T+nVr+eWA0tXVxckM2LJevIgVMjGea9eus/IgihSkUQcZbPCiwrjPn79AHR2dQfpo06YNZLcXUF9fL2EeMcdCFhvQSYJKoSLYUKmSDtJhJzIEOAd+LDyw/oc/PCedOLpjZh/BHQM4B6ezGIQRbbi/ZJJ2l04yr/xmj42mPX5VugNlE5Rn8tHlYQt962EePZo0BvPG4LARh3w4fPxcs/+AcE/JJAOquMA971sP8ujicDZb29JiNSIsfJJ+pnKM8ow+ejhppP97tyhouduMXg60SYbHR7wgrdTTgQX09+9j0EDBIeHNmzfZCsu2WDiH35IlfisbdMSpU2cYQLdv3xbMUAKQBC2yevVKWr169QzXPQGk0QYSBqCAc0VygNu3b/P94CMNSgOf7PAogfh+Y6MfuPCZf/DgQaY7+vv76fx5f2ot5FNE5CKKALhyljS8VgB0AggLay5cA4pj2za/TOuI00nnzl2gnt4+DqypqCijnTueIEt2NoNww5kL1N3bRzmWbPaFXrRwAa1ft4avRbBPU9N9tsxR1+v10PuffR8DLKgX0DvwWsHLCC8cfG0A4GEVHz9+kn8nBmnUh8YJ5kZwTbx7t2kGPQI6yv9y8PPbaO/FF1/ge2Ku3n33PfJ4kqtDowmQ1q53hwxIi2iO1IL07L7ddprpb+4XsnUsLvkmL31kkZO9KpBp5Wud+dQxkUUr8twc3g1Pj55JI90fN1HPlIkW5bip3j5NuUYfvdtrpX/tzJcFaSGvHLZs87iZbo5k0/URMw1Nm6jQ7KHleS6CLjWAHiHkz5aPs4X/6XuFhOS2/BBk+ejXF4/QjuLEe3xEC9LC+kYbZwKhIyRYBcChIAt2R8fjtFPIpH3wwP4ggMJXGsAiBWlEDCI9FSxFgDjahaUrgLQ4XRZA69ix40GrGPcVUnDh79CqPnr0GPcHNAc8QvAyEVuHyH2INlFCWdIXLlymPXt20vyKCgY6WKOCdCqD9PgYg3D1Er/m9ekz5+h+c0twO2JOAcLrAokJbty6QxcuXWE3O8xzXU017djhzw2JjDbImyjw9rBod+/ayb/DfA0Pz9TJBmePvkBHGyANP3QBpJ1OJ78k8WIDqMN6PnXq9KwDWswN5gBz7/X6WEUQCXrxQhIoE5adTWJRAtLQ26+oqOBeJcRPWnsgHQKcQ7hcpc6SftxPaDzDTa5h0C8QLy1IdQWNZxT091/b8+miw0JlFg+Ha8OTQ65891Eufa/Lf+izo3iSfqfab0kDkE8O5rCg/8sLRslmkicCEPQCUEa9P1rqoKV5Ls4MA6seBYeRf1g3zFZ2oku0II3+xNIrgCpAGBYbyvcPP+aX8W9wn9u3bQ1y1rDOwLmKQRpW39q1axkcAISITtyyZRMDqwDSCxYsYN4XRe5THJb8008fZJAX5y1EbkLQMQB8HKZdvXqNx7lDBNKhLOnhIQdt2LCOr21uaSWb1coghoJrJiYnae+eXRxcgfL2O+9Rd08v/13wha5evJj27HqCwfJ+cyudPHOWqRDs5qVSkL5xM7gtAJ7oY6Ti96Y5yQd+AkjjhQIqRPAGOXLkGNMl4oJDW8EjR+4eWgbpORTMIuMHLYPX0gc3+SA9u1Njbn+aK7jXyRXQHn+3ZoABGpGIcKf7UoudEwCAcni5apRpCRS08eMeG/1c5RidHsyhn/T6gb8+b5o+sXyY+qez6C+aiqh3yk9vbA8Ey8DnWlqGXFn0lYC+x+9UO8hu8rFV3Thq4nB0vBySAdDoV7QgHQtAC+NHWiiBy2w4dZra2/3eGEAqcLIAA4A4gOPd945QX2/fDE4aAkmIHsSnNxTtQFns2bN7Bkjj9y+84D84hH80LHKBX8bPAOJPPrmbwVBsSYM+WRegFM6dOx/02BBb0nIgDctV8KaAh8mZs+do+7YtQUD2W9LjhEPTJYFs5A2nzlBLa1sQoOEavmb1Stq80X/gePvOXbpw8XLQySUcSC9ZvJjpChQArODhIt1zmAP0D3MmgDSsavxM4LPxZfLee0fY20Qo4P7hMYLrwGn39PQwzYFs5qCN5jRIa8OSlvHeEK1+uAc2OSAt8wIR9Q+W9N+3FtCFYXmtaGRJebV+kD7RWEQPJk30u9UjtL5giv76XiHdhv6Gz0fPlk/Qh+aPMT/9dp+VfrlqlFrHTXRyIIfvVJ3rYnGl9nETIXmA4LZXYfHQ/1kxNCuLC+gQ6Jo4Je59RSYvB8skuygBaUiwrsyfjsmCFo8HHgSC1cfh30eOMldsRAh3TTVt27qVq+N3sPrwiS4+OMTvAOBNTffo0qXLhDRbUpBGneeffz8hoAWWIvjoq1evc7twxUN9gX9FIlv8AdWCNFmCZ8ePfvQTtjiVWNLC+NDXEycb2O0NGcAFqxkgDY8QpMnatmVz4OUxRCdOnaZhxwgfFMO6f/6ZA/w1gRfQ6bPng2CLHV4bxpK25+fTc889y9Yw5u3o0ePBw1DczGjMouxsC3P5QhFz0keOHKFNmzYFzwO6u3uooeFU0NURLzy8+HD922+/y2uCLwZw3ZgvHaRra9mXFJkDUhNxKA/SSqyp5IF0eFhrGMihr7Tlk1eiCYaR/eJCJ72/fIK+0FLA7m/gqGtzXeQMWOC3Ahb4hyrHWKkO3h44zEOaLAGkoQ39D2v7adRtoM/eK2QemoGifJwOLRhlP+xRj4F9qvGyuOmwEA4OYcVX57qp1ubmv5dZvByWnuyiBKQ/sWyYVuRPx613hAMoUB5C5m5worDkkHQVQCXoa1y+coW9O5A6Skx3YG7g8wtLF+AeCqThZYGAFrQHoIbFDJABBQHXPRRYi/DuAEDjHsiZCOsatMDhw2+SN6B0BEsaIIkiZ0nj57gHvgzA6QLApCDtHBuj/Nw8OnhgL98P9ZEC6+HDLuYzFi6o5ENDlIePuuhkw2m2/oWnLxRI4/cYI6xa+JOjXbwkmpvv08jIKOXn5zGXjJ/BY0NI8yX17sC64NAToIs24Ft96dIVPig8ePAAz7Mw9zgohHcH/LwxX3MapFMbzCIC54CxGkJmOSSmJB6kw1vRQQvHbeCQb1jB4wEBfuh1IIPKB+aPceQhANblMzDdIYwcgkxfbstnCxuRiM9XjNMHKvzuWtCeFkAa//7qun7KNXn5ABB8s9lAtKloirOKQ8+jYTCHDwVX5E3T7uJJqrJ5qMDk5QNClL7pLHowYaLibA9V5XiSmvdQCUirZUljbkvLymjL5s2zvCAEKxmeBXAX83g9TIOIQRpWHKw8IYAiFEgDuDZsWM8AJRZWEvYELM6LFy8xJw36Y+fOJ9hjAZ/08CqBYSS8LpWA9N2mJubH/ZarcQZIfw+W9OgYA1pZWRlTIQX2/BmeKQz0Ab9l0CXC+IIgXfv4C4QPDgOctPB7fCGAlsCLTuCXxQ8mQBpGnkBjyPlJ41pw+ThkxDzAg+Tq1atMT23btnVWu3iJ4CxAB+mamhRY0jOtZxbhR/RpCM+7UCidHJBWZneCRIBVDGsWGh6LbS5ame8KgqS4FXx+esjAvstXHdkcQQh/6GyDjyCEtK5gehZI/98VQ2yBCwW+0peGs+mtXhv1TJpoed40va98nOrzXY9zzwUq435/fqeIWibM7P3xJ0sdBP3qZBWlIF2fL3+IGm0/sY0Ki4pYOxoypQBHUBgAYETd3b93PwjQaHv1mlXsNYECAO/sfBD034WnCHhktIGfC77VqAtwhmcDKBZwxrBwYRnCJQ/iSoKeNKgPZHBBoAd+3traSh7vY9qpfsVyznKOAo+UyYlJsuXm0pbNOLA0My1w9uz5IO+N+yCYpbjE72p4ssHvSigcEMKSXrliOVWUl/kTyxoMrCfy4MEjam1rY6sXRXjc4DKKlxFcAVFamls5gEZcB3+HNYwvCGRTF6ImYTnDewMRkRivEHUILxYUfDXg5SK41lVXL+E28EKBPzRAGoEtoGoA1uCg8UWCLxPUQb+kbUS7H2Ktr8S7I0MPDmfTG7F+gCcWpKN8YyjcCeCTYXWj7zgwXGJzcZCJkGUFXh8fqxtmzw6xJf2ri5ycmQUFbbzVY6MfdOcyfQHa48WKcdkXAuo/mjTRH97yP9AooFzgq52skmyQFo9LyMYNMOHDvVj9+yJMFkAcVh+DZYQs4bHud6EL4uuFWwkAjX9DAhf/NmYZKNeaw2AM4BPvaDFAyw0t0u4X3BLRbqTxJmufqX0fHaTx+RVpJ0SYdfVBOs4OhemvEJCBw0EhUhCaGq/WD3FkIg4SQWOgwOUOlrL4MBJ8NQJaQFn8c3s++13Dq+Oj1Q5aaXfRHaeZ9TxAecy3uGltgYuQ1BYFoemfbCymjgn4UXvpD5cO02Jb5lrSYbeN0sgYtZ/4QHvxAjSaEdqQAjS+mIR8hIKCHaxk7GpZgEZjIbZ84p6EBE1sAprVBEgnx7tDfrnjBWisifogLax07FsUDwm46SP9NrZothdN0c/O9x/u4eECwEKCFAUg+zerB6jY7GX/ZbjmgQbBzyFLCjc6odTluegXKp30rUf5dC8A5gBtZHX55oM8uuU0B/lwWNf5Jh99cP4YRzhCMwQh6x3jJirJ9lKl1cP+08kqqbSkZ40xecNW/dbhLGim0AKJZhigReAcjQUd/xOQrF2V+PvMIZCeuey80WLHwBkro62OzGAAACAASURBVB5Iiw8IBVMrtk3QOm6mP79byJYwCsDwf9Y4aGOhn28FB/31zjwa9WRxJOKvVDn5EG/EZWBBpkshXPkQvQh1PEQRoocbC6eYtvhKq51ujZoJCQekxWby0gcrxjmri3hU8Y0wunnBvSAl+7HG4rCSsjg4VIuTlu1hii1osQUc3Qw+ri1nQQvWs/A7RRZ0hOdPpccz1mFq5jpNgHTivTtmL7caFrSwiuqBdPxvDuEhAY+MIBJxef+8cfrFqlH+ER6qgWkjh5BDhAkWtlCaxsz06p2iiL7C+WYvfbxumK45stm3OpxxWJ7joT9dNsQALwBFMh9CzYG0eGGSaFXHc6tQFrRgPQtDAkDjj7Cb5SxoGEjh1j+Ze0MzaByiI3MApP3LHfTciB8HZ02leiAd+9aUPnzghj97v5C9NYQCS1ppVpQ/bSwiWOPhyv7SCfrIYicLJsmp6ImvhQve79X4A2iE7wVhKcR9F39LhLq3+MxNDvCl1rpwH83QHSm0ptUAadbfD3DSYv5ZoDbiBegEPKJax+Gw/ctwkPZnlBALq6tFcYhnNX6Qjh+cxcAnWMrgpI/22chDfqnQn6306xOjIKT7Jz02PiQc8xioIsdDG+zT9GTZBPtTnxrMoa+2zUypJR4zIgb/Z80I+0P//o0S6p+erYAn3XlQAoSSXqglUZv+kAKSZugO8cRIFy7BcBILSEstaAGgIQaH7yIMQcw/C+sr3dX87wgWtDD82J+IBE9gCprXBEgn5uDQv/t9YlRO0MqnCqRjeeCwx644sllgaVBGWnRFnot+t8bBL7c/bSzmQ1G5sjLPL4wEC/mVWyXUyfrVoQse4t9eMkLbix+DtNgiFhuX0mUKBd5KQF1cJ6WWtLSzsS5ejCARz+3EHDQDdOBwUClAB9dTB+iYVk8TIK0+J/36bH40QQCNWY8NpGPrULxfyoPTRtaHhiZHqLKzeJJ+s3qE/vZ+IR8wyhUcAv7CQj+/jQPId2Cxh0ECHDgi9dY8S+T8e1LjUkqBSOkOcf/CgRHWCVnPw+WiTPjBITob7yLG8KjHCtJSgBb4Z/xcejiohgUt/sqKYZgZeUlGgvTrX3/dv1ix4WDUC51okJbjWKPuZOACqNt982GurBeG0Cas479dPUgNAxb6TogDQUiWPhGwiqEFAk0QCC/JFXiWHJw3SS8vdCpaEjkGIBxXLcW8UAyCJkA6yQAdKzgL7xL+f4CDxktY8H8OutaJrGPMeyiKQ+njmKRHNtbHJyXXaQKk1aY7Xn89ANJJmtLoQDq2bRjPwyaehtfa8un4gLzmtLjeHy0d5ifuC80FhOwr4gL/6T+pGyZkb3F7iXJNPtaX/vfO/EDarse1IYO6sWCKXq4aI1jTahTpwaNS4zSZII1QbTktDfQVehGuJArHx7J3BN4ZVj9WLRz/HNKCFm0bJbteSR019k+6taGDtAorFh1IK7MpYnmwlAzlK635dDJEYgDx9f+rdpgWWT301/cLOa2WuCDo5X8sHqGf9lqZ1/7ksiEW/ccB5JmBHD6MnPYZ2N0O3hzIYygILCnpo9I60Z65JROk55WVsdqaXLlz9y7dDmSnVjrWWOtFu4+C9EbAgha714WynuV2NOoKRSn4Kq0X61yk63WaAGm1OWntWtL+Q7NwJdqHKlJ70t9/T5RpJdy1SBAA9bq/lElSC10PaHj8a0c++1p/YU0/h3lrvSQTpKFtnJPj/2KBkPzCBQvo3PnznB/PNT1NyUjBFO1eCsU/MwhLogfFwDyL4ogBoJWZLlrfYYnpnyZAOt3pDsh//tndYuqaDH0Y509Em3qQhizp51vsDK5yBc8X8hLCcwN//1JLAZ0NpLoS6oPm+FjdEI93wmug1fnTSZUcjfVRSCZIi/sIGVFkFTl+4iR53B5WqYPONLJ+jDhHaGJ8IpBMNZcV2YTsKhBLgjSnILsJ4SSk04JIE7KkgDaBOh6yuCBJK/SjwR9Drc2cnU2FBQVcxzEywtfgvlCmw/8hRgQ1PrfHTYX2ArLkWPg+Y+MTTG8I/s+C9Sy4zgn4K8c/85glHLXStdKt6NAzpYO00l0Uph4+8z911y8cFKqEA+loLZ54uoyHDymxvv0wb4Ymh9BmXa6LkOaq1OK3jF9/kMeptMQFIP0JUBxJyEsYz1il16YEpH1ENbUBkD5+krWKIVxfUlLCsplZWQa6ffsOPXjwgLWeDYYs1pGG1ObKlSs4DyKypwCckZQWBSALHebTp8/QoUMfprfe+jFnZ4GuNATvXW4XPbF9GyMm2oci3rnzFxmY9+190p8N2+3iLC61NTVUWTmfhfnNJhPdarxDjU3N/qmTsZ6VWtDRWMY6QIff5TpIq4ACikB6sZOeLJ0ty5lMgBaGCqC+M2qm7z3Ko4eTRoJTnDWLaLV9mn6ucnQGdSFHj6QzSL9yu4Sz0YQqqrrgBTw5gpb08ZOsVQy95GPHTtDExDjV1NRwOif8e/v2rZzu6s6dJkJWECSeBbC++eZbnAoL1jI0kZEjEbQJLGaI2iP91vLldfTw4SPWod61exf5vF66cOEi60+vW7eWE8RCgxrgffHyZRobHePsJHuf3M3JYscmJqiqqorqVyyjn7zjT/UlZz3Lgm9Ah11w7YgWdKOtr8Ijm1ZN6CCtwnIBpP+yqZiF9kOVQwvG6MWKxxF/qJcKgJb2r2/KyN4biCAEBy0tmQTS/VNG+v2bJWFXHIegy/IfJzVQYXtw1hSmO46fpFWrVjLlcOrUaW4atAfAGXkMAd4QrgdoQ5j/0aNHnAbrJz95m1588QUGaPxMXADSfX395PN56cSJBpqcmqIXP/A8Xbp8hdNvodTVQci+is6cOUfbtm6hc+cvMMCvWLGCkDn86PGTTG/k5efTkzu308Ur16in15/hW0xvhLSOJUEq0YJutPXVWJN0akMHaRVWCyJFCPy45ZQP/MAtXpw/Tocq/cEfWgBnpcPOJJCGRCpU8MKVz60ZoLLsyAE3SucPix2kO06cpJrqaqqtraWjR49xppNFixbRypX1THHAcm5v72B6Ij/fTgMDA5xJBSD99NMHOQUWUkqhIHOIYEmfOHGSAR7X3rh5iw4e2EcDA0N09do1pleQWQUUydVr14MgjYSxVQsX0ubNG+m/fvhjmpp20eKqBbR14wZ65+gxGnX696ocUEt/IQbZaAA3mrqK5zsDK2oCpNPdu8PtNdDnWwroikM+Uzf2ze6AWH667SE5kC63eOgTyx8r2qXLmCC/imjLUAWaJZ9dNUDF2ep6qogtaZPJSFu3bmVOGgd+xcVFdOvWbc4KjizeANqWllbuIg4Ft23bwiBdUVFBW7du8dMQ5OMDwffeO8p0x/e//wOy5OTQ7l07qbHxDg07hhmMcQiJjDDwNAF/Pe1yB0HaOTrGNNe+PbuorLSEBoeGqcBup+aWVroWyCsYEqBDeG9EC7rR1k+XfaZ2P3WQVmlGv9JWQCcGckK2ts4+Rb9XO8LZT9KpyIE0Mn5/fPmwuhZnEiYFqcEgqRqqVFg89MkVQ2RXKehGuI81J4eyLRZyDDv4R0ajiXMRms0mtoYnJ6fI43GT3V5A09NTNDHh9wKC9YsDQxwSAmxhPfszgCNTtpOmpvxZxJHLEBm/8/LyKCfHwvVzbTbOTwgaBMlhkV4KVjWolhHnKE253Uxx4LCwqLCATEYjUyXw+MALIFqAFtdXupQ6SCubKR2klc1TxFrfeZRP3++a6QUhvqg610V/vNRBeSoDQMSOxVlBDqShI/2JZcPBtFhx3iJpl7/Wbqfj/aFfpEie+79rh8mqttdKAt/L0TSNuuxaF/i/EHAidacLSV8EfiEHrtECbrT1k7ZJNHgjTYB0uvtJY12P9Fvpn9tniuyL1xvA9pn6QSpIg6APcb+/8SCPfiRxwbMYvfTJZcnNTxjvs4MMNZ+9V0iNgZRfcu3tKpmgjywaVfdrJxoUjWGQSpsXwDkY7i1zKCi1hhlIhbBOlSgOYYg6SCtfbB2klc+VbE1IoWLDQWT/1aaisK19qn6Is3KnU0F2F3G2cKHvH182RLA806UMurLoM01Fs0Lcxf3/uQWjnO1ctaIUQWO8oZLmGZQF61l0n1DBKLN+HgKcpYAezRB0gI5mtog0AdLpenAoADSmvH86i/7oVgmnowpVfn7hKD1friIIRLfWMdX+2/vyB6JiFbyYGk7yRYi0/IumwlliUeJu/K9aB20qnFKnZ0oQNM47RbqFmN4Q6kpd6qSWbXD3ymxj6Y9iBdtYr4tzutL2ck2AdHrSHf6tJmz+MbeB/up+EbWMhfaV3lyIw0OHIrlOLewol5fo0/fkU2P94sJRen8avXBOD1roH1sLwro//r/VA4r0rhWvTSQUVdzQ7IqRmk40QMdqSesAHf2i6yAd/ZzNzPYSuB6c57935tGx/tAyoBC8/+TyobQQI+KvgykjffZ+AT2S0SR5dt44vRxIahvDFCb9kn/ryKd3+0KvTa7RR/+4rk89DZJIKBrHDERqWgBosbe3HL0x64AwBILqFnQci6XCpZoA6fSiO2Za0OI1AED/U3t+yGWBXOefLB2m5WnC5SJ0/IvNBeRwz06hha+C36/1u5RpveArB5Kr98dCJ9ZVdTyRUDTOCQvXfFAcKXCPSPQGh34HwtfluqWGJ4eUUolz+HPuck2AdDrQHf4HI/zHGnSX//hWSdhP6qfnjdMvp4kFeqw/h2CBupFqXVKW5rrolWXDhAQAWi/XHNmEA9ARmZeNsKofWTxC+0ojqxQqGmtgSgoLC6i42B/hiMCSnp4e9o+GPgf8nhHiLSjc5eTkUEVFOfs6Dw8Pk8MxwtoafX19HMACn+mqqoX08FEX2e35LKgkFATAQJipuKSYSktLWMmuvfMBizQtmD+fxZSKCwtZXe/Bw0cc6YhSXFTIYedul5u6e3rYB9tme/y1gVXv7umlstJSDohBGRoaoqGhYb/fdq6NFi6o5Hs/eviIRpxOslqt3D9ER6KUz5vHuiHwv16E/j98xAJPuFdeXi7XQ1sIT8dcQcK1u7ub/ccxJxB/QsFY2B8cY1qwgPVLent72Scc+iaZXHSQVrC6SgBaaOb3bpSElAFFHWTl/sv6QXXdvBSMIZYq/9Kez66FcqXK6iZkbylSOTovln5GuuY7j3LpcBeCQOQLssfghVNtc0dqStnvA5ixYsVyqq2tocHBQQ71hsbGli2bA9KiXiopKSWEdDscDtqxYzvreAAEKyrm08WLl6i+fjndu3eP7t9v4YjDjRs30HvvHaG169YGogSHaFFVFf3wrR+zYQAhpbHxcVqyqIpa2zvo1q1GeuapAwFA66PioiJCOPips+eoqKCAnty9i3r7ehlYvR4Pdff2UcW8eRzwMjk5wYDZePcubVi/jgESoA2BqJ++/TYZDEbauWM73w/ACVlUREDm2+1UvWQxnT5zludqxxPb+Z73mu7Rc889y9GTAGAE4SCU/d13jzDoQr8EgA05Vrwojh07zsE7u3fvpq6uR9wXaJGsWbOK28V8lpeX0+3bjRxlmclFB+kwq+vPNB7mW1DmWjm/YnE1RBz+4VIH1edPa3pfwUvlY7eLCfkL5Qr8veENAYtay2XaS/TJO8X0IIyMLCINP71yML7sMcI2Ef0fIA096CtXrvEUHTiwn63pmzdv8b83b95E2dlmDgUHeL/99rsMPkKBGBNA8cc//imHhEN06eKlS7RzxxOs63HnbhO98MJz9O6RYwyEAMi83FwqKSpiED9z7gI9uWcn3WIp1IesX/38c++jCxcv0YplddTb10/XAlogwj0Rlbh962YODwdowuLdt3cPXb50hSMSIXWKF0XdsqVs6V+6dIUv3bhxPQM5BKKgyHftml9jZP26NTQ4OMRh7wBpiDwh+hGRlHiBnThxig4c2EdXr17jLwt8Mezdu4f6+wepp6ebNm3aRO+++x5/BdTXQ7p1EQM9CsAd2iaQchW+DrS8F2PtmxKQnj9/Pr/IURoaGujw4cN+LXGHg5qbm3ntYSy8+uqr9MYbb7AxIFcExJvxu0OHDlE0dAf0DM6fP0+vvfYadXR0yN4onswsMz+coj+Lvj6SLZsXUNxReEXAO0LL5cxgDn25zR4yAzhm5lcWOelA2Wz5VS2N6/yQhf6xzU442A1VDpZN8FjiLpKvbilIv/DC83T16lXq7HzAt1q+fBk/WACnpUtrGYzFBRYuAAuiSVu3bOakARD7B1DebWqi9o5O+sDzz9E7R44xhbJmVT119fRwmLfX46XTZ8/Tk7t30s1bt5kmMWQRfeD9z1Lj3SaqW1pLt243chvigvDwbSKQBujv37+X+vv6+aEHPXLiZAMtX76cXwRdXV18uclspq5HXQF9kM3UPzDAPy8tKaXW1tYgSAPEEQIPKgM0x8mTp+h973uarXCn078G+GLA7wEuYpBes2Y1UymnTp3hegUFhbRnz05WF4QOSqYWJSBdWVnJXxaaAGnwVufOnUsYSGOQ0dAb0o3hdCFLSxH1TIV2xVuY46aPLx+ifJM2ubQJj4H+/G5RWOsT40b+wmfmTVC1zcXJaKN/pSX+sfp8cwFdHA4tfJWT5aXfrh6hjYVxfNmIrWjRkKQgvX37NracYUkD8LZv386WNUB7584drHAHDhp7HIAFKwhADosTeh4A6Xnz5rFa3sVLl2l0bJz2PbmbTpw+Q5XzyqmifB6dOneBVixbymJJp8+eo717dlFbewc9fPSIKsrLae3qVSxNuqyulmy2XLp85RrTFWXzSqmjvYP5XYA0RJ7ARwOkn3xyNycIABDCqsZLA7QEEgaAlgHnDIsb1hmEo5bW1nCqMJQtmzczHy1Y0gDj8fExKisrY/U/yKtu27aV9UUAymgXXw2gMMbGRmeANNKQIWECgB0aJ9DiRjtHjhwN6o0kfkcl/w46SIsIjceQGR/chONyscSgPBDY8rQGrVCED/9XVy7/iVSgQb29cIrujZloR8kkbSucJpvJSyBI4GUw7jGwu2F8sxmpF6F/PzSdRf/7VklYKxp0zR/XqaDXIY4WCfwd1jE+M6FyhwLrECCDw0NYkfj8vHz5CvOt1dVLGLRwqAbKAdbi0PAw88PPPH2QKYqe7l566qkDLMzkcvsd7ABqAPTrt26zJW3MyuKML+CKAcAH9u5hhbypySlu9/rNm2w9g+/dsmkj2fP9glODQ0PB7C0bN6xjCgYcOqz5Pbt3Mg3h9foI/zWcPEUut5vWrlnNh50AeZfLzRY2VP1AQ0AfG2Xzpo0sIAUABq1x9OhxpnTwIvInPzhOubk2TtrrV+wzUldXN9MfJSXFtG7dOubtQXcggUFd3VLW58bLBC+68+cv8jxmctEESKfSBS+0LRs7tFxxZNPftxSEjW6bn+Ohv17l/yTUUoGc59+32Dnbd6SCGivyXZwlHFrNOUYfLbS6yZblI7ePCFnF//sip/qCRZE6FhAQeqsnl779MPzL5oPzx+jDlTOTMShoXr6KZDMBcJC+CgAmFAARgBviRoLanfA7AC68KFAfYI3mAOgHDxygwz94k0wmE9MfZ89dpNGJcX755VhyaMumDUxt+FNgGfn/oC1wL2ReweHawOBgsF1x523WHAZZvCjYS8JAlG02cy5G/BxtoF8YB37tl0r1F/HvAKLIFuMfs/9Fgf6hz6iH8WDc4I5xH/+1ZvZ6QcE1+Dd+J/4ZXkjBvgXuK8wTwD/TPTswZE2AdDSctFp0x+wv1MigpPThRaaTv71XQI2joZMAoK2P1ozQtiKV3L6Udi5MvSvD2fTltgIG3WjKE8WT1OjMJuQQRCk0e2hH8RSDX6qkWXunjEzZOAJ9khsPDj//YOkw1cTr1RGC7ohmDsV10RxAC2L9OBC6cfMm3W9uYVe3gsJCGnb4k9AK4AZqA9a0x/s4fAUrCLAFqIOTfvTIzx2LS6hVjm715UepRhuxzl+mXTenQXr2Yqq3teBjDFW8cKzzYpuLXqlLvXwpPDmO9OfQdx/mhbX+w23+D1WO0e7iCTJlAaTVFc2P9qHz+Ii++yiPftAdWjoWbe4txYHhKJk4miPGkgCAFnoCqzonx8qeG6ChQvVSkBzFdTN2sIHIZrUxVQBLVijhdrlaT4Ba7cS4Khl1mSZAOpl0h/xGV39LQXDp882FYfMe4uH6jcUjtLNkMiW8LcD5tjOb3uy20b0xfGrGvrcRTbmxYJpeqBinhVYXmdSfUsWdQ2ThF1vsYf3VDQYffaJOhejPOOZMOiC5pvAzvPJmrY0kr+AsgA4zW4m0oKPph+IFneMV5wxIhwbn6Pygle4XWD7v9Fnpa52hw8TRFg6ufqt6hJCSSu3SOm4meGogWEN4MMEV902ZqG3CRLecZvbgkHNPsxl9BB9jcbQhAlhAX7SNm0O65sGKXmJz07qCKVpkdZM1y8dRibjvtC+LJj3EY1U7RZUwdxgLQvNPDYYW90fdulwXe9jE/TJR0ZKW7lEGaKkFHVhIKdAqfScmGqB1kFb7KdYIJ51ISzq8oaN0a8c28X3TWfQXd4uof1o+IERoFX7TyCYe12e3TBeRCfzHPVa6O5bN3CzmYspjCEtpAISX57k46wqiDacD/sVZBh/9bvUILctz0Y97bPw7AG44xzuMB8JFcM9DOyUWD+0rmaBNRVMM3okoN0ey6e9b7eQMEQLuBxEf/U7NCG0vilOWVKUhhLSgAdBCdEGc4BwJPNV+EtRuLxF7JV3azEhL+uuvvx60HJNFb8gtOKyg7zzKYzohXIErG/SZVyUgChHjbxs30dF+K10etgQP96T9geW8PH+a9pZMEnIY/r/mgiBdAFpmf8kE/erixwEfLeNmeqfXSggWCaehjfsstroJh4t7yyYoT+3UVKKBwOXv002FhC+IcAV+3a/Wy0dcRfXgqgDSck2wSJJMR8TAFw0IJoODFrobTb+imus5XDljQTr0miZ3G0UKrxb6CSrhY8sSH+ACEaiuSVPQgwMZskE/wHLumjIx8CITiyvgggcPiA9XjtKTJZOyMp6gF246s1lHe8hlDNIguUYvu+MtzXNz28mY9X/pyKejfdawh7WY748vG44/LF8FgEZfxM3g7wIHLd2/6QDQkaz1OYyzcQ1dEyCttgseLGn5kgyomH1n6Bh/80FeWIsTPXsqBQp5sD6vDFvo5GAO89MjbgNZsogQFQnLHplKqmyeiFSMP4ee35cWxWggAkWSrHLJYaEvNCOMPfQa4zebi6boo9Uj8fctwtAQzScIJEHpDv7DCN5ob2/nEO7u7h5yjIxwUElN9RK6e+8+zSsrI1+WgTo6H3DgxpqVK6ivf4CV63Y+sZ2n0uf1Ul9/P7W0tpHX56Xa6mpauGAB/w5BKm3t7ayWN6+0hLLN2axUB/e7e/eb2W2vFBGBS2tZgQ5qdo137rDKHVz+2tra+b71K5ZTV3cPB7oIocbCOiLIpLCoiEWUUBdh4Wh73do1HPgiFPhD37p1i1atWsW+3pgDRFpmssZGova6JkBabU5aayANv+kvthQQJDPDFfDBv7lkhLbGy5VGsVvAFXdPGQmay4IlZM4iKsv2EGiYdCjwz/6LpiLqmgzP/VuRQHf5MOGrJa6i4N0DUN69exeHdl+5cpXDuaH0hpDmVavqqenefRYwghYNovIazpylJUsWkTHLSNdu3ORovjUr6+lmYyNdu36T/vvLv0Cnzpwlizmblq9YRidOnmK1uK2bN9HtO3fJZDLTgsoKunjpCi2onE/Ll9WxsFKWgRi0IZgE/Q6EdUPeExGGlRXldPnyVapdWsOAjqhGiCOtW7uWzl+4yMEpiCDES6S3r4/lU6EzsnPHDmpra2PBJYSGI1gGEqu5eTZasngJRxdC6a6jo5MWL64ip3OMamqWUHd3LzU1NcU19XPxYk2AdOIt6dRY0OINhUS1n2tGoMhsAX1xPdALf7psiCVN9RJ5BvBy+VJrAd0YCf8CxCHmocoxer8aiWYVgDR6DmCG7sUPf/gjgjgQuH0o4kGrAnoXCECBJQ3ZzqMnGqg6ANI9vX20ecN6MmQZqPPBAwbpX375F1j+02LNYev5vSPHaN2a1ZSbl8uWtiEri5ZWV9OtxkbW28jPy2NQB8+0qn4Fza+YTw8ePaKqhQv4RSG2aDdsWMdRhY8edtH69Wtp2DFCDx8+ZP0OWMsH9u+l6zduskW+YsUyqq2ppZa2NvYLhEY0wBsaHpBa3bVrB73zznscmYg2EcIt6FRDw0NQBIy8snoNYQbSDqSVqODNtKRTD9DCZH/tQR79tCf8ISLqMj9dN0T5ZoVoMEf3M74C/q0jj04MhE6LJUwNPFaQSSbfFMfXgdjdTvC6CDP3sG4B0v39fVRXt4yOHDlCTuco7djxBGtfQMMCuhqlxcX03rHjDNL5+XYWSjp34SItWbyYRYYEkL5w6RIZjSa2bCGwBMrBYsmh9oAaJLoE6xzACDrj9Jlz3Lv6FctoQeUC6uru5hdHQ8OpGcEtAGlE8mYZDHT/fjPrhSCARh6kl3O/UM/n888lxtTf38/SpWKQhsAUIiZB8cCah0CTDtLRP6xpB9JKwsIfg7R2ABpLA6vvc82FhLRUkcpq+zR7fMQFKpFuQkTQ6pBTiQOoISIPVM3Rvhy6PmIhHAY+UTxFGwqm+DP67qiZczqiHuo73QZ6szuXjAYfvbRAJT2MEGMAB/5Wj43eeJgX8aAQc/jRGgetjCdtWYz+0FBpg7AQeGSICSG0e9u2LUx3dAXojq2bNrLVC5Bev24dXbl6nW43NtKO7dtoVATSx040sJ7Gls0bWTwJEYkb16+jK9eus2VcUlxMtxvv0EroLi+qoluNoDuyaPWqerpz5y7zzJA5hXUOLhnylsiUMn9+Oa1auZKV7m7eusVUSyiQhpEEPZDm5hamQAD67W3tDMD4nRikoZeNLwWAfV1dLWec0UFawUMpqZLBIK0tgBbmg1jAvgAAIABJREFUHbzpp6ApEcaPV6i7rmCaOepEAvWPemwMdvDSwCEivD0sRh+7zP3SwlH2s379QT6BpIF/8aaiaQ6+MRt8dLI/h77SbqdfXzJCe0omSfALR/ThX69KnDKZoNT3VrctohAUdgFcB/eXqqB7HeOHzQc+8Dzz0jgQBFcNC7Pz4aOgyt3yuqUMrmVlpZxuCtwwW8DLl9G0y8V88sF9e/lnHp+XBvoHmIdGqDdU4aoWVPLqQCoUOh0A6eolS2jYMcwHgqAp7jbdYw+beeXzqK7Wr843PjHOoAkrF1lbLl+5ym1CkQ90BdTo0N9169YwvwwtaBRQHKiD30Ft79pV/0sCh6Vr165inhuh6KA/kC0GNA84atAisMD1Et0MZChIfyO6WUhybXh7fK0zL6wngtClLUVT9JFFzoQBNSzlSY+B7jiz6Uutdnq+fJzeVz7OinYA7H9uz6fjAzn0wYpxWmmfZq+PvIAOdipAGt4j33uUS2/22GRzL0qXcg/8uxc5CYehcZcoQRpWJDwbNm/eTG/+8C1WbOMmAopyghocFOH476wsh3x+/hvh58K/hRyD+DlLhgbcaHCN8Dvh57CEQXecPXueeW2fqL7QLlTthPr4O0AeVrrwe/xfuIeggCdWnEPf+OeStvFS4HEG+od/C2MQjy3utZhDDeggnYLFhsrcW925EQWA0DVTIAIQ0X6JtKgbnWb2kPiZ+WMEsSShIEPLP7fnkcVItN4+Tc+UjzNQ47lONkgjtBycPnIWyiXHlS4luP2PLxsKvlRiXuoowVkAOqS/AifbeOcudXR2MkDLNRXLN1+4a5bVLWVLGeL8sbStdJ4S2bbSPsyFejpIp2iVYcF+obmAkG5LSdlYMEX/rWqUyhKg8YH7hwJpt9dAZ4csHAreMWmkRTkeDrpBqLcA0r+22ElPlk5Qz6SRPn2vkHMFqk13gIpB5CZAWonWdYkZPPQwB9PEXWIAaQGozdnZ7KomB9Cxglyk66DhzJrO03Fkm1EwaZH6oaAJvYqCGdAESKvvJ61tukNYF+hLfPZeQcQwZqE+Eqb+ZvVIQpK/hgJpcOgQKwII/839Qno4YaKPLRumlfnTdG7QQl9sLaAnSyc5R+CtETN9oaWAaiFetGxYwfZTVmXYZaB/6bBz0I0SvCzJ9tD/WOyktXaVQErJTWWGIlzGKnaS38cDcEquVVJH2ezL10p0+/H0LdOu1UE6xSvaMWGiL7faCf9XUnJNXvp5hGmXyodpK2lDrk4okIaiHDw4EEEInWZQLp+qH6SSbC/rgHzmXiFHKhaYvDTuxdEi0a8vdtKOYnWSGdwfNdNr7fn0cFLZ/EBx7zfUDAiKAaDFl0gBOl5wi3R9pN/Huj/E1yXjHmr0M1Pa0EE6xSuJB7ozSqAGT72jaIoOLRhVTWAfnhn/9TCP1hdOzYh47J400g97bCy2BABEdvA1IgsVlvWbPVYacRtZxhTW667iybgzsuDs7O1eGx8QhsuuIl4+9O+lhX6dEfxdlRJlM0J1gd4Q/i24VccKcNFcF03dWOYo0e3H0qdMvkYHaY2sLoAaEpuwSpUW0B+/VOWk+jwXu80lqqBlcNM4LIQPtLQAUAXNDPDR8RS01TNlZB3um04zeRXkWsT94Inya0uc6qQji3EI4QA6njlRCopK68XTF1ybrPvE289MuV4HaY2spGBRf/5+AfVG0J8WdxmC/hBB+rnKMbaq2ZsqTQuCYS4M5dD3unJDSqrKDQ0vhl9e6KR9ZepQLHyPKIFabYCOdhmjrR/LFknGPWLpV6Zfk3YgrSwsPD0ODuU2Fw7qvtxmp+axyFGJ4uuLzB46UDbJB3yFJmR5Tp+tC0+Xq45s+kmPjaBTHXATjjgADLHU4qGXF4yyup1qRQWAjnf6lV6vtJ4ac5PMe6nR30xpI+1AWllYePqCNDYWDuQQRHLVocybQdiMeIjmWTz04vwx2lwwTbZ4dCqSsMMBxrec2fTTXiuPNdoCHWxEPyIFmaolCpCWs6DjBTOl1yutp9bcJPt+avU73dvRBEirr4KX3iCNTeX2En3rYR6912+VzUEYaeNBTe+FijFaXzBN4K61VKAECNnWt3uthKSxsRRom4DiqLSqODYgrnDCp6BTUoBWcEnEKkqBMN6DyIgdkVRQ2q9o29XrR54BHaQjz1HKagAELg1Z6NuP8iJqJYfqJKfFypumzYXTHNaN1FipeOBG3QZqGs2myw4L3Rwx06ArS/GhoHhsOCD84Pwx9jKxqn1YKnXFCLPyqQRo8ZdTMjZnKvZLMsaVLvfQBEjP1WAWJZsElEDXlJG+3plPTaPmiPkEQ7UJPeX5OR5Cfj8o1i2yeRiwExVqjrRhoG3Asd8csdDdURP7OguJbZWMXVpnfo6bfnb+GLsIwm9btRIFOOOeagN0tEOJtn6885Ts+8Xb30y7XgfpNFlReD6802fjHIThMmErGQ4eOniCIAch8g9C46Iyx0OI1AOYQ4zIZMAfX8gDSCFdFgJcQM0gVBs0xqMJEz2YMHJwzsNJI/VOmYJ5D5X0Ta4OPFhA20BTBDy0qiXFFEc0ABhNXbXmKBX3VKvvmdKODtJptpJ9sKof5LEOtNoFwShFZi/lGb2szQH96FDqcYikG3Vn0aSHyOkxksNloDF3VrSeaxGHgJfHzy/0h3jjxZGwouCwcK5Z0JjrRE55wtYywxrWQToNFxRW7G1nNn37Ya5i3Y90G2aeycvUxu6SSfW5Z7nJiADSqQToVAFlqu6bbns10f3VQTrRM5zA9nEYd24oh47151DbuFl1KzaBXQ/ZNOgMHHI+WTrOXilJCc7RKECnEiRTee9U7Dst31MJSEMSt6KigofR0NBAhw8f5uzwSISMxMCQrh0cHKRXX32V3njjDU4QIVdknZsOHTpEugtefFsEwSDQfT45kEOt46aYXPbi60H8V+MQE5obEGYqsyByUgH/EO9tFfDRalrQ0QBfNHXjnQbp9am8t9pjyYT2lIA0UqGVl5cnDqR17w51ttKIK4u1P77fbaO2cRONR8hMrs5dY28FIkjQx95fOklbiiaZD096CfMumIsArfPQSd+BEW+oCZDWLemI6xRVBUDdo0kTB4wg3Bqub/AO8SkUK4rqZlFWhqcGZE5xEAg1vWV5rrgV86Lsgr96kiiOaK3SaOvHNPYIF2mhD4kYV7q2qYN0uq6cwn7jkLFz0kTXHdl005lNLaNmmvAm9zGEch5c/ZCtG650dVDti1MtT+HwQ1dTANKoEg/pEsssx3JN3HMhaiDV91dzLJnSlg7SmbKSCseBYJJHk0ZqGTNT+7iJ2idM1DtlpBEF2cuV3AJufBU5Hj70g6bGYpubamyu5HhoKOmgUCcCzZFMgNYKMGqlH9Es41yoqwmQ1jnp1Gw1aEDDz3nKZyDw2YPTRhb3BzUC0J72GAjSRQhSCSR/5o4i1NwSCHSB+l6+yUeFZg8VZnup2OzhpLWwlFNuLctNaxI46FjALpZr1N41WuiD2mPKhPZ0kM6EVUzwGFwSegQh2UnxvkjEuBJoQccCcrFck4hp0Uo/EjG2lLYp+LRJfdvkfN1k/d+IdJBO6QrqN0/qDOgAHXK6dZBO6k6M6maaAGnduyOqNdMrxzIDIXyi1XCzixXgYr0uluGHu0Yr/VB7XCltL4RVzH0SJjyU0SD5vQ7SKV1J/eZJmwGZB0INgBY/c0rHoiVQ1FJflM5f2tYTA3ckEBftV02AtH5wmLbbLn06LgFpNQA6VoCL9Tq1J1sr/VB7XJpqT8pJh+OidU5aU0undyZZM5AACzpWcIv1ukROlRb7lMjxJrVtqeUs3Dyc870MUOuWdFJXTb9Z0mcgBEjH4gcdK6DFel2i50qr/Ur0uDXTvkIPD02AtH5wqJltk1kdURGgY+GeY70mGYugA3SCZlk8seLDaiV8dIhrdZBO0FrpzaZ4BlQE6FgBLdbrEj1zWu1XosetevvhDv+Em4k9NaReHVK+WvxW1w8OVV8uvUGtzYDMQWEyKQ6tWtE6QCd4o8pZzHLgHIqflrlet6QTvGZ68ymYARUAOh4wi+faRM6W2HBL5H3mbNtydAUmQ7wf5bw9hDpSMA9MpA7Sc3ZHZfDARQ+FYD1Ho2YXD8jGc20yVkTr/UvGHCTkHlJaQ9hw0gkXeGopMMtZ1gFA1wRI637SCdk2c7NRHaBDrrsO0Al8JMJRGmIAllsEaTSshPK4cf06/dVffWZW53fu3En19fWErCx6ZpYErq3etIozkCKAThcaQQdplfZauAWXenQouaXY6paRL0i5Jf3SSy/RK6+8QrW1tdTZ2cmJEk+cOEFWq5XsdjutX7+eSkpKCIkW8bYoLi6mc+fO0WuvvUYdHR2yU/D117+hZGr0Opk0A3ECNKYiVhCL9bpkTn869DGZ86HKveQ8N0JZzaHoDylnLWxErXl36H7SqmyZud1IYFMnm4OOB9yTsWA6OKs4y1KXOyWTK+agxV1R8vNAHZ3uUHEN9aZSNAMxArQaNIWS5zRFs8K31Xr/Ujk3Ye8t50onndBQQBvNoMIdMAbaUZPu+NSnPkXf/va3aWhoSLaX0vcQVzp06BDplnQ0q6rXnTUDvsdeTpHyjasBzOkEfjpIx/G8SIE6jqZiujQA4DduXqe/+kyKDw51kI5pCfWLRBY0JkMWoCWmQbygFe/1yVy0dOprMucl5L1C0RlqWMzRDlB0gKimJY0zvzfeeCN6S1p3wYt2BfX6PANSC1r2Wy3wzR8A9FiBSy0LPFkrF+s4k9U/Td5HvMhSYJZzk1NjEOFeAIIlfUN3wVNjqvU2kj0DUQB08BDeF+BopT6tEfquA3SyF1cD9wsF2JFANZq3YyjXO8n+1IQlrdMdGtiU6dSFUAAd4nN11nMj44saavjRPHNamcJ07HPK5y7UpKWY6sDJrya8O3SQTvkWTZ8OyAG0tPewmOUeOrmTdGmYbqCtdAW6dO13yjdgqP2SrAmVBsGI9qUmQFrnpFO+RdOnAwGQZn/oCA8Q/1qOW8TP5U7uRSBukD40Qlsanql0o2U0M5WhvDhSYUWL96yWOGndktbMdtV2RxQAdNxAJfDW4pkIdSCpsdlKltGnsWHH3p1Q4Bx7i9FfGeqAUmQU6Jx09NOqX5GKGVAA0IKBHFX3JA+JLMhHwWFHdW8VK+sArXAypcAsfD3FtHkU3jOWaroLXiyzpl+TshlQANDxglSQGpFa0KFoDo1Z1/GOP2Vrm8gby62R9C0cKuIvkf1S0raoXzonrWTC9DqpmwEFAK2GERQS5EIcLAbjrcWWWOpmSQ//Vjr3Wn6bhaA+NAHSOietdIfNsXpJAGhF4CyddukncoqBWsu4o6kdqwUOOtKEyBxY6yAdadL036dsBnwB8POGQKF4wSmm6+VcpVIwQzH1PQX9TOkt4z5FTmnvg4I0SrQ7IOVcUVHBHW5oaKDDhw+Tx+Mhh8NBzc3NZLFYaHBwkKWgYwoLj8aSLioqovPnz+t60ineP4m+fTiAjhegVDeoUmBJxzsHiV6/lLYv5aLTabJk3P50Szqlu0m/udwMAKDD+UHH+8zFez33OZQPbZI8QVQZQ6ZvPzlPDq1PnA7Smb4r0398ibKgE/LlK/UMCAfcKi6N1nFGxaEqayqUp00mTJSPSBN+0nrEobK9mPG1RBa0lEGI93mL9/qo5j4J1nRSxxPV4FNUWTwhqYoUjHfoIfqtCbpDB+l4VzcDrk8gQGN2kgpqCTpcTOoY0mFLiT+PxF814aL40mFcAp0W2LiaAOloDg71RLTpssui62coHloNYFKjjehGI+KspVa10JkYDhtTMo6oB56CCzJ8YjQB0rolnYKNraFbSgFazWdOzbZimjI5C08H6JimMiiKJX3Rif+d8gWPbWiyVwX2ic5JqzinelPRz4CcBR3vcxbv9dGPIswVKniBaGo8qk6OTGNyAJxpVIbSOQzsnZRb0i+99BInoq2pqaHOzk52tj5x4gRZrVay2+20fv16KikpIThrV1ZWkk53KF1h7dfjZw9ctOFxIlk1+OO0ADWZyDJ26xOKyGMhLcaj9naTc5+T2xxSDxu1+5GK9iQUmZJgFmBjeXk59zYhwSw63ZGKnZDaewqudgJAqwVEarWTlNlRcMCYVuOJZdLCuc+F4vNjuU8aX8N0R6qzhesgncY7KIauSy1o8SF9DM3NuCStQE2OmxZNBiceyIQiBWK5fwe+qmYIV0k3Rrq61sWzhlrxk9a9O+JZxfS6Vo7iiBdY471eEzMoBqDA33lcmQLUYhpHPK5Qh35S6kcTi5TgTsi9hHSQTvCk683PmgE+KBRx0PECbLzXa3GJZqTu0mIH4+mTdMEiHazGc690v1ZL3h26JZ3uu0lZ/8UAHS+4ZqrXFWYyZgs6FL+rbHnUryWmK+aiZazGjKajJa2r4Kmx8slvQwBote4cL8ir1Y9EtBMcm9T1TEwZSL0akk2LyAFwJi9KIhZark0Zd8OUu+AdOnSIXfBqa2sVueDpIJ2s3aLefdiTQ+JmF0/rmYoFM8Yl56InTFqqAVpu8TJ1UeLZqPFcK3rpaiKYJRqQ1v2k41n55F8r7DW1DL1MxoKQYwtxoDQjAk/qrhZuqSO5vYW6VnxdJi9E8h8T/x31g8NUzfzcva/YkyPeWZgLmBD3GGU+lWd5h4jJfOmiyB3qBUnyECs4F93i4t3MSq7XkiWtRxwqWbH0q6MGQMcNWmkybXGPU/qZEgqIpaet4Sx0wbKLBNJpMsdp1U3Jeup0R1qtXvp0Nl6aQ3wulT6jjq2ncYN0OK5azg1GSo2o1oHYxq9fFX4GNHFwqEccZtY2VeugcC5gR0LGqFMQ6f9AaYnugHeHDtLpv6fExpwah4QJAS8NTvNc+mLQ4PRrt0uirx1N0B06SGt3r0TTs3gpjrlGf86VF1E0e2jO15Xx0tFBes7vCnUmQAdo5fOoW8/K52pO1hTTVVqJONQt6fTeivEA9FwDLN16Tu+9npTeS6zptLOk9YjDpGyTqG6CPRUPDz2XgGsujTWqTaRX9s+A9NA3HS1pHaS1tZvjAei5Clhzddza2rka7o0WLWk9LFzDGyZM1+KhOebaIaEwjTpAp+deT3qvteaCp4N00rdA3DeMFaDnGgc9V19GcW+wudqADG+Ydpy0LrCU+t0bK0DPVcDSrefU79m06EGIgx0dpNNi9bTTSfE+iuawcC4D1Vweu3Z2bpr1RGt0h+6Clz4bKFYrei4D1Vwee/rs7BT2VHioxFygDtIpXJA0vnW0AD1XwWku8u5pvK1T33UZtztxp3S6I/VLlBY9iBag5yr/LB63rnOUFltbO52UWtSBnikB6fnz51NFRQVf0dDQQIcPHyaPx0MOh4Oam5vJYrHQ4OAgvfrqq/TGG2/Q0NCQ7LgFA2PGL6NNn5XKg8O5+tDpAB3dc6xb0tHNl15bZga0RnfoLnja3aY6QMe2NnOV6olttvSrZsyA5EReiSVdWVlJ5eXluiU9F7dSNCCtAxPn25VNVTcX944+ZgUzEIGPRgs6SIvmUQmdoaSOgqVJiyrRAPRc56Dn0r5Ii82bbp2UhIKLu6+DtMjyEX9lzHWrUAlAy2VmSrdnQ63+6nOh1kzOsXbEh4UYuh5xGN0GkM5fdFend22MXUmwylx/mUlXWZ+P9N73Ket9mIdNE5Z0KoNZQn1liF1R5hLPqDSiUAcj/+OsW9Cxw5rB4yHj2DjZ2lrJ2t5J5uFBnlFflpHcBXaaqqig8aoqchUVki87O/YbpcOVOkiHXiUxSMv6CAYunSugpITmEGZzrsxJpGdcn4dIMzTz9wavj0zDw5TX2Ei2tjbKHhomg9tN5PE8rmg0ki8ri7w5OTRWW0OODRsYrMmQgbMdAYTmrCWt5FNevLWklnV02zI9ausAHf06zaWvrOhnZ/YVxrExyr3fTLaWVrL09JBxYoJgUYcsBgO5bTaaWFRFo6tW0sSiRQzeGVMUAJEmQDqRftIhgnhiXuMMfI/zXCgB6Ewde7SbQe6FrXt3RJhFn49yHj2i/Fu3ydbcQsapKb/1rLD4LBYar1pIw1u20OSCSoVXpVm1EICdsSAtfmgUvKwUraZU/yRTQEspQOtA9HibzIUvK0UPhcJKZoeD7FeuUP6dJjKOjiq8amY1r9VKjg3ryLFuHXlyc2NqQ7MXzTVO+muvfyO4FuF45mgXLFMfTKUgHe18ZWJ98UEhxpcpL+qErpXXS7nNzVR85hxl9/bGdauJJYtpePMmGl+yJK52NHOxAmtSE5a02t4dYpBO1GJkysMZDqDTiW/lT2efjyhw4KT2ukvnYi67Z0Y7t1lTU2S/dp0KL1xkDjqeMl1cTCPr1pJjw3qiTOCmFXzmawKkE8FJKxh7PHuFr013oI5kQWt1fABk8Jvk9fI6ZLndZBodJXduHk1VlJM7Pz/utZVrINSXlE4DhZ9u4/gEFVy+zH+ypl1xrY3XYiFn/Qoa3L2L8Pe0LqH8fyWDykiQToYlLcyjVoEs0uaNBNBafgkZpqao+MJFMvf3s2dAlstFxtExmli8iEbWrqGpgNBMpDmI5feZei4Ry1wovcYw7aKCGzeo8MIFXqe4SlYWjdUtpf79+8idKbx0BItSEyCdTnRHOlEAoR6GSAErmn/xeDyU19xC+ddvkO3Bg6CXACwsx8YNNDl/flw4EOlizc9PpAGk4Pe2lhYqPn2WLN3dcd99bGkt9R88QO68vLjbSlkDCq1o9E8TIK023ZEsSzpdH9ZQVnS6jSe36R6VNJyi7EFEqhE5V9bT8MYNHKmmZtGjCuOfzeyBASo8c5bym+4FaapYWvWZjDS6fDkN7H2SPFZrLE2k/hoFh4XiTuogHeOSpeuDG+mgMMbpSMll1o4OKj16jCx9/Xx/R+BAabq0VNX+pNvLS9XBq9QYzhEKrl6lgkuXyeSMzQUPXcF5Ayit4a1byGc0qtS7FDaj4PBMEyCdbnQHljQdD4vkADrtAMjnI4PbQwa3i3Lb26no7HnK7g+A9Ib1NLJqJbkKi/gBhtWlJIwYvLbB5SLyeSnL6yOfweAHAJOJvFlZZBCFImMOsxAhhz/8c9HrGt4lWVl8rcHrIfJKfUB8fg8U1DGZGBkQIk0eBHUE2vH5D0P9vxS3L9p1xqy0jLrLvXePii5cJMujrphREVQWKK3R+hUxt6GJCxWAs9BPHaTjXLF0AblwPHRajMHno6zpaTKPjJClu4e5TWtXF5kHh4KcNKwsd2EhTZaWEqxpeHpMFxf5AVFO8wFtTk0xyNvaOyi7r4+MLhd5zWaaLiri6ycrF5An18agyJDp8ZClu5dyHnSwrgQZAiHK/PJwkatsHk2WlVJ2/wBZ+nr9YC/U8frrTM2bR5OLqnjnmZxOsra2+sHaYPCPBQCPu2XhRZMVvN7g9ZLXaKTJykpylRTHuXOTfzl8pAsvX6X8mzdjujlenggNd2zeRFMqfy3F1KF4LkonkH7ppZfolVdeodraWurs7OREiSdOnCCr1Up2u53Wr19PJSUlhESLSBGjJMdhojnpdKQ60tqK9vnIODlJ+bcbqeDKFTIPO8hVXMyaDpa+PgZaFPjQAmAB5FmTk1zHWV9PI2tXk8dmm/VI4brCS5fJfuMm++9OlpdzuDLEf+DWBxcvHFLBLxfAyMaty0229nYqffsdMo2Pz2gTym1DW7bQeG0t4aCs8Px5MjtGgnUA9O6CfBrauZOcK/yWoHlomErfe4+snQ/4BQCPBQZ/jHligsdhgPWNrzeTkTUsBnfsUJ13jwdvlF6LF5L9+k0qPHs2OCal16KeO9dGw9u2Md0hfIlEc71m6kYB0OizJizpdD045IdWtPJapUDSGqC9PjI7R6jspz8lW8cDnm186vbv2c0yl/PefocsgSi2wR3byblqFeV0dDL4Wvr7GdjGllRT/769LH8pFLjtzfvJTym3uYUt1/79+2l0WR3/uuDqNSq4fIVfDLDepsvKqP/g/iBQow7uOf873+U6AFS8BPqeforGIQCUbWbAzb95iwovXiIzMjMbDDRZPo/69+2jKYn2BESH5r/5QzL39VHf00/TRNVCgtWch5cSONyxMX75IMqu/+mDaXtgZpieprw7d6n0ZANlxRDUMrpsGQ3teIKmS0vixlvMb9bYGO+trKlp8uTk0PS8ecnjucVMWDq44KUjSEv9ZaWAHfcuUqmBdD8ohKVZdPYc2W/d4hkBBdH5Sy/z3yHUU3riJMFzAAVylo7168hVYKd8gMGxY5Q1OUUeiPPUVFPv+54JPoSlx46T/foNplDAcwJgp8r8B47m4WEqPn2GLXfBgh2vrqbep58i6EfwWns8tPD118k8MMR/B7DCLWy65DGAsDV98RJZOzqZLoEfd+/TT5Mnf7brWPHx45TfeId6n3uO20LJv3GTik6fIbPTSW67nZyrV9HgjidU2hkpaMbnIyu+Qo6dCJ4jKO2Fq7iIhrZuIefq1Uovka/n8fiFnhrvkq21hV8WWR4vec0mmqqcTwO7diXnKyUKa1q3pONYcq37TKe7PzQO83JbWqj0vWNkGvcHQQxt20oDu3f5QRq/Oz4bpMFD5zx8SKUNpyjnwUOu6y4ooK6f+QBNlZaxwE/V17/BFiqsYOfyZTS4aye5ioqCAAxruvDixaAnwtS8MhrYt58mqhZwHTzcC7/5baZGYJUBgBFgIQZpa2sbW/TQTGaQDgC5cB/x1is5eoxy79+nvvc9QxMLF3K/7DdvUdGZs8xbo/8ja1bR0PbtcezY1F+KdSk50cDrE01xrllFjvXr4wpUAr2FOS64cpWyBwaJ3G7/lzDopMBh8XRJMb9Ip8vnRdM95XXFD6U4hDVMCzpIK5/eYE2tg7PQ0bSmOYgYTAuuXKPi8+f9DxIRdb/wPI0uXxYepEuKmestuniB7NducF3wy/3799LIqlVkbe+gBf/53WCbI+vW0eBVm3TPAAAgAElEQVT2rTPCyW2trVR06RJZ2zr8IG+309C2LYS6KMbxcVoAkHY4GKRh6TlXriR33uOQ9Oy+fs46AktfAOkBCZALa1X207eZQuk7eICmEIzj9TJXXnQWID3KVM3I6tU09ER6gzQOfIsbTvOLS2lB0Mrgnl00VlfHtE8sBaHpeOnmNTWRccTJayZXQG/hLKPnhef4pa2qm18U1rO4b5oA6XRywZNbWC2CdrrTHJhnWJCF5y9Q4ZWrwWnv+uCLfJiHEtKSLikm8LzglYsuXGDPCYA01NMGn9jONEb5j34cbBOHi4M7d5C7sCCoq53T08MWF3hlAaQdmzfS8MaNsiCNgywEV4gfanhqGCcmyeBxhwVp1Jv/X99nt76BA/tpqqxsNkjbAdKrmJNN5wIPGnwd5CGoRWGZrKigwSf30MTCBYpcKuWaxZqDNgOVJWi+hLo9Xqhjy+toYNductvzY76n/FtA4aBF1XSQjn7OgldoEZzRuUyJKARIF52/wGAplO7n3h/0kQ0P0uMcPFF0/jwZwDkCpLdvo8Etmyn/7h0qf/NHwTaRR6/v4H5yifhkRDHar12jwktXgiA9vHkjOUKANFz2nOvWkMuOw0kDP9g53d3Mm8PFL5wlDdql8tv/SUyp4GWBNFFSSzpDQBqHqPB6sd/wv/yUFLxE8QWBr5VYCnhwKPAhj6JB7IcepjHkVOx55mk+y/DFaL3Paj6dLel0PDiULoBWfI3TnYcWzysoBVjDxWfPBX88sGsnDW3fxv8OB9KmEScVXrpEhZev+L0vrFY++IM4DyIVK7/z3aAbGA4ae97/fpqaXxEMEgGYMC996TLfCwCBQ7vRgOuclO6YrJw/k5M2GDhFFK4H/xoOpAHmFd//ATlXraThDevJA02KDAVpqBXaL1+mwouXQ1IOM54tg4GGtmwmx6aNMQn94wWJgCfQK3BnjKYMbt9Gjq1byKtGElypVodCPhr91YQlnc4grRVwFjZfJtAcwljgNQGgKztylKkPFKRQ6vrQz7KfrNS7Y1jw7igpZiu26PRZPnj0mkx84ASeEfwmuO6F3/oWmUdGGQx9xiwa3LWLfZfdAc8L+F8DpKGDjN9PVFWx94arsJD7gUOoBd/4JnPffHCoxLtjEdo4SK7CghlYgRdJ4bnzNLBnD43V1fpBwefjoA+IEvkPDgN0xxPpTXfgMBgptOA9gxddpIJ1xtcF+0ZHKU2KHIr4mrI1tyq6l7Qv8I/HITX7rcdbotTrEN9OEyCd7pw0JlQLYJ1JVjRvUp+PkHYJBz4ASwMiqC0W6n32GRpfvISBuPTIUQ5oQUEgycj6tQxyEF8qhmfE6BhnmYaFCvc8hGQDVEtOnvS74E1N+8EfGT+2bGYwRh1baxsVXLzEgSvuvFxybNrE4cgC5ww/64Vf+zqZhv0Hh+BN+555in2qhQJPAnxm5zx8xG1OLFpIvU89PcNfG3w0+HH4fA/s2U2wyIXoSD9InyF8FbB3BzjpeA8OcQALH2F4Nrjd7IKIlxg+7zmUniMkE7ibvT72sChpaOBo0UgFNBVAGu6H6KPSYoagE9avuWVW0JHSNvDidmxcr44lzftZ6Z1n1tNBOrZ5m3FVAre04t5lHEAHRg4gyR4coKJzF5g2AOhOzq/gPHeUZaCic+f97lTwk16/lsZravjhz7vbxMEscMeDhQyFPHFePNAZ4LtxgCUA1fjSWq4HkEfQBX7nyTZzBCEAGh4eOITMGvdnvIYCH0c7BoJZWFOibikDqmlkhF8s6Ac+8QF88BbAi2J06VLy2PPJ0tXNHh04SAOdAq8VjxWRkT5+IVnb2tkbAfdAsAxeJKPwIMm1zXgZKNokCIGfmOCDMwhSAfgxbuPkBHmys8mbYyWvJZtD4EENYa4AkIjqZE5WReCGd03x6dP+l1eE4rFZ+VAXnjNKuGHsF0Rv5jU2Ut69exwhGktB9Cr86qcrymPXSYnDetacJZ3udEeqIw0zFaCFjQpLFWCGPHmIJkS4tDvfzjQEPmlNY/7P5qnyeQQ/V1ilqAOfZdAQYzU1fp5XUmCJ269eZ0scFAhetji8AzDgZQCBJADjeHUNTc/zB7oIWWGKzpxjDxJx8eTl0siaNTSxuIr9swuu32AwDK4PwsLt+TS8aRP7VZe+c4SsnR3+MPfSEpoGDRIAQ4A0DhQNiMxDiLjLRT6jgaZK59HkwgXsqaIUONFnvDRsbe1k6eqinO4eniPyuinL7eF59GWZyJttJq81h0EaB6Bem41D7fHSAXh7cyzkzrFyirJ4CgSW8HLFekYq6IsfpOvDWtLYI1gPvMjzb94ma2cnBxnFUmCxg48eWb9OPSta6EgM1rQmLOl0BWktWNBY+3A8NANLLDtVg9cAbADKALXsgX7KedTNlAeLEgW0OyBeBOtnuqiQRXgA5rC4QxWj00mWgUG2uuHzDJc5WJS4Fjw2PD7wb/ELI7unl6PWAOZBoISF7XIxqCFsOXtoiPDJLRZYApCgr3gRQPN60b/+G1v9oErGl9WxRcveB7ygfiU+ACdc+CAqBesd18Oy733f08pA2uejnK4uyrt1m78MosoxaDCwBQ/hKlehndUFIVyFFw0sbYRSs99ylLkG4Teej5yHONSNUNA+eOFQdAe7OY6PB0SyOim36W7sUqh4QRoM5KxfTgP79jG1pvRFGGkcQdnMdAXpdOakUw2AcwWgZz0E0MZoamLeWeA2YcVCUxogGC1wQH4UDzz+wBODD+/itBjDPrg+H1X9x3+QyTFCfQcP0tjyZWEDJxAYA5/tvLt3aQIh6s88FREXYIHj0BEujIhejEUvQ3wTHOIxYBcU0NT8cnIVFLJaoBdWNiiTAK8dCdjwdYGXRsmpUxHHgBfV4K4dHMgjhORjXH4f9An+QoDVnHu/hSw9yEQeAwoGeoGXMeu07NsbV2RjyEHF2DXdko64TSJXSBVQZzrNEWnm8XD6Dw4f60mDq45VgCeZ6wgvh6p/+3eaLimlvmefiSya5PXxV0PJe0fIk59P3S++ENHKY+XAGzeo4PLVoHdMpDmN5vcAUNBLbGEXF/EXDGglT46VPJZs/2EkrGwRn83UVVc3e86AN1ZSwNXjBQwZWubrp6Z4zUGbWB89ZFnYmIvBwF8DOG+AT7SzfiVNl8Uv4DSjPzGCs9CGDtIxr66fRkglHx0uaCWV/YpjSpVdyjrQ05QX8J4QBJbGli6lkTWr/Up0CgT/xa6qyZSfBVDBK2TBN79JA/v30ljtUkXcJ6zu4lOnyTTioK6f+3D4kGWfjw8doaKXE4fIvrIF8dcCJ++y2Why4UJylYHSKWe6hL1HoJXt9ZFp1En5t29T/rUbLAurpODAENQTzhh8Pq//8LO/nxDqHVcBQFuymW6CV9D4kurESKDONZAuKiqi8+fP02uvvUYdHX5dBWlJtJ60+H7JtL7E953LVjRADnwmIgKNE/CuCOgw+Hw0XVZKw5s301j1kpgeuGSsJx9yOUfJfucODa1f5z8QU+A9AU8FS083e7Mg8CWcpjKogJJjx5keQSabZBdY2fA5h/wnwBVAjYNQUBL4IuDMNqks4NutVj6EHdz5BH/RJKTECdDokxJLGnr7FYHcng0NDXT48GHyeDzkcDioubmZLBYLDQ4Osl7/G2+8QUOQz5UpsjE2hw4domgODrUE0sl4oENtnEwKWon24cCpPSL5zIODfpoA6aggejQ1yT7LY9XVrL2sxGUL907lOkY7dqX14cVRcvwkWR/4Nbj1MnMGfGYTJ7RF9KoQoJTQOYoDrJWANBKilJeX8xBSDtJayMySaks60mFhpgKP2g9RJoKzMEc5nQ+o5GQDe6HoZeYMwL1wdGW9P9Q8kRnH4wBmcY81AdLp6N2RKj56LtMcaoGN3CddpgE2vEFKjh3j3I16eTwD8PxB1OZYbW3UHkBRzaM0kCUKrQ7pfVIO0shxCLqjpqYmbXIcpspSDQfQqXppRLVxNVo50wAa0wyfbUQywm1PiUaGRpdG1W7hgBBRqWPL/v/2zgNIrupK/2dy0ARN1owSEkESyhmQEEEISRhwAgy21/Z6be/Wlte1dtXG2uS1/+Utl8Ous413HTBgYwMWmKCEUAAlgnLOcWakiZImh3/9zuvX6u7p9Dq+nn63SgVSv3Dvffd997zvnPOdWyylmEfUiRhZ0dw76SBtlZO2E92RyJc7lAVtLqRE9imixWvDk4blnKF70tqqRQ9K9u2zrABnw8cUVZeoL0lVm67x48KKpInqZpxsvrCe1lOEwG0LkE5FuiPR1nQokB6WQBP1m+L/Auny1YGDFaAuPHpM1QCJrIg0VTpOjyIhl0X5EP65feZ0GcjNS8g9o8ipGdI/B6QjfGSJBMVQAJ3oDSPCKUvMaa7Ua54PYV/+Mg9tD9Jk1JEBiYwqMcYW0669JnpgUEWUyMok9I308tzGRq1yntnTnZTwvMQsBOMuhAK2oo44Y5pRHi2MUMeY9S9Cy9n3/g5IR/BE7AbQgUCaFx2lMdKBVQEuQ/Tl5KWnjp6vNoEmG7S3C1VJaKol0d8n2VeuSW/5SOmqq9NML5xSiO1oGjD8Z0+PZPb0Sl9JkWpXIN6Td6lRBrNzVN9BC5X096vYELKh3TWjNOssq7tDBnPyZEDlMcVQmKN/OTnSVV2tOhYAi6Zp5+Ro37lh5w3jZSAbZbbrDw9BJOrnkdhCjDDnoMFMKSoSIUjxNt8ZVOm0gneOq3+ZGSrdmdnZJf0F+apPkdnbp/ogiCwZY8gQGeiX7A6unSFUDzdD/HSeL1yQzKvXDEBlPIgWZWQa4YGZJHIMaAKOacnCj1Kuy7ORnMF4KW6bfaVdgwN7i4qlp6ZK05VRpYu0cV/mJbOjU3La25WnJmU8p71NMrp63Gp+CtwkC/VdT5NXbRQ2DVedyUj7kOjzWDNUdaFiDs80pvUKAw3GdBjGCKC5jQPSEa6cRAB1OBa0CdD+MgyRuBy5a5eMOHDILVye2ddLYq1QCqpz/HjNCDMbyQZFBw9J8aHDqjnMIs8c6NfyU80L52tcKUpqKJhl9PQYwJdhAByAfWXSJK0/iLQodQkRQgLoDelNI0uwZcE8LSiq9zl8SDJ6+twvj4LA4IB01Y2W1rmzFdAMbY5mGczMEvoOWDUuXSrEuQKcHFNw6pSMOHlKdTAAdjSoMzu6dCNhU0CHuYMipllZiuvZLS1SuXGTgtRglpENl0lh0v4+7duVKZMV0HC6FVy4qPOgx5CAgXb06DqhQowpQg+IkVhTdOiIkO5N3wZzcg1hJ8COZJsBrOM+lSBFvKl1/lxN9DAb8p3oLKPGx32gKQBSPs/Ryrg6+Ra5esskVamLurm0L1SqlKw/NiiV9DQ0MVQbo7dPlfd4zqwj/vB3NjL6mNMG0F+zNX3Cc7+ClktVVUSJTZbn2fOFjSKaw7GkLc/80BMSAdD6qeZx62Abc6D+mLKaCM8DYp6Nl57MPCw6s6GWVr7lLa+wLYAOPea22bM0cwwrr2T/AS3mikXGC43mMLoHbTNmqG5Gdmen6ihTvkolMRkL6mLTpknr7JmqLJfbeEmKTpxQsMZ6N6s3K6hOnar6zQAEFbsptdRXkK+C/CjAsRlgqQKYhWfOKkCShUcfUMFTwZ3jJxTkoAs6xo9TuUt+o2GRjzh6TIWHKK+ktEJGhnSNGyetc2fpJkF0BFKaHJPj0qs2r4WORMeEG64LMA0MqNJcya7dOnckRwDkWNF8MdAf5onzseja5s7W1HX9uhkcVKlUiqRCRVy9+Ua1/EnlHnHipM6NVoYZM0ba5s1VCz7uzVUYQFX7sKBd4lNY1wrY6FK3t2tVGgrLsqGYlXPi3rcwb9BfOEIaHlgu3XV1iXMUxhCYPYdpC0vaSsZhsqM7EgXQniAdzpdTsH4hYF+9dp2RlYcF7BKpb1m4QNqn3qpWNjQDFnTZtm2S1dUjGX29aqlCXzR8YKUb4OgXFivXMzV7ARXq0CGEwzlci02hAmvVJXgPtXL+Y49p2rbZ1Fo9cFAtVgXLwUEtLYXiWevcOWrNAl4AH+p2126cKL3l5W5ekWtXvrlRAZlCAFi3UDJQGWQkmnrFiOegv9w6Z7b73tyras1aKT54SK1HqASyz9D+YD7UQj9zRrUyAE8a/9501xI9xl/Doi/ful37ouWecnK0VBRj4B59I0aoaH/TksXXdaN7enQM9IM0aoTmu2prFbhL331fig4d0r7Ap5IK3rx4UZgwFefDSG3v6tLNkY2bGoKI7asUqg1oETJOqeDjWeghzjPiHdHha2VFcXMHpC1OXqJAOpysQroeTn+0TuCbG6WntEQK4KgBahEN6G9afIdSCAXnEEvfp5yzVkNBCxmQrq6W+gcf0KoibnC91qEgTYkpPuEBRj7fr958s57Ly4rgfcGJE/rpznX6i4rl7BMf04oknk2Lzb5PLcHdWuYI3hCh/vYZM7Sfxfv3qxUJyPpystAq1WvXq8A+FEXLwoWqyoZVB/BXUMAWgCss1MoeTXcv0Vubc1a5fr2U7DugFAW0D4VmVVw+J0eBmdA1tC90vuCmCwrk0rKlGmfrr5GKDaizablB+sAB/TfoA4CWunlmIV2uwYY2atVLajmjMX1p2X36NUKfStFc3rHToD3y83WT4vdgmh0Wl3PMDscfwNcTtA1rJ9lRJGykbKgxqU8YzizFierg1g5Ih/MAPI4JBxQtXnLI4eHSHOaJofoEpQDlQQ0/OGoNxerrU9C5fBfFT2/SUk/wzR3jxqoVV3z4iIIramb1D6z0kv/Egq1at94F0v1q+bUumCdXb7xRRfnLdr4juc0tGj2glUkUpEfI+cceU47YtxF5UL59u4aJwXlq2aaSEuktLlI6hvqCnsL77s2iq0vLXFFmitqAbDqALdEMRUeOSdn27QqwiPPDp19aeq/XpsYYsHQVpAvypfmOO9Razb5y1V3leyAn2zWWHgOk77tXrkG3+GmEulGPkRJeV7C2tZjsfuXV1ZIuKpIrM6brZuBu/f2q9YwlqiA+fZr0FRUr/06dRigjnUOlbcbLpfvvS6x1aGExM49KEb37nuQ1XkoqUEOZNd+9JL5p34HmJpxPXwvz6oC0hckKBYYWLhX00HCt6LBB+tBhqdy0SS58+MPqnNKyTq7q23DNKMYpQPb2Kf9cvGevFB89Gj5Ij66Tlnlz1SLHKs5rbFD5zcJzZ6Xw2PGQIM04qEdHKatClA1dn8uAP1Y85ZsCNT6vqZSiov3KnfarYwthocIzp/XvAPfVyZPk0r33eFnSXiBNLb3FixXoAe7CkyeNorCSIaXvv2+AfQiQBpD5IgDosdzhtUOCNHfo75e8C/WS1dWhjkW+TrCwiczhawUeGJA2CtkuUz1pOze0oot379aKN/gNktGQS21YuUKryMQ97M4zcYXBpjtIJ0sFz64AzZoI1Tc+2SvXvSHnP/lxtRoBJ2gPwBAnF5YmAIQeM38v37rVCFEL15KGnrh1ilp8AGPbrFnSVVMjlRs2yoiTJ8MCaZxRVHdGgpRoEdY5/HPzbbdJx00TjTJNPg0gA9ShO6iBmNnbI31FJRoGl3OlXa05QKIPS3ryJLl8770BQbqX2oN33C4ZPb1SeOKEaiLDsRcfPCjUM1QePwRIj9y2XZ2hLXPnapSLiu6HsKT52si72KCWNE44rd84olAG8/OV+yfckQ3CsKTHyqX7AOmh9RqTAYQB79nfr0V+S3ftcjuOE90/oo0aHvyAdI0e7fcrLOb9iUPondlHW1jSqZBxGAoIY/HQY01zmH2CK6xc/4YKxXeXl0nlpi1Ssmevgppu/EReTL1VaQWAj0rO8Mphg3R1tX6CIxXaOWa0NC1apDX+4K2xBkPRHUQRYOFDXQCs9EFjojMytLhs4733aFy3l0U0OCglB/bLyB3vqPMKIKbAK9EfJLEUHTsu5du3SmZnt3LSRLM0uUDanJeqtetVgJ6NC869u6ZKcppapIcU4gXzNc4buqGUWnyhQHpgUCrXrdMqIS133K6x3BRGhcpAQyMQ3ZF/+oxUv/GGJpvAx7fMny8dN9+o1Ai+BMBOQxBTCaRFJLelWapfWy259Q3uyJ1YvCNWrgG1hEPb059i5fywjo2x1ezvnrYAabtHd9gRoMOxoM0HPuLoUalZu04ufPBh5Y9JvKha94bh4MGaLi2V5ttvU6cZFrYnSENh1H/gAemtKHevH+Kpq9yOQ0O8nYKp7TNnSuvsWconA1ZV69apQ9IA6SI59/hjQ6gLdTRSPXrrVrXir95yi0aNYFWbGXcdY0dL4/IVymubDeuy1uVwA2Q1zI7ojtpapQ8oulq1YYMmbyhIT5mstes8o6ToX8n+g0Zssyvmm1qDbbNm6qaQ3daq/HrJrr36DWs4Du+Ta7fcbFjk/X3qUGTzwOqtWrtG467pB+cD0jg+ifjgHobjcLpqSLg3itVr3c5JNoeG5cuNCJiMDOG5lb+9TS1sYq8Z46X7lwnhZUoJJTJ7LizE8jhocFCLDhAx5FtV3eqlIj0efwLPgpBJTTyK13zFGaiTDtKpooIXb6COlxXNAsciq33pZbn4oYc11phWvWatOnkyu7rl6s03qTPLiPI4p44uvPSAKxEH9Q99QIHXbHySA3Ajjp80CrdmZcmVSbcIIX3EQNOolF31xgYNn+M6cIPnnnhcwdqzYTmXU5B0UDREDgs0/9w5qdy02V32iU9XnJ5sJO4+XLsmdS/80Qjd6+/XhIXLd98lnePHaZ9wfFa++aY6Igl90/C1JXd6lTujPmLx3n3KHdOIKmm+c7FGqxhjaJZyKAxXLT5AuvH+ZdJx8036OxEZWVfaZSAvX2kRqnlTabpt/nzd+KBwCDEk9px7KEjPmSkt8xe4xzHqpZcNByzOyxGFUv/gg/qJTiIMX0Blb281Im1ycrSYAWFlCjh2B2kRpXrUiXjpUqQ4G/V5bHiNy+83sk7jBdL0Mo5AnXSQTgUVPLsBtFpxFpZv+Za3pXzbNrUqAEJADyDkU5x0asLX4GxJYx5x4rhUbH5LgYG7ACwND6xQADMbiSjKa1+8aPDapaUK0ISdaRsYVOchdEJ+gxFjTLvw2COaxKFtcFABHM1j7nX57rs1soFSUiSxlOzdp/0gykEvmZenYX7NCxcamYYDA1L9+mrdgJQaAWTHjZOOG8apo41EEPhcvVVujnRXVCjP3FlXpyDLMdWr10jh8RPuKITm2xZqEs2AKwtTk0ze3qqJL9qH3Fxp89gsale9rNmOACwNbv/ykiVybcpk3bhyWlo0wYWYbfN8jdBYcb87nLBi82Z1mNIfWnd1jWGpQwGdOK7RMgAA1+stLZGu8eM1qUjnKp7VzC2sr0CHsvkQdw/llczWOW6sGiE8/5i3OHLRZl8dkA7w1KyAYLQP3qoVzf3C6R9WMincZTt3urtINAcxxwCrpgCjLaEJKN0aYVG+batkt1/1GhKOuMv33q0OQeW3N202okM8PPeqNDZrplImWMdlW9+W/AZvCwrnX9OSOxWEsGIJ+XODEzzw/HlybeJETU6peOttzWTzbVjiFx9+SLlqYpmJWsm/WD+kL8qRX7uqm5A2nKAjR0rDAys1dnbUyy8p/+wZzwtlc2XqVN1s0NEofY+EmBPecwE3PHGC1D/0oIbblW3f6ZYBBeChfIjVBpgAKMIDPTUvmEuqajfdeadufGTuVa1ZI/lnz3v1BeufmHLV2mhrc/cBvQ8Eg9rYEONpGUa7qF1fcCTy2KE6DF9YJh0Wg6EZl/DUYhjulrSdHYfhgGE0D90qQFtRcMPCKz5yVLJbW2Qgv1C1FohTpipyH/yumRkGSHd3a2pzwfnz0o/uBFYatOcgIW3XpGvsGLl6003KF0OFaGIJAkJqIhpiPHxawgkDPIWnz+oaNrhA4zCogW6XNauZfj2GzoUJ9hQFhbYAdLmPRnS4rUV0JQYk6+oVTXRRjnxgQDeE4gP7NUUZSqG3uFiTTUgIKTxxSh2SWm26ulojLuB9Ndll7z79d1XKc3Uws6tTOXPGCuedf+asOldNecsMGdDNDCceKfU4OHEKwhl319Vq2jsbARYunHzBmdN6DHSI8TmMcFGfUYfxphu1T/w/5xftO6CCTtyXOGnKO9HX/LNnpejoccno6dZoFxKGumtHRSW2FM16tXIuXykYCXYAaZ5Jxw3jpX3WTK1/GbMNLo7gbCtL2q4gbTeANh+alX4B1OqAy8x0/1eFkXzlL1V0B3lMMgQzvUx14/wsBVTAWK3PjAy1wN19Ghi8rgCnokw4FDNUAe76Ma7rZGe5sh6v/461qc47+qkxz4aehtcnA5sGfcnNcfcf5TxS2LVfg4MywJcB4J6ZJRm9pLf36SUGsrJFXOepJgXOQr2+7xiQCswyuuw613ucRtwv1AcNEEacCfEm7mtSEKpFolW6fRx8uvENGMe6noH2R7MaBwyrOyNDBnJyZTA7S5+JGYVj3teOGYf+wBvdE9VVuQx1lvymXzFVlfrFRxSQp7hYWL3zVTFLAEDTL1vQHQ5Ih+93sALQYS28NDnImbcEP2iN7tikDlU7le9ig9OvyXHjlNrqqa4Kb2ISRG3464wD0n5mJVEvtNXMQrqaqL6Ft3JT4yhnzhL/nEhsql69WhONkq3jMWT0hIQWFKjkwLWbb5RO6L9wE4Q8swsdS7pASkpKZNasWVJRUSG1tbVSV1cniVLBi/eL7QZo30+oMN6nePctjC6kzCHOXCXnURUdMNT/0HCxa4Ny0oiZujrpHD1aukfXqUM9KF+dIGD2nLOUs6QTlRYez5fb/ZwJrYrgRhGcYtf3JGH9cuYsYVMtWe3tKr+q0TsuxcVo765+ATh8LQxhFJGIVcOP0EfFoIpyVX3srqpWGoQIm4CAnYDQO3N8KQfSibCk4/lCewF0BPxFPPsWq0Vvx+tYiYqxY/9TqU8l7+/S2HB/IZRWx0HpMqJaeseHHc4AACAASURBVMpGqrMVcMYZjFKhFhug8ESMGmBNQlFPWbk6GMkaJQKHXAGcuPFMWAk2BFuAtN3SwuMJhNFY0fHsV4zWua0u4wBz4h9H3oWLqhOTh+QAcfhRNKNIwhR18uHsw+mnIE29RmpaXr6sYlhI78Y69dxwMJZpqTN0vK9N9pGnjZ0hH3KGbAHSdojuMAEwAorY/yT7uZBjRYdcj3E5wNnc4jKtQy5K0s3It7epXofqmkTRsGpRVmyfM0eTg/xWfe/t09h+gJqU/FhY7v66TJboxUc+GsVoojvVAWlXxISn0zbiKfXcXX2QwWvjdbjoiKc43BMdKzrcmYrNcdAOiGJ5aqFEc2UiLygz1j16dPD0dwoc9/RI0ZEjUrR3n4p1xbqhW3P6C58zLptALtochwPSHk80KovL3+ePxwVdCWfu5+wvlk4TIHxE0s0kFNNZokkf2UaFa02CGHAljeBXoeKzS1IThwfxqWThcQ1SoTWDL1gqsfkp2dWl2YD0UStl5+YOLeapFaV7DVU5El1cSSv6OcoYSCxxCQFpH1yJKmTc0TTTz09CDcfyJwMtC/rN/ckMdCWPeL6AmnyDxeZyKGmolya75KoaHVrNZto51bupvhIy02ygX7K6ug2HlybYZKvCn97ft7/MvyvhxXx/+a8+do9sTk38ySL9niSh4KuMOdXxu/RAkEslicjf+GMNRpFeT2tV7t6j0Rzm8430Wjp1WZlGlZxpU8OuQkMyEDUpKzZuVpncWDYF6c9/zniwCaQ5HJD2eYoxB2jz+hkezxUL2v0WD11GWn+wq9PrB8CMhQ9wKCAMDEjH2DGqJgcXxyeeZqb190tOG5Wls7S6SFZPtxQcPyE57Vc0hbhjTJ301NRoiJFm5Pk0AE15vvoGFUfKaW1XJTbSnClGi1ZG38iRBrhqGrnxUgAmXF8dK5Ihmf19KlwPuMIlZvb0SsHpkzKQXyAD2TmaMs6GQYquZ81CQDG7rU3F+/PrGzR1WzPEysukt7JSBZJI2fYEK9KNVURJATBDxwo4otxHlfP8M2ckF/2PjEzpLi/XlPXe6kp3mrc34Bv9zr3UJHkN9arix1wjj9pbOlJTsXtLSrxU/LTg7olTIn09muFoPlvNEmSj4tlnGBmQAwX50ltUpKDjL9PNcIZd0WfKmNQhliHSV1IqXdVV0lM7SjWmQ4F8LMEpnGvRZ3TAy956OyYAzfioiIPGSn9JiVdWazj9KTx2Qio3btS5jJYTN+/nBulwOhCHYxxLOtoEkWA7qw9Au62tADvC6N+/oPoa19ugVvfWNGmsZKqMFBdL052GbjJFStHmAODUgtVafQVaCy//cqNkIyDksugARBwgWChU5PYCqN4+KTh3VitWI/ZPA2QBoWwX4CL12Hz7QvV481tWJ7oVW7XMFBZ8BlYmViJp5ZmZGnd6ecmdqqlRvXaNZHf1yKBqLw9qBRiEluirfiH09WsFF2oxqs4DFnR2loojAfp4+LkeIu6MzUynJoKA2oxmKTCt+j2iUKvCYI3qWFzj55zuUTXSvGChdE2c4J2uTuHdhgYpPnLMqDBOmjdj7OpUqVMVZ6qulCtTpgi188zNhftSzDb/3AXJZNygKs88K8s4pp+K2samyxj6RpaplOnVyRS7RTPEaEb5rAtSsv+Abg48T+aXDZtyWmyUqBeiDeJ5XhzwIOxLajo+hYL37pWKLVs0jT/aZkraXr53qXTeMC5ilT8KOYzcuj1mFrUD0o89JsmM7ojagg72CWTBimaBV2zeIl2javTFJH46q7tHqtavN2gMykmNLFWQRSmOT/Dc1jYp2bNHSvbuVctWN4HsbOnPzzM+Ewf61SI29ZL5XQt03rZQ40IVIPr6DN3iHTtUWhM5x9a5c1TSkzjXqg1vutN6ycqiTiCFVgE9FbU/fFiK9+6X3OZmdwUO1N2a0GWurVXA4SVGjhMLsm3ebLl6o1GmCzCG1ig9cFBK33lXsq+0S8fEG7VwQG95mdZdrNi0xajxB2VQUCAXHn5IukbXGdZ8Z6daceXbdwjFcXX8AHxenlqug4ODBtBDsUBdZGSqZXzh0Y9qWJdxwqAKRqEbnVd/UfqKS1SuFDW/3MZGKd+yRQou1Bv0DXKpc+eoCp0pDEUBBKxI5EyzXHKjFL3lfACb4gP00bTqmIPGB1YYIj+u+7MxVa9eJ5lXr0jL4kXSceNEKTxyVKVkDclYJEyrjWK/kydHi4XRn6/zelV1sCs2vOm1viK9OOuW0Leme5Zockm0+iSFx45JxSaoj9br1FOEnXNAOskgrUAV4cMLyk+5wHuIyl2Qm/GiU7nb3QYHZfwvf6XloWj8BvhBP5gNr3b521uVJqBhabfctlA1oqEPqCyC8LzZAPDG5culY8IEpSjQY8YiLTx9WoP3kTFFYJ8GwOIM4vpmozxWw0MPGoH+LpBB0rN01x635YKSXducOdI+faoCOQUHsltapf5DH3QVd70+RMZMiSi89PQd3V+0kmkUlC2j7uE7716///hxcuHDHzKsLFdFlFGvviqEfvHVQJxr28wZanXyfKi4Tc1Gz6QKQLbprjuNe1DAYM1aVcyD31YZ0JkzBElQrfBy6LBUbNrkrtUHyFIdBRU79zM4ckTQ7GajojF/7TNn6EaUc7nJKBxw6JD+BtDzfMw55gtp1CuvSsHJkypMTzXwnspKpbHUEbdnr25+Wl1m0iRpWmoU001m06rgx45L1foNQ+i5SPpllgajBmWwosNWr81XUdnb24x3I4rkFwekkwjSEYOzuVoCOQtd/67ZhOb/m+cEuSkVQK5OmWIcOTCon8rjnv2tAhwN4AXEPGu2wQsDopSponVXV2mVZKqssDCxosc+/ax+RpsNgKC6Nw42rPei/QfUCiTUyQB4Vx8GBxV4al/8o+S0Xtc0hi+8NnGCcss0XloqRAO2gJ72o6pS+0r1EjzvDVjAVMfwaPDVNWvW6EbBpzNcJOd4WZnnL0jN66u9wqsuPPqIdI42rC0sTcT/4dIBaax3rtE5wbBUoSRGbt+h/TMb/bjw8ccV6Kluji40GxrXI6KASt/m2FBwK9m9S4+jadXuMaO9QrKK9x2Qsu3blNqhtc2bI20zZ+pz4rrQUqW79+hvgHzDyuXSOWGC/p35GvXCi5Lf0Chd1dVyafky49lR2WTvPn22jEHpqokTtHwXzy1ZjQ2DDbFq9Zqo6QS+eqjY00rBiOmughExHhjaIRSooIJPpM0B6SSBdNQhWmF4eYdY0YpogZcKnCy1+PSwgUHJ7O6SMc/81v0y4O2mMgmB/WYbAtKVlfoiKyXgalT/QJzebIBw8+I7FFyp6I0VTcNBpSB503VrHk4WusIEGY7TT/65c7xKalHjD4uVT3RjABnSn5urfb28dKl01Y4aMnB0o7FizfJKHX4qaFCgFaAqdlmiXISvCeQmAS5AFCEfE6SVO2cMN040utHbK0VHjqmwvin0g9P1zGc+pefXvPKawat3d0t/Xq60LFqkVIUJ0uhHY5FVrV6tz0SBpbRUzv3ZJ9xOzOJ9+1Q32QRpSnXpNXLzlGuHN4eyoto3XwnQRe4G3XL+gow4eNDQi548SYFctcD3H1CAz8GJyuYwbow0Ui28pDhSvIn6PN9NK9ILGtbzeGnBzzFq6NqI9Lr+zmPtlO5816hyE0FzQNoPSG/evFny8/PjJrCUNIC2ANJqSXd3ydhnfqtcMe3KtFtdIF12HaRPnzYsaVeJou7KCrm0bJkXSI98732thOIL0tAJcL4I/dPIrmq5/Ta5OukW97GAF+eXv/W2+99asBTneIM0Flb+2XMK5ljONECwc8wYrZHoj2Pkk1l5QxdNwLFqBY8z6jDSsCLVSt++w/1vbDCts2cHBGmqdeMkNToBCJ6TyrXr3fcBBM9+9s8VlOuwYlFqI0olN1eaFi/SLDf3V0Jfn+SfP68bARVr3JXPH/+Y+9OcjWnk9u1ukNYIDooq9PYpd2vULyzS58dGq3y8R4OvBvwAEcLH2BiZ95y2VslublXnqQHSY6Vx2TLpD1exLQJACnaK0j9Hj0rZW1vdazKSWxDWqFXl77pTN6Zo+edQfdCalzgTd7wTUcKLA9KPPSbJyDiMiuqwYEVz6JBEmQA397SkowNpLOnR7rVbdOKE1Ly4yh3pgZXXtOgODfOq3PyWu3IGVq/WKoTPdTU4U6zBUS//yc3r+bOkOTy3oVFKd+2S0r373OcDiACfu/6hxxsFH035K9MCJcwPkCaE0GxEmBQdxRJe6+5/06LbdZPwb0kb10DUXdsg9RYbpXL9Bvc4+cQ+89k/V3Co/cMLuklpEYDMTGledLtcmT7dHSann/dY/GvXKpC6QfqJx91fEr4gzb0JMYROMSqrHNMIloG8XOWbWxbMc/dPHadsbIcOC07InpFl0jWmTjcAvg7YyIj4sQNIs+GUvvOOlL67SwsXRNKYP4oNs866cRD6xp5HctEwzgGo+aKhdqZV6sMBaT8gHW9LmmcaEUiHAc6KCx6LxgRp9/2C0R2HDl333uNB7+6W0U8/G5zuGGJJV6rzyax4TVeoAF73++fdn/stCym4Oksyr17TeoUm3aFOt1kzpXnBAnd1EkCa32v/uOq6JXvbQnWM4egzm2nxFpw5K32FBVJQ36BOQ/Xal5cblbw9LGTOw1lI1XKzYCzWZ7OLnzStK41FPnlSal593b1JXFp6jwq2Y/n60h1Ex2BJuykFBelLLpB2fTHU1sq5jz+ulEzNy6+4ai0axWzbZs806hRWVurfFaTrAel12k+lO8pHyrlPfMJI1hFRisfTkm6bPVtpDSxeSmPBZ484etSoZkMpr5oaaVx5v/SWlGpF7ZE731Ernxj25sVUK691OXVPGL81Nes8Qpdcgu5IkiXty6+HgY1DDqHsWdPtxiaa6HBCvki1WsyePbpphtsckE6CJR0RQPuib4An7A+g/W4Kfjrh6TjECUYI3uhnnnV/psNXYgF7OQ79gfTyZepAM9uIw0ek9k+vKMj1FRRodALFVHHW4TgsIUSsp8dIhJk4UeOwzRA1kxutXrdeL0foX+MDD8i1cWPdDiyAFCul6Nhx6Rg/Tjom3CDFR49Kybvvq/ULMMF31z/8sEZfmI3zal5bLYWupBhC8tqnTdUIEzOCRcP8DhyUyo2b9DQy8M498ZjWQuR4X5AGXNUap+K2dnjQANn16zVRhIZzlKKkNDhfKnqTZEPjC4T6hYjB63PTGOaL6uDEgQtYXpk8SS4tv9+dWMKndNlW6A6DlmolsmXWTA0jzOjukWKN/njLLQJEUkr9ww+qJYnTkxBI5hl5zMYVyzXcjkYYmRG5c8kA6RvG67OzXPYpXDQKcRzPgnBPMgutgJx5WWge6B5ivpPi/IT6OndWnxU1NMNtDkgHsKQLCgzR/5kzZ8ZU9D+eAO2L436pDnNl+OkIOzxFVhUcBgYlu+OajPnNM+4YYLz7TXctkZ6KCvf6KvABaUTML9+1RIuxmq1iy1v6YtHab71V4231GoODUnLwoIKUVtwWkZ6yMlFLcNYMtRoBUvjoke/v0t81wuTOxZr9Zv5ecuCAfq6jw4uFjkWY39CgwKQJJZoWnaXORgDUrANI0ggvPZYmimY0KA9N3CDCJDNTgY84aCxO7f/0aXLpnrtdBW4zhoA0ANa6YIG0zZxuSFv29aljELoEJyB8MaGAJLbQsHQrNmzUrw3NMCwo0PA9IjQIM1RL/vgJVXYzgZSvgq6x13lzxjBy+04338nXCCDNhsGXCCWkyt8CpDt0zii4SwROf3GxVL/2uoYJEoVDwkvLHbfJ1Ztu1izK4v37dW40+zI7W8/DadqfX6DnetaPDBdwojmO+Sk8ftyo5G6xbiFfPUTNsK7Mr5Ro+hLpucbzPC5F+w9KwcWL7vT7QNdjPSk9eNddkd4y6vMiyTh86aWXpK+vT9ra2uT48eOSl5cnzc3N8rWvfU2ee+45aQmQOu837eOxAI7DeIB0vAHaE6Q9AdovLvvpTM3rr6tDjEWMXq6+3FgtWtRVjDjm+fPkyuTJRrJGVpb4grRRFfkGBcue8goFoaoNGyWnpVkTVS4TZ11FarQRxgXPCEjwGYjTivOxYgEpsvxwBtIHLE02CeUSa2q0+Gvh6TMKwoAYiSUAE6F9ON0I+QNcsRLNxoIHZDvHjtVPes3q6+iQkbv3aLiZgpGLDmjV/perlc0nPxl4pJk33b3EK07c15ImBbxzTJ3SIZ3jxmmFcuV8Dx+WvtKRmqjSRhy2WWy2v19533Icf80taiGy0eHkgzIhagWwZKz0B8cq88D5amU3NEjpznc0BNIdflhTI1dvuUmjFphTNjCseYrLEiLZNm+uu2I1hVorNr+lmwENaxPKRr8Smpt0E1KrlWgZMi9vGC+d48cLESSeBXKjRoIwL8B4id/GfxJu0wzUG27QtaNRPgnioQP1D8cs9FLhqZPqNM67dFmTqjwLCVDhnWdFbDqRUsncWCIF6f7+fmltbXVA2nMhBKI6OMbvBuHzj7WrXlJgIQyPNOGRO9+TnKvthjCPWtf90l1dI22zZihQ4jjzBWle5j5So0fVaoYiccRwqd11tbrgiHrw9aYTAw2IFZ46Jbmkkvf16qc698hubVMHI4BDcoqZDWbwe+9L4VnD6cYAic64Mn2a6mQA3qW7dyvIufUmXNQHGYmApYqpK2VxWTckzlG5yYFB3Ug0zri1TYGc/l+ZNEk6x4/zevd8QdoUkyLmm3hjoiSgC+DJ4UHNEDfPi3B9gJoMS0CIv/cWF6tVn9nXr9Y81wO0SShyVwrv7NQkHqxLYr7d3oisTP2aYHw4/bJb22WgoEB6aqo1vptNytRP4dp85WgVk+4uyegbkIG8HI0px1rmd0CE7FGAg6gI/AGsk2ToeJhaHeVvbdV1EqohlgT1hjPWc+5CnRfv30ljJ7opt+my5DVc0g06q6vDkATIy1dQhn7qrButOjDJmGtzDmwB0r7RHTgO42FJBwTLYCsiTGehJSvar2ktmloM8PaMGqVgBWCQFegJ0pwKeCL2w4uuKc0agmc4xchMI0ZYgaR/QDJkUJMkADkNdwpgxcA3Yl3kNl7SxBUN+8rM1M9/FVgaVePFhXN8wQUEobrd9AV8NdZ7X9EITccFfPV+pvKbS1ZSQ/PGjVXL0LSqePnNDYW4YOnrVzW0gcIRWtZIK2T4aI4wXl+QBhgBMmgN3TyyshQwsYoQmAqkJsex1OMjEiS7tVWyurrUUiXWmfsyfigiN1VDRmZ3t+AoJZvRe5wDBhfv0vLgi4GviL6yMkOvxKcxT1jqbIaoDzIvXWNHq1WN05CEIACRsWHVsWF69iPegOZ5fb4e6NPInTuVMzclC/z1gf5319a4rNHRfseeyL77vZcr4Yv1jIVN1Aog3VvM+2WIiSW7pQ1IRzzVYYK052GBgpPCsaatbiRGMss25VQVwCsr5fLSe/QFhw8F6Kyk2nIOmY4qgTqQIQP5SHwOBZaoFi4pugEWPxokgB/3V5BEh8OV2ejvngBG9euvX884rKmRtgXzlapB2U8t68LC8KU+qfrB/d1SodnG+OP8iY4lrpRHPxYzY84ztE16+9zzwQYTbC6ieiYWTlaap75eSt99T79+DJrHXN2Dusmw/kid7xo3Vp28/pQXLdwy9od6xsWG+Y7HvhPhXdEWIO0rsBRrSzqRAM3zNkHa975D+hGgY1b660t3aFr4iuVaUDMdGlZ/DdodF+uNtPDqamlZ5BEnnQ6TkIQxsolmIfB18JDkNpLJZ1ByUD5QBagl8kVjh01lyPQEEu736zVLwuT63NIB6UDPwMLu6mtFD0lecd0jppY0n2nd3SrcU0bRT5duBBYMGXkdY8caoVo2+FyL1zKHZiCsjmxKjQ4hxLCoSPlusiahPOKdzRavsaXEdV30lVEM1gTpAbWidd7tvPYcS9rvEgsY3RFPTtqKVerudYQAbUZ0eJ4eiTUdTp+JayaTjRji3MuXrn9uZmVqGN2VSZPl6tQpSeMuEwEyODqRSc2vr3dLgcLBw0Gj8kc8Mzyw05wZ8DsDFt7zZM6gLSzpeII0kxsO6Hk9BAsPLxAXHQiog1nTVvoJD0iKK6FufFKaDkH9DO3qVmcfccnD2ZLUIgWnTquDx+Q8oTwyOzploLBA41vNxJBkvmTOvW00A4GoDht10bcrtgDpeHHSnqa7FQC0UsfMBGN/cdEGQzd0k/DLTQf2pdl4+dija5aerT267PQiWTNgwQBLVhfTCqTjbUWbIGz+18rz9wIWj784gGPt1XDmy9p8peXRnpaSlZfUJpNlC0s6XnRHRC+whYcYTthdoOfsz5qOqL82WUjJ6oYzZ8ma+RS6ry9I2zSKI9CM2gKk40l3hL2ULICzpwUdiRVt9smvU9FBnbAemTNNYU2Tc5An52jxHbfL5FkB6YyMDNmyZYusWrVKbJ0W/punn7E+vxYfYDRWtGfnPMFG/99Bn6DPzjSCnGmyvsTT9gyL77bd5mlYgvRTTz9jHessPshQDkMrD9oEHAekw581B6TDn6u0PTIFIzn8PSsrIM35WNKo4Nnako43SHvieaCoDisvhhdIO9Z0WFPngHRY05SeB6W4o9D3oQ1LkLZMdyTRivblpx1rOjSuOAAdeo7S/ohhBNS2AOlYR3dYAukIAdqf8zDaF8OhPfzPYMTx7tE+EOf81J0B871OsUgO29IdSQNpiwAdCpgjuNyQZ+IA9dBl6oB06mJlQnvuCczmjWPxUiZ0EENvlt6WdAQP0NNh6DudEVwuOEg7/LTf18OhO5KMGna8/TBxEtrWko51nHRYdEeEiBoMpGO1eTvWdGAUcADajgiZpD4NY2D2nFFbWNIJB+k4ArQvJRLp8gWM3IDkIJNOozMNka6mYX5ehO9zqsyKLUA6oZx0FA/UNzY6GGhEcRv32nEDtYNODkinCqIkop+eFvQwcAyGmjJbgHQqWNL+MgxDYWe0QO3ET3sv31DzHWqxO78PoxnwdRJG+7LZeGrSD6QjfJj+MgzDAY1oaTMHqK+/PeHMt43fNadrsZoB33d4mFvTtgDphNEdEQK0J88cqH5hOOsv0tunuyPRfAcdkA5nlaXBMdFaPik2RbYA6YTRHRGiZCRUR6B1EEkXPMEpXTISzTH70o8p9n453Y3FDKQZKPtOWfqAdCTo6JqtSKmOUOvTs0vBvtiGgHSahTo4FnSolTTMf/cF6WFOb0QD0qktVRohSHuexv/7+is8Lb5EvSrpEJrnAHOiVpNN72MCsyfXaHbVAWmdiUWLFsmUKVOkrq5OamtrZdSoUWILkC4rK5MdO3bIk08+KWfOnPG7woYks8QAoLmRJx/tD0QivE1Eb0k6AHWafTBEtA6G/UmJfKlsOpnpQXdE+KB9T7MTSHsB2DA2O4fx0GwKCUnuli8H6M+STnIXE317W4B0XKM7IgRof2vD3/rxfWBR3M7ysx/u1rQD0JaXxPA4Ic0dhdFw0pwbc9H/j33sY0J0x8SJE+Xs2bPyta99TTZv3iwFBQVSUlIiM2fOlIqKCuVc4F7Ky8tl+/bt4dEdUSKmLx/tSYkFexuivK2lF80LyIYBqnnSjcNgOJaepXOwh9PHmQz3DNjCko5bCF4UaOl7ajhWtOe6iuLWlpfncARqy5PgnJDaM+DrKEwz52Cwhzc8Qfo3ERSi9ZmlQCBt1bpLFFinMlA71nNq42tUvXeojZDTZwuQjjknHSVIxxpYY329kLSL1Z0k5DKJ7wGe3fU0qOJ7V+fqSZ0B31jWeL0kSR1kbG7ugLSfeYz1eom1sRB2mnQKgXUKdTU2b166XiXWL0MazKMD0iFojlivgUg3gIhALKKTYj3i0NdLkW6GHohzROgZCJakEvrstDzCAekEg7Svc9HTKo7Lp77NEdDm3UtLUIj5oB3rOaoptQLSZBwSHffSSy9Jf3+/tLa2yvHjxyUvL0+am5s1eu65556TlpYWv33y66997LHHxE6cdKSWblRPIREn2wwNHWdhIh66De7hAHTUD8EqSBMnvWrVqtiCdMxD8KJwHA5bkGap2AyobdqlqF8q5wJJ/DwdhpNvBaQZfsyTWRxLOsGrygZAbYMuJHjS0+h2npazE+sckwdvC5C2gyU9rC1o36WSQJT0954m8PYxeUmci4SYAV9g5vC0eqHiu0JSDqTDUsGLkO5Im3WVRJRM4q3j+yY5V3eAOU5rIGkgnZ2dLfPmL5BZs2bJfUuXSmVlpXocX375Zdm69W3p6+uLXLvDAWnv5RLoszNGiOl7+bDjuOO0qJ3LJmEG0sbCSfzcRgrSmZmZUlFRKV//+tckOztHrnVck7Vr1qr20aHDh6Tp8uUhg/F6l3NycmT5ipVy48SJMnv2bAXkq1evyqZNm2Tnzh3S0dHhgHQs14NFoA52eKBkMSdzMJYPLIWu5QB0XB9WpCCNITx+/A3yuc99TrKysqSru0vef/992bt3n+zZvUvOnz+fWiA9rNeZr2nrO1gfi9oXbD2jMPzRj3Fdoc7F7TsDw/qlsc+0Jx2kkSidYwNLOi3Wmz/0Ndei6zd/DEhckmzs8w44PQlnBpx453BmKS7HJA2kMcXvXLJEbr11qixetEhwCLa1t8ma1Wtk27Zt0tPTnTC6Iy0A2geM9a9BLOoY0dVxWbTORZM8A2n1wiR5rkUkUpCGk66trZO///u/l+zsLOno7JTNm7fIe++9J/v375PGhobgdAcXqK6pkWXLlsnnP/c5GT16tDQ0NMoPf/gDBWl+j1j036LjMC3WnIm64aiPZdgy7yX5b0u69iAtXhD7PtxIQXpwcFAGBgfl9ddeE3yAbe3t8vMnfy6vvPqK1F+8KJ2dncFB2vzVDsksabcGfQHbz/rMcExp+761ieqZQ3EkaqaD3scKSA9L7Y60Aegg2V8A8qCfiXCA2hbvaOI7kTYvReKnNpI76LWaIAAAFllJREFUWgXpuGh3JFtgKV3XpNtY9gBwvzS1Y1VH8m6l3jnp+iLY/ElZAWmG8tZbb8VeYCmZIJ2u69IfQHuuVc95cSxqm7/FkXTPSeWOZNaSco5VkE66wFKs08LTDaStGsVuP6PVE5OynJ2bWpqBdFv8libHPgdbBemYW9KPPvqo6knfeOONcvbsWRWlRrS6oKAg7tEd6bJGo8VXrzjpaC9mn7WfPj3xt9CD+CjSZ2JSY6RWQTrmlvQjjzyiIH3TTTfJuXPnFKRJDQeki4uLZebMmarrUVtbq3/Ky8tlx44d8uSTT8qZM2f8zvJvLITgDXegjgumxuWiqfHCpGQvh/siT8mHEn6nrYI0+PmnP/1JRf/b29vl6NGjWpmlqanJXZmFii3+mt+9+8Mf/rD867/+q9x8881y4cIFvciGDRuksLBQQXrGjBleIF1RURETkE6H6KK4YmlcLx7+AnaODDIDDjgPi+VhBaQHBgZk48aN8tprrylIo4F08OBBBenLly/Lf/zHf8jzzz8vbW1t4YP0ww8/LP/+7/+uIN3Y2Cj/+Z//KevXr3eD9LRp06SqqsptSQPS77zzjvzsZz+L2pIezms4IRiakJsMi/cs/oMYzos5/rNn6zsEAunFixfLlClTpK6uTvGxpqZGgfmNN96QtWvXCoDd09Mje/fu1WQWQPpf/uVf5I9//KNcuXIlfJBesWKFWs+TJk1ScxyQXr16tYwYMUKKiopk6tSpUl1dLaNGjdLOANIoOf30pz+V06dPO3SHnxlIKHYm9Ga2fpeS07l0+CRMzsza5q6BQPrOO++UyZMnKy7yB5AGlAHoN998U8g4pO3cudMN0v/4j/+octDXrl0LH6Tvuece+cY3vqE3A90BafgUABqg5t8BaHYKE6T37NmjIH3y5MmoQHq4GB+2wElbdMI271X8OjJcFm38ZmjYXTkQSN91111q3Hpa0qR6v/766/L222/rPOTn5yv9gSV96dIl+cpXvqK/d3V1hQ/St99+u3zzm9+UW2+9VXeBr371q2qOw0fDS99yyy3aCdOSxokIx/KTn/xEjh075vdGTz31tJAeGawNl7VuK2y0VWdS+F0dLoszhR+BnboeCKSXLl2qARemAQvjgCY/Ru67776rGEigBX9H0A46+Ytf/KLSIRRV8df8Og6J3vjud7+rtAaiSlAfv/vd7zT8jggPOoH4kgnS8NPHjx+XH/3oR3L48GG/N/rFL36lO0eolurvgi0x0ZadCrUSbPR7qi9KG03lcOnKrl275Fvf+uaQ4SxfvlyQejaxEZCmuhVG7v79+xVPx44dK88884yK/tfX18tf/uVfakaiSYX4XtQvSBMf/cMf/lCjOPBAQn385je/UUsaU/2GG26QcePGKd8CWAPSRIF8//vf1474az/+8U+VLglmTafyu2B7HLR9B23w+vrjkp3YZRs8GPt14b333pXvfOfbQzr24IMPyvjx470MWKzlF154QY4cOaLATOAF+ApgQw9jScNRB2p+lyC7AJEa1DrEcv7e974nv/71ryU3N1f/ANATJkxQ5yEgzX+bm5vlv//7v2X37t1+7/Wd73xXqqqqhx1IpxT2pVRn4/xiutM2fe6TypZCnKfMufz1Gdi+fZt8//vf85oSDFDCl02WAcoDA5bckd///veac8Ix+PygkLGc9+3bp9rSWOaWQBqL9//+7/9k3rx5ykH/7//+r/zqV7/Si0JZcHPC8wBnTw/mt771rYA7wle/+p8yYcJE3T0CtVR7P1IS81Ky03GAB0+QTrWFF4fpcC5pbQa2bNksP/nJj71OwoAlfHnMmDHKMphBFVjQ0MWE24F/SEH/9V//tXLQFKAlTvrAgQPWQJoLAcx33HGHUhR/+MMf9O8EYUN2E3IHX43DkF2DDkGL/Nd//ZdyK/7al7/8FZk1a7aa+6kO0imPcyk/AGsv1JBqNxZPdw53ZsBzBnp7e9TR99RTv/aaGHx2K1eu9LKkwUrYBThoQuzAVuiNj370oxqUsW7dOg3SwKdnyZLmYKxiKrQgnsSFCK8jXASQpjNQIXTADDXh377zne8E9FJ+6lOflnvuuTeo89DOBo3JCw0bfBs2A/FY2nZeQA7ODZsZuHKlXUPmVq36o3tM0BgwC0R3mJgI4wAuIpnx29/+Vnp7exWkv/71r8uiRYvU6H3xxReVn4YKsQzS8CTwK/DTZBNyoVOnTinI4jyECgGkzVATwByK5JVXXvEblH3//cvl8cefUE47WLPjezbsANp8AKkO1F4qUz71IR2H37ABRbsNpKGhQQF606aNXiBNQAUZh56JLOAluh2vvvqq0huA+S9+8Qt1LpKDAmYSlIEBbBmkP/3pT8unPvUpdRIS+0wMNMUSoTW4MZY0NAcgDuVB7B9ZM+Sg+7shHs2//duvKMD7a3YEZ/qZ6jgWcoGn8gA9F40DyiEftXNAbGbgxInj8txzz8m+fXu9QBqMw3j1TGTp7u7WbEMSWQBpmAjC8cBBQvNgLABwRJcsg/T999+v3AkOQgjvn//853ozHImANLHS7BwmQY4XE7OeKBB/qeGA+P/7f98IGIZnRz9OKuOXpeWYKgN10q0tPVbn4PjMAEkpzz33Ozl//jpFAY1BEiC+OlMdFPoD7MR4PXTokAZe4Md7+umnVc8DY/af/umf1HkImFsG6dmzZ8vf/d3fyfTp05VLIboDXgWOBecfuwXpj2aEB/8FnHEwIh7i2xgEER7jxo0P6Dy0ozWdKvgVk+Vot8F6grLZNzsukphMvnORVJgBBJLw0T3//O+9aF0wkUQWQpNNyQwMVyRJAenz58+rFQ0DgcwGVjVa/V/60pf0GK5rGaTJikGdaf78+WqaY97jPCTaA8AtLS1VXWk6Yobh4b0EpCkQ4NvgYj75yT+TJUvu0tjrQJSHHb5a7YZVCV28dhh8MK45oZPh3MyZAe8Z6Oi4ps6+119/zStDEF/bRz7yEQVoE6RNnX1SwJEhhSrmmE9+8pMa2YFF/m//9m9BnYYm5erXNgFICbhesmSJAjNUB7w0ZjqAC+WxcOFCt640HYMKgQhn5/BNceScefPmy2c+8+cK8IGaHQwlO+BUvF+OoIZpsifAoTXi/fid60c4A6dPn1KDdffu68knGK0A8gMPPOD204GHiNGBm2vWrFE2Anz88pe/rLQIoksvvfSSYmowp2FQkOZHLsiNsZaJ9cOSvnjxolrSgDVx1Pxm5qnT0VWrVmngtj9t1KKiYg3crqkZ5Tfz0AHoCFeOxdN8MdjvvCcDqB1wtvgkncMTPQMksWBJNzTUu28NjYGUBpEd+OhMHWlU7Yh2w2LGcsY4JSsbXhp8/PGPf6wGbTCnYUiQ/tCHPiSf+MQnlGeBU8EpCMkN/YGljJAIDkRPDgZd6aeeesqvZCnW9Oc//wWZP39BUMoj0RNvTkQy7puse/rD4CFgnUigtsMOnayH4dw3JWYAHvmZZ56WN95Y76VYB9WxYMEC1eQwsdD00QHCpIVzLhQyIA12oueBwUo6eDCnYUiQhuT+q7/6K+We2RWwksmcMekKaJA5c+a4IzzoGKY7cX9bt271O/Fz586VT3ziz9Th6NmSFU2VSByyy0oMNuaEA7UDznZZFk4/QszAyZMn5NlnnxmSwg01DONAKLIZ2UEOCfHRVLSCjwbI0Zr+whe+oKBMWDOBGcRcB1K/M7sT1E/HDQFpeGmsZ276P//zP8qt0NgdqERgVmlhF4GrRvEJQRF/NwfYv/Slv1VNaj4TfFsi39l0BOhwvhoSRn8k8mE7EOTMQBQzAJb96U8vy+rVr4tnwVioX+iLD3zgA17+OZyE0CKo2wHKGLaf/exnlY9GX5oIkR/84AchqY6QljQ3+sxnPuPuAIpNXBg+hZATyG8sY8x406sJL41+xy9/+UtVxvNtUB5Ll94nDz74kA7KnzUd7wiPdAVnz505nPUad6vaAelwHoNzjA1moL7+ovzqV79UKxp/nNnASEKR8c+BZ0S6mfHRJK2gyQELgejSP//zP6uDEesZ6jhYNRbPIQfFQwCV2L9HH31UuWd4FKgM0sSxpvFY4jgklhqrG6Cmg8T/0QlKavlr1dU1ms04bdp0L2vaM/IqEe9vOoK11THHFagT8ZBt8II7XUjtGcCKJuTutddeHWJ4wgzgMIQZMHNGoDowVDds2KBZhcRAQwsTEw3AExf97W9/WwE8UDWWsEGaA6l8+/jjjysxDmgTA43W9MiRI5XOAKgx4U01PICaTuHVRD3PH+XBJwLx0ljTHO+vxcvRbxWkUnt5efc+Ug2SuAG1A9LDaXkN27FQ0OTnP/+ZnDhxwgtUwTGMVLKzTSbBpHyJcMPqxoomAZD46LvvvlupEqI9EKMjryQUHx2S7uAAdgWiPFDEo0MQ3kiS0kH+QH3gWCQCxLSmAXBC9ggxYSfx17juBz/4Ibn99jvckR7xfmfTGaA9qQ7fXJFw3q6Y89TxftjhDMo5xpmBEDOAEfriiy/Ihg1vDAkrxmFIUe7bbrvNHYqMNU0kHBpGgDt8NNIaf/EXf6GWNpVYiJuGr/akTYJ1IyT9C/d87733qpg1sYDsBPDN7BJ0kvg/grZJI4d3MSmPpqYmDcULVhbm1lunykc+8lH9VDCLAcTLgjZ3JGdVRica5YWt0ex6Dkg7S9HmM4CVC85hRaPB4Wv1YmgiOQoumsETOAjNorNYygAxgRdPPPGE+vDw66HdQSGAYKnglugODqZqON5LgBguGiElKA/kSek43krSx03BJbMIAMeRAMNu5K8RlsIgP/jBDyvpHm9OOhpMsfl6Crt7sZiDmNAfDkiH/cycAxM/AwAoLMCPfvQDpTl8MYzINORGKYUFQIN5/EEjmqxrnIMYsLAP+PQQXkIzGpB+8sknQ8ZGWwZpPJJY08T5IV1K1AaB2HQUCxiQhuogmNvkpukcMdOE7GHiB2rsPHfffY/y06amh/n+hjTzw3h2sQClMG6TUofEak4itqodgE6p9ZJuncXwJAvw+ef/oJrR/px7ULrIkgK+Zta1WSAFWVKsaP5ghD7yyCNqNWM949MjdtpKCwsHAWI6RMA24XZ4NAkvoYQMFcQZFB3C0jZrH7K7AOJ0CnokGEHOIFesWCnLlt0vGZmZquEcDVD7nm9lQtLlWAeo0+VJO+O0OgMYnW++uUF+97vf+sUtAijItiZHxEwBB8NoZBRCCUNzwBRQOIXIDnhqojnIIeH/rbSwQJoLYtpTGgbqg1hAdpp/+Id/UJrCdCBi7hOOBzcNSPMbx33jG98I2jEGzbkPPfRBWXLXXV5C+9EaXbECIyuTmgrHxnJeIqI/on2wqTDJTh9TbgYA6G3btmpmYaB0bb7+Ad4ZM2aoFQ128W+IKZFpzXngHlb0ihUrFOhxIsJv41AMl4s2Jy9skMY5CO8MCQ79AQBTBgYTnh2DG0OME7JnfgIA1AR7b9myRXmaYA0HJUT88uUrZNn9yyUzI8PNUUfzPscSjFJuxfnpcLzmwzJQR/NQh8ODcMZguxloaWnWL//XXntNqGPor2GQEuhARIeZuAJuAe4o2oGB0CMcB82BxQ3ti/VM3PTBgwctjztskOameDGJCWT3oGPsGMT7kTLO75DmgDk7DJ0zj4NAp0wM3HSwXQSghtdZvPhOWbnyASkoLHSr5YXdUdcURBoTbHkGU/SEeIC1A9QpuhicbiuIrl+/Tnbs2O6V9u07NeAexirGKEYoGIcUBhayWX0FK5oEF/JHAGz+DtWBNCkgbrVZwj4DQBcrpYGFTCe5MbsDAAsAE7wNT4M4E05ELG546/379+tOA5AH46cBe46fPn2GAnVtXZ3k5uS4OepQA3TAOdQMRReCF/rq1/0Jemyg3cCxpMOZSueYOM8Ahubhw4fUv3bkyOGgWhowBhig+N7AOACaYAfAmeQ9ABmDlAg4QpahQMA7wpHJQAyUgR1qiJZAGkcgYXY4ELGecSDSsWeffVb/C1AzaEAYByLRHgA5uw+gTnwgnk+APFTjeK6xYOFtMmPGTLWwzVhqf+cGczbGw2oM1f9U+D2eG1rYVrUD1qmwVIZdH8EotPHfffcdlbmgXmEoXMIvR+a1yRJgTBKmhzqoKdxPch++O47BaAUXCeEjgSWUbnSgSbYE0lyEFEd4aQCY2EH+jiYqOtI4AAFSTHp2HTIRAVpAmj8MBG4afdVAsdO+Ha0ZNUqmTp2mO9iECRM1Hd0TrH0H4ER2WHuf4rmBhQRqB6CtPSzn6JjMAIkpR48eUcw6ePCASomGcuZhFcNDI6aEoxCjEZzDAj98+LBiH7w0PDWhylAgNIB548aNQ+RNrQzEMkhjLZNV+PGPf9wdP8iu9Oabb+qugrVtOhGxtOFv2IFwNjIwigZAkTBRoSbGHEh2do5+XkCzTJ4yRUaPHiPlZWWS7ZoI8zgTcHyTYuIJRFYm287HxmuOQgI1k+KAtZ2XRsr3DXyChoB2wGI+cGC/7N69R5qbm8ISOOKrHvoWQxEQBssIsXvvvfc0o5r/x2LG8EQ+A0AHJzFUMWBxRhKiHGmzDNLcCM4FaT7+kNjCLkKGDZ1mMugc/+XzAd6GGGv4aZP2IG2SUBV2MCuNDQCOe/LkKTJt+nSpqa6WkpJSpV1ycnOHOBnjBTxW+pwKx8aT9jDHHzTxxQHpVFgmKdVHDECoV6xb4pahNvbs2S2HDh1U3AlH2IgBA7boEoF1hBYD0DTC6TA4uQf3AoSJajN18sEkNgVojtOnT0c1dxGBNHckiuNv/uZvdBdhIugozkEiODD1AVQGAHHO4ABqrGEGaVZ5QYQpFA8UaHS5uXl6PSYFTyu0SH5+geTl5kh2Tq7eP8eVEckm4rTwZyBesxXUqnaAOvwH5BzpMQOD0t9vcL9Ysvzp6emWa9c65Ny5swrKx4+fEPSgwxU0cn+ZZ2SoT43UbzAMIxNcAedQsjODIEylO+Ki+R2uGlqWiA8wLlzGINBjjRik4YUx/UloIbwEoIajYQD19fVqbXOMGdiNwxHS3eRz0KZ+9dVXNTIkHE3VUOuyuLhE6kbXKXDX1dbpfZhUit+yGwLU5p9Q10rX3/3RRbGei4BA7YB0rKd6mF5vUAYHRS3hwUHAuV9jmi9fblIgJmnk4sULikFRUQwZGWqI3nfffRosAZbAEOzdu1eBF4CmAdAAM1Fv0CLgHv46ZJoJkjCPi+ZhRAzS5k2Jmyb1EbDlMwKw5v9xEuJUBBgBamgRBgv5DoCy05w6dUpWr16t3s9wPz+iGaxzrjMDzgw4MxBqBsAsotcIkMBRCFYRakcUCNgGlQteAdD8d+HChWo9A+JoHIFpULrQHbFoUYM0VirFFYnkwIrGIUgYCpmIdBJnIY2BAeJwygR5owHCTgVAk05p5rMzQQw82k+EWEyOcw1nBpwZGL4z4Pl1bRqJJkBDzxKoAEDzb1jFVJwClzgWCxmmAIcijkIA+sEHH1RLG4VQLPlYGZ5RgzSPkIF88Ytf1BJbfAowGICaAgGQ9iZQwxdBibArMTgyGPk8gMcmTMW3JqIZZwiXFKsBD98l54zMmQFnBkLNAIALPYFx6S/vAmwibJhIDnCNEDosaP5rGo+wBYAyvjAAmuNWrlypocWUxYJyscp/B+v3/wflnMDCxGLrfQAAAABJRU5ErkJggg=="/>
          <p:cNvSpPr>
            <a:spLocks noChangeAspect="1" noChangeArrowheads="1"/>
          </p:cNvSpPr>
          <p:nvPr/>
        </p:nvSpPr>
        <p:spPr bwMode="auto">
          <a:xfrm>
            <a:off x="460375" y="-1592263"/>
            <a:ext cx="20764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8" descr="data:image/png;base64,iVBORw0KGgoAAAANSUhEUgAAAWkAAAKwCAYAAABaoo40AAAAAXNSR0IArs4c6QAAIABJREFUeF7svQd8Hdd153/QeyfB3qskVlG9kLIsWt2SrGY7zjr5J/HaKfuP443tuCTZdXbXJZu4pNiRLFuyI9mWLav3RlGWSHWxiL0CLGBBIQCiA/v5nsEFBoOZ92bmVYBv9IEAvndn5t4zd373d3/3nHOzRGRA0uTIycmR8vJymTVrlsybN08WL14sixYtktmzZ8vkyZOlrKxM8vLyJDc3VyjL0dnZKW1tbfrT2to69MO/Ozo6pKurS7q7u4d+ent7pa+vT/g9MDAg/f39+jtzZCyQsUB6WYB3PCsrS991fnj3zU9BQYHk5+dLYWGhlJaWKjaAHfxtfoqKivQ8877zzoMJR44ckQMHDsjOnTtlx44dsmvXLv33yZMnFRfS7chKB5DGmJMmTZK5c+fK0qVL5fzzz5ezzjpLJk6cKHwHKGPo9vZ2OXXqlDQ3N0tTU5P+nDhxQo4fPy6NjY36b8rwIABvwNmAcnZ2tj5gfvPg+M0PnYCfzJGxQMYC6WMBiJP5gUjx/huw5d8GvA1QgxMlJSVSWVkp1dXVUlNTIxMmTNC/q6qq9DcgDpiDJ+ACBA7s2L17t7z99tvy3nvv6d+AOCQvXY6UgTRGZsSrra1VxnzllVcqOMOaMTgP6PTp08qMAd9Dhw7Jnj17ZO/evVJfXy8NDQ36OQfli4uLhdHVjLQ8CEDYHFzPDsaJAmbnfez3tz907u9WNtL5iapzMjpjELu41cfMdvzawOt+0doa9rxo1/X6Ptr97LM8e5+xn5eIPuO8ZrR6hm1/JLs4v3POeE1fAHAhZD09Pfob3OCH8oAyGDN16lSdnS9YsECmT5+uwA1oA+zgBKTu8OHD8u6778oLL7wgmzZtUrAGf1I9004JSAOqjHQXXHCB3HDDDbJq1Sod9TAWoxsG3r9/v45uW7ZskW3btikoYyyMiuG5BlMdWLHpQPxmtGWkNTIGv81h2HMqWbQdbPx0fHvb/AJUPF8YP3W03y9o+Xid6zUYx9MWybhWtIE7iH39ALnXgJiKvubsC/ybNpj32fzmc1M/+ztt5BHTbrDAgLaRQwF0ZujM1M855xzFHsAbTIHkcb2WlhYF6d/+9rfy+uuvK9tmdm7HkmT0BXOPpII0RgRkL7zwQrnzzjv1NyMahgGYAeP169fLG2+8oVoRnwHEjHj8YETDJjC2+eGh2Kc9nMO/zQ/s2jzAaCO3efjODu48z96JowGpFwv0YgbO8l51cb5IkdhmpGtG63BeL7sbw/Cyi/3FigbMXnYxL639GZnr2s/xsoufOkSyoRezM33SWRfn5/aBxH4tN0B0q0c0u7jd39jMre2RbOY8Lx52sT8/t3v7ITAGtGHN/Jg1J5iwXebkXsymzY+xMaANO0Yy5RwwBZAGrC+99FJZuXKlAjYH38Os77vvPtmwYYNKqmYtK9o7E8/vkwbSgCQLgn/6p38qV111lWrQGBD54sUXX5RXXnlFQRoJA4Oa6QhleDBmSsPoiGExpPkBlO3SRjwNlLlWxgIZC4wtC4AXTocCAJzDEDcwBiwxgA2+QATnzJkjq1evlg9/+MOyfPlyHQhYB3v++efl3nvvlffff1+v7UZQEmWlpIA0evEtt9win/nMZ1RzBrAR6Z999lkdqdCbGaVgvBUVFWpIDjNa8jmAzHfo2Gbhz4sZJcpYY+G6dvY2FuqbiDpmbDDSqn7t4bdcIp5ZvK9pQJTfhn0zM0fKgEXDqM36Fe0GawBswBycQbdGv77uuuvkkksuUeJ48OBB+cUvfiEPPfSQrosl60goSGMERqbPfe5zcsUVV+gKK6D8zDPPKIPG7QW9BxZs3GUMa+YzRjZWa41WZNeSIxnIOW1ylnWbLvs1eKRpmtd9zOduskWkqa79el4aYbQpq/0aibCLXeox93JKHtHs4lVHt2cSSSIKKrXYn4u97n5lqGh9MFI/iyYVOftMNLnBr12cbY6mPSeiz3jZnc+97ucmYTkHlWjvkn2dCpAGsGHJsGiDLZRBQgGswSukkBkzZsjatWtVCoF9/+53v1NWvXHjRv13oo+EgTSMF50HgF6yZIku/AHOLAji5gJ75oHAmo1UYWQOWDNGNP7QfB6tM0V7YfjevgBhRlh7x0i0sTPXPzMtYB+cz0wLuLc6ml3Me89v52K/cwDkDpHWAJz4YXfr429YNouLgC734jPjMQKrRgHARRgvNP4Nq37ggQfkiSeeSLi7XkJAGs8NGvPJT35SpkyZoguBmzdvVva8b98+bZQR9DEuf7PiCusG3HEuNxqSn07Nw7Y7rDMyGqnEfM5vA8z2qZCf62fKZCyQsUBqLGDA1QnYhsDZXW7dFgr91JrzIIaAM7IrQS2waf4NjoAdrHuxpgZYG68QgPyxxx6T//zP/9TzEnXEHaRZELz22mvlox/9qILvm2++qZ4aSBuwZxptgkr4HjmDhk+bNk0BGl9oyntNIwzQGiA20YQmaMW44JnfRo9KptCfqIeVuW7GAhkLWIzZzq4NyzbAzW8whlm6M0LZzX6cDw4R1QwYm6hE/KYN4wa3WAujzMyZM2X+/Pkqf0BI8av+yU9+ooF1icCZuII0TuM33nij6jeMRO+8846CLk7h/ACkGAEDo0EDzEwhcDTHsJTlHKIGnVqnYcSGIRuQNuCcCONkXoiMBTIWGHsWMABuwNoAtR2wnfIHgA7BZDaPZxngDGYx+4dZG62a8ygHZqFVr1ixQkEb77Sf/vSnCtTx1qnjBtKI7Ndff7185CMfGXIGZySioayEMloZP2cWBBmJMAgyBwcAjSBvnzYYDdk4pRuATpVT+djrrpkaZyyQsYDRq400AiCbiGT7ehcEEsBduHChRikys2ctjYC6uro61aghn+APuIU2TTnW3JBAnnrqKfnVr34Vd6COC0gToAJ7vvnmm+XYsWMqVzD6AM7IHHbfRKYHNAoWDbBjJACaKQOgzmEkDcAZYE6FA3mma2cskLHA+LQAmGP0a+POa5g1M3zSVBCRCAAjg+AX/dZbb2lCJmb5JicQ+AXZpAyKAI4Sv/nNb+Txxx9X/IvX7D5mkKaxF110kfzhH/6has6seuLWghcHUwVGJ0YwjMAi4rJly3S6wJSCz2n4k08+qQuK5jALgfFq5PjsaplWZSyQsUCsFrBr24ZxE9dx7rnnKjsmXQVYBc4R28EaG/hm1sIM6eQcJBACYHDPe/XVV7VcPI6YQZoR5Mtf/rICNFMDRHdc7PDQMMI9UgfTCBi0yUxFo2DQDz/8sHzwwQfxaEvmGhkLZCyQsUDMFgC4wSciD5E+DGbBsrdu3Srr1q3TyGhm+bBswBlt2iws4gVyzz336PoaYB7rERNIA8L/8A//oFMA6D3yBOyZhnAYBo33BilITQpBInoA9Pvvv1+DW2JhzGYkNNMWDImRmIbwG/aOkU20ogmMidVwfs/HJrgcMsNAc2fWQMRTRlf3a8FMuXSxAGQL5njZZZepiy1rSqwvJTMlA9InwAjmAJRGVmUmDjlEMjW6sT3RWlAbGucGPNXAETCEtiPtQiqJ+WD9jPcbH2sUAiIUOQ/Q5vMHH3xQU13Egm/K7sPmk0bGuP3221W7IWqQilBppgNE8gCGACcVpgGmkUwdGF1wWcF/GoOGPTBIeVm5jnb8zJs7T6ZOmTLkQWJfFPAXDJO4vNLYhw525OgR+eGPfij1h+ozQB32wWfOS7oFeH94v265+RY555wlQ7nY7RVJ3Nvj3lx7vINZxwK86+rrdJa+c9dO2btvr4Z7hzloM8Ty6quv1kVCg2GwbIAaFcAEwCBt3HrrrQriHJRnwRFShsdHLEcokIYhI3N89rOfHVrsA5Cfe+459eaAYfNvVkABaAR4/qbBgDvO3y+99JJqNkFHGUZtgP6cs8+Rc1eulLlz5g7lkbZHKIYzit0c5m/773BXtZ/FFIlR/zv/9B1lA5ljfFqA/m/kPl52WJ3JdzwWZ1GTJk2WG66/Xi6/bLXOkN2OZIO0Wx0MGVIX3d4eaWttk917dsu7770rWz/YGjg6ELwB68iQZ4AaHANrCNAjnalZSOQ5E8BnGDyzDLJ6kkAuFre8UCBNJT/96U8r4GIU/g3oGm2ZDgqQokHDpBmB+KHS6Dm//OUvVe4I0lnp8OjaF5x3viw5Z4nKFybRf2JecydIm4kHv9luK3yX5GX99j9+W0d6/s4c48cCvKj0f/qm2fnHtI7+bnYEScdtmiI9BTwX7rjtTgWqaEf4NyPalYN/b/yb20+3q8z4zrvvaNrR4yeO+wZOsIf2I9mCZxBO8I1nSL7pp59+WivGehySBxn0zE4yqApk0MPjLewRGKSh80TaoElRSVgyzBAfQbQikxiJvQkBVRpkGnX06FH57ne/q+X9ghMdfs7s2XLRRRfL4kWLZOKEiUO7KYRtdPjznEw73JUY2H7285/JuvXrAoW/h7tb+p6lbBNW5pabhexltuTu2gqPz4ZayHWMfmf2rXRujWb73F7W3Mt8ZmdkQWZ7BqBzc/MkK7dAcotrqLb093XLQFeL9Pdae27yrgQhKal+ildd9RG547bbh6bz0eqTTkBtHySZvTcca5BNmzfJho0bVKr1M2BCCsmGh6yKdxqYBulkNvzII49oClMO5FtckcE+k+sagAYf0a7DHIFA2rjRob2YPcNYqGMlk8byPVo0C4Us3JnGUJbR6Ec/+pEyab95OWDfMOeVK8+VmTNmqHO5P205jCnCnOMlhURm2rz0jz72qDz+5ONnrOQBmJWVluq0EWtlDwL1kM44+DiwsEmcY8+QZk+m4/a5/TP7k3X7XPXMwTqYssYNtKOzU182P0BNnejnRcXFkpNXJKWzz5eBngHp7emVgdIa6WneL/2Ne6W3s3VoD84wvS4V59x440fltltvl9zBDaC96pCO4OxW16bmJiWLb7z5hmrHjU2Rc2/wbFlAZDcp5A9DPpkxsVhJtCFMnb4C3t1xxx2aD0QHhYaGEUpD0OcXCKQNi4bO8zdhkQShkBfaTPOIbWe0YVpgtGiAHC+OH/zgB7qoGK3D8wIvXLBQLrn4ElmxYrlUVlQO7Q4etIGJLx9Nux4N2LT/qaefkocftRYezrSDvqI77gzugIE9jDRgXwzCLvZBORIYm7J2QDfXtQOv+dt5XbeyfNbV3T20OBTtOZmUuwWFRZJXMVmql1wvp+t3SE9/lsjE+dLf0yq9+16R/tajCtJhmVW0eiTi+5tvvkVuvfV2Gd41NPJdxgJYM5Nhdo8E8vqG13XBMRKrhoDiB82PwTeIJBo92jNBLGZHcjASHZtZEx4ouCSTjCnMOpRvkKZTo0cR+g1TBoz57H//7/89JHMwqiBz8D0jDUyaaQIV+853vqOadSQB3by8S5cskbUfXisLFsyX/LyCWOTfRPRXn9d0mna42/LyP/PsM/LQww+dkSANmNFXSktKhqJLnZsGBwFTe9l4gjTX5SVra2/3Jc9BLiAk+YVFUlAzWyoXXSktu96SHrbZLJ8iWbnZIkffFWm34gnCeh347IBxLXbzzR+TW2+9TeWkaAAc36X2uDbD9WIQJRYVX3zpRdm1e5fimdcBrrFhNlGJkFB+jD79wx/+UF1tOZ9ZP1sEwrrx7iC4D7e9MNq0b5BmFEGLBqSNjIHOwuhhvDlMzlUA3JSh4yJx/Mu//EtEBs10t6S0VFYsXyEfu+lmbXxWdpZtjW6sPXr7Yzbd2mLVgPQLL74gD/7mwTH1osbrdVEf1MLCob3kYDSRmLQb8PqRO5zsmPp7yh2DbN7eRsOkIRl+dEvawAwBJp1bXCklsy6QU/W7LYDPzpO8vAHJ72mUrL4OHZzHCkjzDgPSsOn0BWk3idF8Fn2hn2eEu97jTzwuH2z7wFOSRZ5DKUD2ILWFXZ8mIpHcHTxXnu+aNWt0o236KiDN948++qivvuRED1oQ9SAoBH9BVjlh1DCBr33ta7r4QSWQP84++2yVQABYKk9MO1Qfto3fotfB+WWlZXL+eefJrbd8TM/TYyS2OT4Y4k9R6576As4BZkA2bNwo9/7sXpV/zsSDF79iMBBC+1B29kinfa8FvoEBz7JRJQwLpa2uZVtQND62TjbP5/RzdGk/B9dk6sssISs7V7ILKqSrjz06RbJlQIpzOyUvF426Z2gjVD/XTXUZa/u7W+Waa64dei2jsemx9HaautIPiZz+9UO/lvc3ve8ZLQhzPu+88xTvwDpIKYEukNV/+7d/U2mDgR0cQ5tGHkGXJrCF7bdwUw5y+GLSdF5udNNNNynNB5BJzXfXXXcp1edgmxkikABzM7rQaXHNo+KRDjrBeeeukk98/ONSUV4xsmjU3jA2Gfau3bvl+z/4npxMYLLwIB0hFWWZPZnUtW4Lwq7cCJB2emy4OEUqFDvK2tmIvVu5le0fGBjaOCKIbRh87PlqAOucnDzJy8U1L1vrzmISP2PFu4MpPnr0pZdeFgiko766QQwbU9noTNpcnoEZQP3JfT/xlGd5xsgYRF6Cd3ZSumnTJo00hJwywOMFh+zBswakccfDbzrI4Quk0VcQwknkj2sJ4Zjf/va3tTEwBzolPoSG/gPSrHAyYvzzP/+zbN++3bNOebm5ys4/+fFPyISaCe7louJwfFzjghgu1rIsGn397/9WFy6iLaTGeq/M+cm1wJDsUVAwItsaAM1UmJ9YghuS2xqRBQsWyh2336nRxWag8yN7UM/UA7W9xv4sB6DirfZP3/0nOXT4kOtgCjlFmzbZ8mDTLCIih3zve9/T9BiANMoCAS6UAw/Jpvev//qvgZ6/L5CGJbPbNyMHC4EsAH7lK19Rig/AmJ11GVWoLCMLGjZO44B5JMbAIuHtt96mIaee7nWBn3RUVPf3tBJc6gf/+gN59733Ii5UJLgKmcsnyALG28nkLuYdYEHJbOOWoNsm5LJXrLlCbrrpZpk4sVavb2AvmqdH4Nc27rV3Mmj/GjXP6cDBAxp0xqDqJFKAMcrBhz70IXWSMLiHxIHKwCKh2SyAHPu///u/rxIITPs//uM/FMT9kjNfIM1O31B2PDcQxIkYhLabOHXS+uGSAoM2UgcjEfk5SCrkdXDOzTfeJBddeKGOQFGPwE89vcF6/auvyoO/flBOnIwttj+q3TIFUmYBNxfClFUmxI0hW5/85Kdkzeo1Q+9oEDYd+JUNUceRp0RaQAx2cRaL8fhAo3ZzlTXJppA+wD1IKp8hZYF9JHzCb5rIazbkRl3A++PXv/61Olz4nU1FBWkcsm+77TbVo6kIDuAsBDK6oM0wclAJRhLj1cFnpOlD6vDaoBGGccN118tH1q7VJElRj9BPO32BGtnoe//yfX2YY0WfjPqcMgXGlQUWLlwkn/j4J1TyMEd6g3R8zd/W3iY/+o8faWbPzq6RC8i4W5JzGk8PpA4TMs4aG14eGzduVJzkO5j0xRdfrABOKPk3v/lN3zPoqCCN1EGejssvv1z1Z7LcAdLo1Bx8z0gCQBsRnREIx222PPcaLci/ccdtUWQOu71Dg7TXQ4v7BQP3DoAZf+knn35Kp0aZI2OBdLIAROr22+/QpErmfbfXz3DWSG9S+lAkt2VjfwuKuOTd85N7NIOlXaJg7QFp95prrhny8gAH0asJE8fdDh2a2RT4+ed//ufqMYL3xze+8Q11y/PDpqOCNAuGn/rUp1T4xl2MEQIANiHaLPoZjw5D96H00P23337btc8hk7BQeNEFF6rzf8TDuQwfF2xNn4VGthv7+f0/l02bNkt3T+wJwtPpJc/UZWxbYOnSZfLxOz+hi1/OnNF+2DTv+dx5c1SL3bdneOclp1VqJ9VKVXXVsOutiLoo1h+sjxihl1+Qr4AYNp81ZLKpsUl6e0ly5g0sSBa/+vWv5NXfvTrKtx2lAQA2aTBM/nojC6NB44MNmf3617+ua3q883i8Ea0dKXDG2CkiSMOc2RaLRUOkDra6+v73v6+bMjLKAtQEuBhfQUYRI5zffffdnnlUly1dpiBNPg5fR1yA2e1O8b8wHa69rd13+CdsmrDUhx95RPbt3+d7McGX3TKFMhYIaQHe6d/75Kc0dzTeW87Dzku9FhCXLlsiS5ct1VMf+PkDo67Bu8L3/PY6jjUckw2vbRj1PgHMkyZP0hloVKLncvGe7h4hHVd5ZbkcGdxbNRJQ79m7R+69717ht51No9lDYNlCkAVEQ1ipE/mmWURkkOI7mDTrd0ggTzzxhHp5+AloigjSaCn/7b/9N7nqqqt0kfC1116Tb33rW0N5OnC5M1mhTOUwHpsx4rTtRuVp1B/+lz+Q81atUqf/UEf8sXWwGuEvbDocUZOP/vaRQM3CHY9R+plnn9UpVebIWCCVFmCN6NrrrpMr1nxoKCrUrT5ONg1GrDrvXOnu6VFgjQTSgPOSZUuUZRLodqjukLJa/g05rJ1cK9NnTFcplYPr7ds7zMbzcvOksrpSSstK5aKLLwplrqeeeEoz2R08cDDq+cgUD/zyAX1P7fk3TN58dnAxIG0kDzRpwBjmDGjjwow2DXvGQ+6v//qv9btoXh4RQZoFwb/4i79Qf0AuhMxBeLfZMgfRHPc7o0dTSW563333acIRtwNXu89+5jMybeq0qIYZVSA8hga4l38Vjc60+KzFMmfuXCkptXZksDrT3gD3s4oyvaMDvPDii3LsePQHF/gGmRMyFohiAQgW0/dLL7lMbrzxRiktLfOVdVIzCIqotGEA85HfPqr/Nkz6/p8/MEJQ0Hzzy5bIO2+9o6AHyeGHGTr/Pnb0mMZjAPwXXXLRKDZtQBo2be4R9AG/8NwLOkuArRcU5ktLc+SNY4lC/OWDv1Qt2X5ANq+77jqNEzFYCMElepFNAcjXgS5NhCIkl9kzMSb//b//d12QjJa2OSJIk6fjj/7oj5Qt41LHLrgkuKZSANSFF16oLiemYvyNVwdp+7zCwPGJvurKD0ccoSMaOylAbWrgfjNLa5srixYvlrz84V0qerq7hdE5TKYr7ojmT+rEp599Rk4cPy49vb1B+12mfMYCoSyACyzvL3nbb7j+xqFI0EgX4z2ALQMymzdtkRkzpvkGaXNdwPrc8851lTzq6+vlnTctEHce8QPpAjnWcFwqKiuk4ehR221Gv/u8n/f/4n557fXXRqgEDCzIHYAwigI/EFbsArHFDRkmDnATpY1MzLX+8R//UfE0WibMiCCNhkLuaFxLoOewaEYFTTNZXq56NA/WBLFgcHQYvDrcclLQmK9/5Wsye9as8KlHkwrS9q5hmSov31qssB+1jOZLl6qD+sbXNoR6ScxJTIWI0PztIw/L4SOHNZ1ltOlQTDfMnHxGW8BER0K0rr76Grn4okt8L8RNmlQrV639sNrv+edekNLSklAgfeXaK2XH9h3KaFnPYVY6Z94cXQd74dkXkgLSZeVlcvzY8ah94cmnnpTHnnhsBL4xwLFwSGpS6mxiRgBjglqQPHivwcz/+T//p24pyMCDJAxoR/Ps8gRpbvx//s//UT2ai7/88su6aAj4ArY8VPJ4MGKYSqG7cFN2KnACC3R/wfwF8v//+V+MArmolnFiZaAT4l149CgxZ95c7Zxo0WFZtL2W2A47v/Lqennu+ed0pGUlmmlSBrDj/TzPvOvxLgLOus1dZZVccMGFcuWVH9Z3ORpzvv76a3X2+OQTTykOGJB+bhCkLx7Uh93kDq7txrGYlcM6jeQBWPNjPnerUzyZ9OFD1jqQn0yH27Zvk189+CvZsXN4OyyzizqSBwuuhrQSvIIuDXElXgQF4o//+I/lYx/7mII2i4qANrJIpMMTpBkR8IdmyxguTtIQYtIxHD+ERCLqUym0GB4wYELIIzd3HnSMmz96k1x37TVSUmz5WMd0pIxRj+5qgDSLHOtfHt3uWNoIKBP/v/GNjfLGm29qrlu/u9rEct/MuePbAizeszZEJreVK1bKhAkTNbNgtMPJnCkfD5DmOkgn11x/zZAm/fQTT3tmoaP80MJhaalq1mEOS5MuiLJwOBJoANvfPPQbeWndSyNuCSYS9Adu2nVpfKLRpXFLZlAj4dLf/M3faNsIYiMSkQDBUCDNouHf/u3favIjABa/53//939XVs3NcDsxi4Zms1luhusdvoHOg9Hmi1/4gpy1+KzB3YZjRNkYTw/zUN3PyRJAur2tTUf/eB8wZ1gGPwyCB+vqpL6+To4dP67RS4A2fp6+8s3Gu3KZ66W1BXAxM1n5eG8B4xnTp8vMmbN0TSg/P0/Yi3FEitYILQJIb77lo1oCeaOru0euv/4a/ffDv31UZYq1az+sfRUmPW36NLn4kousfQB/++hQKlqvVxcZ8cJLLpT1L6+POiOlzhCjo0eOarg6mOR9jH47AMn+/gH1zz5yGCZt91XxTsoEcWLbO4DavuCHnUnlDHkFpA0mImWgLLCzODiKvzRYCmsnudqf/dmfaZ7pSCzek0mD+LiIIIYz9QagH3roIR3xGIkBb+NyYoJYoPYsLjpXPzEeOvb//da31Y86Kyv6qO1raEkToK6dNCkhAO20AR2EberpHDzUvr5+GchIIGkNlKMrl7hO6wYzIGN2liVtAGZmJuwVnBLNmJxvPDCU0bKRsIj2Se7PxsK00AAYeAEg8u94t1wXOyfU+NbQh9tmRRp2d3VJS8upwWAWZ8u9vbxYOMTLA2cKc2BPwr7N4qGRgJE1WBzE2w2XZAbH5557TqVLAPyrX/2qpi6NJJN6gvTv/d7vKRVH0oAho0dzI3Rn9YdctWpo0RCQRn8hDBJZxF550wiu89UvfTmC43kMjzCGU6N1yujf202Y0opEr2qmRBpYwPny+wtNDlrxMDOrMOe41SvaWxDt+6BtjVzenvku6JXtz2p4CNy+Y7v84le/0OA+c8CSUR+QkMBDQBpGzUBCTn28PCBWDGr8DV7idvvd735Xo7i9chxxfU+Q/sIXviAANZIGm8j+0z/9k/r0wYgsCKTwAAAgAElEQVS5Ad4MJqmIcd5G6mAl021UWH3Z5fKHn/60snDvI+TjC3la0Efmv3zaVch/1TMlk2SBxPQRVzbts0XxAmkDLF4AnphhyU8jY2nh8PMix/RDv31IN6+1gzTbB5LOGYA2IA1zJqHS/fffr7MJQBvnCjw8kC+JKWFvxEi7tXiCNBvHEiEDEEPHQXz8FgFZFguh9XxnEv2jeeH3Rzy6W6QhyZSuv/a6oelRdJP67MQ+i0W/X7xLpG3F4t3QzPXiZoH49plYICmWcyOB9BCoxc1mXhfySlka642zlAE/8dQT8sSTT4wAaXCRXEcAtPGXRmdHc/7Zz36m5BWQxqODpEysJ+H5AW66ScR2W416HlB3AlJIaE1CEPKf4iNN5dCjTJJ/NGkD0tB4XPa88kf/2Wc/JxdecIGPvNEB5APTp1M3NAd44vF9AQPcOFM07S1g78h+IC56g2KZ5HP1WEHaqxWpewvCtmg0HpGylHz6BLbYD4gq4eH2yEPiSIh7gEmzazhrA0Rxk1kUrR5S+z/+x/+IuIu4K5NG0sDRGiEc/fnHP/6xUnKyQcGkZ82aNcL9jhGE72DfpDJ1O77+la/KwgULAgaxBHikAYpG7+KJKJH2FUxEozPX9LSA5yQ2rptOhYGmWCQTe3Mj9fjkvg2xDlkjOS2LfuvWvyJ33X3XiKcLgSXvviGuJvIQlgyekpgOJs3mtF/84hd18RBnC/7G+8PrcO0pMGS0EnJ24CON1IGOAsMGwHEjAaiNjzS/WakkyT95VN2O73zzWzJl8uQQK7E+mUVyn3pI8HGae0xUOmRbM6cFs4BzQTHY2ZFKh4WoMADvrIdXD09dzw/aKrfFQ1E9+gf/+i8jmgs+kjEUpcHs1AKWojfjUIFfNEwazzkkDtxrWeeDWXuldTboN6rWCOAsApJWD1D+X//rf8k999yjnhmA9oIFCzTHrAmBpCLo1XiAED7udvzb93+g0onnPoauZ/kAtdQ97RjeInulx4RWE0NbM6cGt0D8OnVQgLb3xqBw5tbOSCBtr1v8Wuxl7VhbM1L2ePOtN+Wfv/fPo252ww03KIG1b4ICgSUzKIAMSK9YsULxlAOW/ZnPfEb3gw3EpPHcQINmBRIKT1ALzJqVSuQPwsGNHyDUngVERgnyo9rdUuw3/cldd0fx7PDTlSM8ysQ/ZT8V9FnGOTqPqcr7bGOmWHALuE1s49M3wkBUmHP8Mmmf8+PgJvQ8Ix6tGa71u++9K9/5v98ZdTc2ncXd2LjhoTIQdEZAC8nn8KcGxIk54W9Y9p/8yZ9olLZXygdXuYM9u5AuSEWKp8bf/d3fqS8fCUP4wbPD7GkISCOOw6AJePHKfvfzn94bUuqINL4Mfpe4mWIcO0m0cXJMNyIJdjqTbhEfYDYWC8qm7ZaOB7S5tSY1NCVearvI+5s2ybe+861RnRIpA6XBDtJ4dTz55JPqioeSAF4+++yzqk+TspSoQxYQvVKWuoL0mjVrNO8pod9kYfv7v/97dRWBRQPSOG0bzQVGzU3Ron/0ox95xqHff9/P4viWuTz2+PbrONY1yKXGRSOCNDhTNqoFRk6zoxaPUiAo6AYt7wR4ah8JpJPHqOMH0NR50+bN8s1vf3OUtVevXj2kNJiNUHCqIBseSeo4kIxfffVVdUcm//7nP/95jUr02krLFaSh7P/wD/8gixYtUrc7XEQYCbg4kgdyiMn2ZEAa4ZvkSgcOHHDtJvEFafNoBznCuMC2cdGIWDEkc/4oC8S/XwQF3qDlnU2I1IL4t85PF4q1Rd4gzX6HRg42kjAMGZc9wsGRNNCl33rrLQVporO//OUvaxSiV2i4K0iT7B+Ha2g7F+FvRgJAGl/A5cuXD0UbmpBwbgpIk+3J7Yg/SNvukpVlOXam5on76RUxlBmXjYrBHmfCqU727Ozc4Tt7WHgKe555WuMNqL2YNDmlkYNNQAuKA5IxoeFPPfWUut3xb1zuAGl8p9mglkx5XvsduoI0vn7o0IA0wjYgjWaCdwcgzeoki4Umqga544033lA3vZSA9Kg503gCtvhOd88EiBufbYxfnw4KuEHLu9k/fUDa6VMSrnWRQBqZ2ISGA9KwZ6SOxx9/XEEa+YM1PJwy8PwAa/H+YIHRy3ajasluLF/72td0twFc677xjW/oTZw7spjRglweKQdpBWpnVwjPONLvRY/fS5p+bcvUyL8F4tcPgsJT0PL2NqUnSPu3urOkH5A2yf85F+8NPDxg0cga5JkmMBAmDb7iR4207Bukb7/9dk2hR9AKUTJcZN26dUMgjf+02TYLoCY+PaUg7eoYEb/OHP5RJurM8dy2RNlsvFw3PjOrMB4fsYD0qMmu43Ekt0eHaf3ICvsBaaNJcyYZRHG+AKSRNfCCA6Rh0qz/4T3Hxru+QZqwxa985Su+QdpsE5NSucN12HZF7/Hyto5XEX4cPZ9ENMUOZ+FmirGAbSznegFxcgGaZxJLK6xnGi+QJkUpJDgUSMOkccr2w6TTBqRH9d/xDNLJ79qJgJzMNcNawDz/cEBtv2sQyApS1tmy9JA8YmnBcItSDtJ33nmnMmk3kCa0275LOJQ+LUDa3mdHza3GM6CN57aFBbAz7bxgfcDNV8SvxWIVCtxqGqz2fmvqVs7e8tjAOuUgHUnuSEuQthNmT2KRvK4QSzeK/dwzpZ0BLOXqwzR4fqTvzGAf2/scoKJhi8b+zP020W85r5akB5s2tQvfmrQA6TEnd/jqp74KhX1TUnyec0Ep9mlwihuU/Nu7mdDUIhqYJ722zgqFkz+CMuPwsGYZKLVMOqzIM/rhZkA6bIf3hcG+CoWtQZqcN561+JAmdsM0N8SJhH0hb53c04L37zDAGxTc7TZw1jDc8BKrVU2rw42+KQNpEn5cvnqNRsxcduml6lrXcqpFow1ff+01dcImmMXpgpcWmrR9ahqxnwbvxLF2h+Sf76SETgYxTm0Q7X2L9r2d6jnlSz/nJv9BO+4Y+3MNCthBy3ux6UifJ86s4YeasCBNSPjUadPkS1/8kiZYOt1xWtavf1Uz5G3dukWONTSMau6IrkeY4tXXXKsLhueuXKmAzGaJ615ZJxs3bNBkS2kJ0qGJY+ydOnEdKBFXDm2oRFQmvtf0YsDmLm7vo5s53FbVIl3biVIpB/PYn7Ff4PVbzu1Bj3XZIyxIA8xz5s6VP/njP9EcHmzFxUbfmzdvkU3vvyeHDh0axyAd6pWPvUOHum1STxqnbbTPkZ329PrOaQrnjNePqezI5AXIKQdqY5BgJCQM6IY5J/3YdPAXMgPSQWwWaWYf9TrBOnHUy42JAjEZLDUtDAKG0YA41nm1Hdi5VliUSpgl7X062OJx0KaEFwtGLyD6GR/ja7KgrR1595SBNFT84ksukaVLl8maNavV/7mluUXTlL722u90d9vwcsd9g61MEjAGvk3gE+LbZ5J+tfAvc9KraoDVjgpeEoSzjAHSMI83GMalOWD7e2phgDcs3DkfSZhH5K9VkUqFq31YkGY3lslTpsjXv/b1IU365Zdeljffeku2ffCBHD9+LLLcwQWqa2rkmquvlv/62c/KjOnTdeeA733ve/Laa6/pziqxgXQSHkPoW4Q+MfZ+kvIr2PWBMWAHO+1yMls7KAcFWb/Pweu6XnXxe92ElAv+PIPCVtDykcSY4LUNY7TYp0NhQZqMeGTCe/HFFzULXnNLi/zw338ojz/+mBxtaJCuzs7IIG2+TVzujkS9NbZ2xfSUxxhYhemfEc/xoqdxv1H0C/qpir07xaNrxfMaTkqadJ06tr7sF3j9lnN74G6vakyvb/ReZSsRS83TJHdHkARL/rLgGbnDzF0DWdR/4bg85bhcxH+d06qklwwSDwRzNNSNEXu9zW7kJ50fUyTZJTZ8CNFbgim+qZI8gtUyhBlGnWJ/EMFG0bBM2pkFL6YES0FA2p+ftB2kEwDUcZVY7Q8snZEgHh01EirGse1u74ATpCORP+cY4SYtmKbEm2HH08zhcSGGWsT2HP2MKX7KpC+btnc8f2bOgLQ/O3mXiqlP+plnx1rBdD7fa4AKyaSjsWW320WicjE92yTb3W1gcZKJhFcpPOEICrxBy0eiasl9zMHnDikH6UhZ8GJbODQ90jlyxfhIwvdDH69IjHXzcYexUySgLdzGOzetFgN4AZqdMUdiz2PHiCNrGgbZQrc14POz3SdaNaN9H6nKzlqFr2UYw7h1sOjXSTlIJ2bh0Cl3OAE7umEilog0VY7x0uN0h9sQVokwGkaSM+x3ijSzdGPdyX1jQ9gk5Cle5M3NjiFvMfq04C9JEPANzketGro94uQ+9iCttOp8BoF0Ah5FAi453NkTevG4vYqJv1CMkpAXUHtJAXbwTnzjEn8HL+UoHKkLWN/EA3XACmVAOn12ZnFj0gkAvQRc0hrrx+NcO+jr5CzvYmwvoLVTJjdTBjFvSHk81tYm7PzgRC6GqoR7QYJUMUhZr/l0uFqGNUvwGqcFk45/PmkvucNtLhzW2IPnJewJJ+zCMTY41ad7sLMwY9t4A+Agj8be9uC44fNOwfpw0GoELZ9akA5v8DMQpGOcz8Z4us/ePaiencko4mUpx4ufNSAykDU4AbHZy8myh/59hto0kuwRaUbiv8O6lHSCtD/b+wVfv+V8zMlcZZCYmh71ZP+1P0NBOqoF3Qs42Zq/PhfyZl7jfoyXG8unuw6Qtg8HBkSybMDg/DdtT8ozG0NGDk/wojTSuZZg16Ain+ofvqzrBC3vVpNgnD/s8w1n7DMMpJ1veRBx0vFgkvNUE62phO1tqT3PTdrQ/h98oSq1DUmTu4fDjhCV9//S+AVev+XSg00bQwer9ZgD6eBh4T6nzUG7nP/+FvTKqRwNYqxrkk8f9Qyc7M3Oqj38r5Jc5TFzu2A44qNZwRYN/N7eb7n0AGl7LfzXPC1AOvFh4W59KAaUTZouba93DPX18QqlbZEIuOvuBJMlojKHmdRm9I1Az9ZJ9txUi0AXdOvDkZ+Jf/gavnbQc7zepuS9Zf5rnNYgXVFRIStXrpSamhqZMmWKTJ06VfNOb9y4Ue666y45ePCga3e5/75o3h3BRvURN4nh1NB9e1QF4nOlMXMVv2sBQ5KH1wuQkUMCPXP/OBLosiNDStwlxyC3DlI2Eu1JHkBTC/+1TguQTo0LnnlcIWlxcp+orW+l7MYBX8QYitux1P6YnJd0aqm+TeO8gfPESEzvDGLmdvz0jyk+H3z0h+X3ln7LpZfk4b/WGZAeCh6J3mmGHnKAoj57bIBiKb15gHrGqah9DA20zutnnh5pgD6DwDjoo/KPLw5yYT8x8qwm6C2CljdimB/gDmoe/+WdLMP9zAxIj0BeHy9mSjHSDXhSWiH//dFPyZCTGj+X9l8mLSrhv7rJKBl3Ru3fxkHAN0hZrwlact8mfzU+w0E60qqUR+9PC1nTfydPxjucsHskvZluN/QxcCfMAGl6YX/Y4qPykSBxQAYChpiEqZZbDRIP1M5RL/Ks7wwH6YCTHbstE/8ko3TylFfAx0sYY5GUNNHrpgasQwvhMRojhad7NT10lZwa1ujBMSjg2qsYpFqpAWl7DaPX3A9I41gxefJkvfD69evl4YcfljG2M0u0xxYQfZPO8CLVPyVIFs2gsX+fchs7p0yRwDko2w5aPnZzxvUKQRHU8+Zu01KLQWeJ+e3fDyJMtdIDpCM/HT8gjefbpEmT4gfSubm5kpeXJ729vXLLLbdIavykvQwTBfRSDh5u7H+Mv/R2gTDQ4mBcocflYpGnof5yf7s9G7+fUaVozzba9wmwURg0dK2G/V0b3Y4wtwlzjvONTw3t8a55SkAaao4PdHNzs1xxxRXy5S9/WebNmyd1dXXyjW98Q9atWyeFhYUSn51ZwnTSCI8pNU8wQiPSbtQIY3B/eBfuynE4ywus3UDGD2j6KROp2rGeHweTOGfsoS/pxqati0UGXHcbZEA6TnLH6tWrZebMmbJz505ZsGCB/PVf/3UagbRPFPZZLHTfDXViWlbKuyV+sC+UHZJ9kjfQeNckraYMkQ0WaUyILqkGfBij+7Bf4PVbzm0u6uezgA2JUty/4VLCpP/u7/5OAOpf/epX0tnZKZ///OddQTpxEYeRpI4IPTKtMTCtK+evf4+LSYGTXTu1HLdG2gHbq/+5gXqksknsD/7xxqMfOG1itXUYdIMNgkHB2stSybNg5BqnBKR/8cADcvY558g999wjTU1N8ld/9Vcyd+7cUXJHckHa6+WxParkPTV/oDaqVNpXcHS7nFVOs5m8vwfhd0rgBbTcJewIlSYGC4qMrn3Xasuw851lE+vS/vp22Go4r+7vbv56R/RSaQjSDz74oCxatEhBGl0aJp16kPZ4UcK+O9GfTJxLjJmKurfbTd6Ns4XS43J2VmivkR3ovSAiTQA5kiHDouSIbeOsG/hn0sN2CXt7N4snF6hHtthu4pQw6bED0i4vRfKfXEBsSfsKurPpMYA/AR+EjR3bCYATmM3LaR9k7cawawleQG6HJrfnnyTjOqsRFjFdZhXDl4rUluABMOZppB6kvTWjDEhHmHaN+GpMYd8YqOwYqGJsoBztbC+JxA4bbqjnnDH5BWC/5aLVO8r3oYHZed2RA5IRPaLJHt5QF7neqQdp52A9XN+0AOm//Mu/TDPvjsGepv1kLGnSbi94GqGhGy6NcZUmRkjzON0uiUSTR9y+dzs/MTV1vWpooHZ2kOF2hNel/Q9OXm9K8t4g9xlUBqQj9V2zHZP/55zENyHarZLXtaLVRL93zubNZ75OzhQaNqBTOvGjZSfRfk6cCXzrkUBt5e/wknPcX8ywY4TzjUnuG+Rd67QAaa+Fw9QHsxhGndzHFbhfRz0hzeqfYc9RnlgkKcTNeG7IGBS8E8hEwqKmw0ojEy45tfqRhcPcMvWSh3utUw7SkVzwUgfS9k1NoyJgmhZIYyRMszEjTR+gS7XcpiN2iSuNWuK13hmqilaHsXRpLyln5CATBqS9JnfJ7a6ja54WIO0VzJJSkDZz9OQ+oVBd2P2kFOuSzkoFJXZxtMT4uZQbw3YzbCQwS5E1wqKmZ3i4V4caHh3cmXfk9qeeTZv6DRssA9Juz8z+pFg4HLNA7WRZCZzSRur7I+w5WHDM2zRFYOd6W/uAbOeDaQbWoYGaABeLS0cP+rHKhL1V6kDae+qRUpD+8Y9/rMEsXhGHSWfSI4jKeADnNJsKp7ECk06Q678uXvKHF+O2A539LkkYvMOipkKzSV3qhwk4QTpY27y4Q+I5hbOeacak0yMs3NYBhp6I8yVI/KPy/4IGKZmCejvVlmDvSpDGZcoOWSCSHBKpD/hhqHEws/02IS7njvPeHW0k+/Z/Q6elUsMtTGuzZNPmTfLNb39zVAMuvfRSOeuss4Rc0nHPJ20iDg2TTjtNWp8KTDrNpov++5lLyRQAtdfMO6Z2ZE4OZwEv1h3pIcV5ZI0BpIdPdWuHG4y6RR/6G4zcQDqczcOclaYLh2knd4x4SqkZR8M83sjnJLkdSb5d/O01lq/oxqjtYGzaFmcQ9mOymGQP0wYn2o8G7qD7I9qrnlqQNpLU8PNKKZOOlgUv6Zq0sw/ok0sRA/XT4X2Vsb+wKWpLim7ryzzjrpAXQHv15eFpdVJMETNIe9VytDTpvtgYfWBKN106pQuHJgte2oSFe+LZeECZJIK1UyZMytufuYn/mZQdmN0WrBLY391uHRC4/WnT9jhFL2D2Bmw3CyTQKo5HN7JeKWfSeHekHUiPehrJezyJhZoktiOJt0qszcbb1e0Pxg53SdanQgBzpDnC8FOy2mfBXPyy4iW/Ow9LOhkmbZ6uJ/tLcudNGCY4X844dzu3NyjOt0iYacb9haNJIG4regl+eAFB2q6ijwRk54Wcsoflwhf0SC2THlnblDLplHt3+JqWB3/AQTtE8sonYcBJwi2SZ6/xdievkdQNMRPc72MAaX+M2np2wwmavNrjLnmkD0gPSEqZNCDd0tKSHnKHZ59MMANNKg7Yu3eCXsIEXTapZjojbuaEutEM1DJDgh6o07vVh82DevANM2jn4mj0xdL0AGmrxSlh0mxAu3jx4qh7HCbNuyNqP4xawEcXS5ciCaa648lU6fLIEloPL17qBO04kpUQAG10Zn+mGG7TMGF3TpvTHaiHjZQSkL733ntl6dKl8tOf/lSZdFr4SUdk0tHddvx1nnQplQCgjuM7nC5WOnPq4caq7Spwgh9uAIqse3D4kkqsZcORR7B2OCEh+fwjhUwaUL788svl0Ucflb6+PvnCF77guhFtwph0pD7p+mYmANRSjgBx7HLj0Twpfz6xVMApa/lCtcEbRpJB7HWKM3HxWv+z3TJIK4xUY50TnTW7WTs9JA9JjdyxYsUKmTBhghw6dEj4+0tf+lJqts8KhFOBCsfyhiXh3AS0JQGXTIIhMreISErMl25SQYIfuAciByDdQy0bfSln3f0vHnLRBLd81BNJidxRVVUlZWVl0tbWJmvXrpWvfOUryWXSoSyd7EeTSPyIQ1vicIlEtjBzbb8W8K0feCTcjxOj9sGk7QLMqNZFaMZoFzw71EfuyOnAplMC0tnZ2cJPf3+/3HbbbfLVr341NSDtu3+Nx/l8nFA2TpfxCymZcrFawA8ou5Vxsuk4Sx8BKHIQ2cO6rD2/tJf04Z9NJ7vLpwSk7Y/3jjvuUCY9b948qaurk2984xuybt06KSwslIRo0qHwNtmPJdYXMdr5oYww8qLjzSTRTDbuv7f3CTuQ2SExwQ89QUA9rEp71d+brZ2xTDqlIO2U2SK+fM6Om+BOmlQgCNiWSEQqqfXO3CxxFojEoL2Ys+/paLBqu9HlrMElwCBUevCukXXpDEjbYXGUrWDSSZE77P0vID4lf6kgWH8OX9qnIXwWC1+PzJljywIxvUzRmxpFnx7hhuesiueCo9tMgapkNGn7A3EVwyLJHRUVFbJy5UqpqamRKVOm6O4D1dXVsnHjRrnrrrvk4MGDrg/8/vvuc+8IMc3yxyNSBTRIwOLR38ZMifS1gPN1TTAwOw3hIX24+klHkdm9iXekd3qYXada8khrTTohIB3qrRiPAB2dRQyZKgPOoXrN+DjJ2fed6JmAd8MpgzskcrNpkiv4al/1Ru2RuTycXh7puXh45oB0KKBxm0sloFMm/W0OyIrGQ5OTbuPxdEO3/pJgLdrr1RvwwGDTRz3lDqfqau/UkQeescCkURomT56sjVy/fr08/PDDGijY2toqe/bskYKCAmlsbFTHDNJyNDU1uXbQuMgd+Fi/8cYb/uSOUMBsGKbbcD7e0Mresz3aFhDPxxM0ZdriZQEnwAWYlfk1aiRPDxYQnQ4oviUPNxnHS2uxPo/01icDEcIyaVycT506lTiQLioqUhe8uGjSocHaPvr67V1jrVyUbpaMXjjWTHbG19eLtsa5s7gB9eC77D+Hh/WwhimXHQz8+Ux7tSrOrfXsVUFB+tVXXx1i0nEDaTfvjphB2gdJ9PeuuU2L/J2Z3qUijFxxs116WyBTOzcLuOkMkSyVQKjyUFSGANcpKY9EY5dKuyVdik7ExhpII3c88sgjKnfEBaTvvPNO17Dw9ADpmCl4GuNABB0jge9dGhskU7WhyX0kR+Qk6192oB7Uo7OcurQbObbrFIPNGc2mnWJGevpLB2XScQdpLxe8mEHa2D/m9Y3xjFiOto3npnpA8EB/v3Q0H5e2I3uko/mE9PX2SE5enrQfPywT5i+X2nMuzoB3RAskv9OMGkIi+VXbxhSVSDzZdmSt2t7KJA9TgbPgJUTucAsLjwmkf+bhJx3qdYvtkfT39Ur78XrpaDou2bm5kltQJAXlNZJbWCy5eQWSlZMbqlaxn+RD7oj9Jml7hd7Odjl98qg01+2Q/t5uKZk4XfKKy2Wgr0f6uruk4YPXpWrm2TL13A+lbRuSW7HIIGa2fo17nRxMmlU8V57vpV+bCo1i0/aaOvW90czObShK1vCUFkw6oZp0zL0mtkfRc7pV9q77tXSdapTKWYulr6dL+rq7JaegUKpmniUlE6ZKbmGJZGVnx1zT4BdIXyY9MDCgYCkDfcLfWVlZkpNfIFnZsQ9q3e2npPnANjndeEQqpy+S3JIyaTt6QAfTnNx8aTtxSIqraqVs6hyZuOj84GYdt2c4gdqpKcT2rniazWU27CnIeHiFeC80umklo9ehMiDtkgUvvZh0+Leur7tTjmxaLx2NR6VmwUopqpgg2bl5crrpmLQe3S/S3yulk2ZLae0MyS+tiBqm6laTno426W5vkdyCYl3HZiDIL62S3PzC6BXPGvRn4neaHL1dHdLR1CCnjuyV7tZm6evuUHCesGClMl5mIWEOwB4gbj64XfJLKqSoapKcPnlYejtPS1FVrZRPnSs5+YXSsG2DOuMC2BMXnxfmVuPwHC/h1zQ1ef0nkmI+JGe4kOPI57nVf3h0yIB02oJ07B2vv7dXmg9uk1NH9klv12kpqpygL39R9RTJL62Uvq4OOblnk2Tl5CgIARywRj/HQF+vdLWfkhM73paGra9LYeUEBbPO5gapnrdcpq78kOQVleql3K+ZJcIqTNLTmI9uHdpw9+lT0t3WLKcO71UWnVtUIvmFJdI/0Kdg3dPRKsU1U6Rm7nILqH3aydwNyenk3veldOJ0lZnaTxySwvIaBWdrgBPpbm2Sxv0fDLH2CQtW+HkUZ1CZaMwz8aYYoYC4edG5xaYMyR2D9R+hYtozN3nLm863MoJgGFcjjE+5I26atD+wjPREAJ+mAx8oIGRl5UjN3CXKdNuO1Ql6dfnU+ZJfUiaN+7bIQF+fVExfYAF1BPkDRgiYwQi5DoyzpX6XSH+/9Pf3qac/bH3umttVYhno75WcvEJlj/kl5SOrq02MvZ1he+VAf590tbUoc247sl8kJ1v6ujpl4qLzpKC8Svp7ulXu6I/acF0AACAASURBVOvpltMnD0lbQ53kFZVJxYyFUlw9WXV+P0fXqZPSuG+rFFZPkpzsHGk/eVQqps1T0LcfLQd3SE/XaelqbZbyKbOlbMocP5c/g8tE06rjb5qoTJpbOoNdBquhH7upNkPVdL4Lkdl0Mt6eoCB9hi4cxtbRANPOlhOCFlozb7kUT5gigDeMEXCC7ZZMmKaSSPvJw1I+dZ6UT5njuqg4MNAv3W0tcmz7m1K38UllnNk5ucrKAXjYJd/3nD4lHS3HZcL8lVI+bb4AhgB0ae1MyS+rlCzJHs2iFQy7BLmBg+uymWdfZ4eCP9fIzslRwM8rKZPsnLzQhgF0O5uPSUfzMelqbRIkm5zcAqmavVhyC0v12sgcfb3d+lbl5OVLVnaOdJ9u1ZkJQM4CLDJFXkGx5JdXS35xmWt9ejrb5cT2t9Tu3LerrVnXAworakaUx7ZH3n9FB0me2YzzP6LrBZkjmgWSP8hHBWrnBHHohEgb1Nqv6tRLRlOZdGXSZxBIx6/joYMCvl0tJxVYqucuVS8Pjs5TjdJ6ZI/09fRKxbS5cvpkg7SfPCTVc86RkokzRsgUyBvNdTuVmQMeSCUt9bul5fBuqZ55lsy98g4pKK1UkEVnrX/7eelsPi7zrvy45BWXKigqQ5w+X6f5FlvPEjwdWhsOSvepk9Lb1Sl9/b2Sm5uvgNbT1a7M1QJAa//lfgaG3HxtQ2FVrRRX1kp2Xn60N1m/7+/t0cGo+eAO1dHzSsuloLR6iPqUTpyhshALq/191qwAeYjrUx/c46hjW8NBaTt2UArKqqSj8Yjkl9ZI5fT5ynztdYGFn9j5jtafQae98YjaP7/YMaMQ0cXdk3vel8KKCdJ+/JDMuODqwJKKLyOM6UIpWjy02cxjbXDYwcRDwSOUXGs/9D8n5Tb/dn/3vRAhfkjh3jEyTNrzhYnfOAlLbNq7Wfr7B6SrvUkmnXXRMItTL4ZOaa7fqeDDFLv95BEFYKb0gKk5Wup2yrEdb0pRxUSpnHWWAt6R99dJwwcbFHQmnX2RlE+bJxUzFimAttTvlK2P/FAqYOYzFkpJ1SQFuqzcXAUiLXN4r/R2tCpzRadFXigor5a84jLp7WhXIM0vq5LC8iplr2jn6OxIKB0tJ1UnzssvVmBETgE0jVSjbBgmzNsx0C+dp5qkq7VRBnp7pF/w2MjWehSWV0v7iXrV04sqa6W/p0uy8vIVNKlHHrp0X68OWAwY1MEs+KFbo1d3tjZJd1uTasvWADddmTczihO73pOaBSuUTVfPX6H3czsY/KSvT9tVVF0rVbPOHtNwGr/Ku0kabsJvZJCLV32isugIN9JzXf2qB9dnbIzbeZlIYJxIoA4K0mMjmCW0Ju0GzLEvrDGNZnEvp6BE2hr2qyzBYhUgYo7e7k45Vb9b+vt6pGzKbGk5uFPySsq1LAwQoN/57M+U3RVXTVYvBKQJQA+dFn/fxn2bVZeeeNYFUlBWrcCInIIbIAEbaN755VVSOmG6dHe0Sm9Hm1TMXKxSC7IBAJ1XVGLJLLi9Dfpwcx/YrNXB0btzJSs3T0EUFs53zAh62k+pftzdcUoHECaWfd09Kq8AvMgYyBacX1w9RZoObpOulkaZvPxyadz9vi4cojOzkDp79cekhQXXQ3tlwsJzhwYVzidxDJXJKy7WAYPBo/XYQWncs0laj+xVf+cpK9ZI7aLz5NTRA1qX/KISnS1MXnqp6yvMQAnjLoBFHzuorneWt03mcLeAcwExsndE3KxoFgDDoiJ8gcqYtZihTE2DNVRvJ+/Bxu22Yavi1yZjDqR9ZcGLGaSN+eLHpluP7FM9FTZ4uqlBWa/xvNC7DQyoNttyeI+y55z8fA22gAXDZA+8/rgy34kLV6nUgCQAU0UWACgb926W/a89rpJKblGxAjsHZdGikVn4rKPpmC46oo9z3YUf+ZS6/yGl9Ot8MEvLoT1TJjuvYFAaABizNPADjRdQh5UDboAg5/A3gA7Y87uz5bhk5xWqz/GB1x6Tsmnz1C2wpW6XTJi/QjpPnZTju96VmrnL5HTjYek4cUQXOo9u3SBVs89RiQJJIzs7RyYvX6OzBEAaKYd7MjAh9zCAofn3dVmfMyhOP/8jMvuSG+Xk3s1SPGGaXqewrEYqps93fTdOHd4jnU3HpbujTQorqnXtwD6I+n2hzuxy8Xtf/NgxFKMeAmlnKr1BYB4CaVODkSTNzcPDT11jKRMUpOOiSZPdDrAl1+natWvlb/7mb0ZtRJs6P+nRCwaxGNicy8LbsQ82SNmkWQpSgOskR8gx4AJzhP0CVvxdUFYhrUf262LXrEs/Klkw3Lw86e/tUw80JAOU4v7uDp3yDyBFDPSrZg1LbT22X1qPHJDWo/uUIdQsWK6yRMPWDSoZwFLnf/gTKhMgIwCuAz29UlBZo8Dd09UhfR3tMpCVJbn5BXpdQBLvkdz8ImUkLCjqz4CovMDgUlQ9Werfek46mo4qK23c874OTpUzFul8E+09OxcviyPSdapJSiZOk562ZsnJK5D2xqMKzIWVE6WkZop6YjAITF11pRIgZBgW9hjQ+ru7Jbe4RCqmL5KaeUuV/R987XEpqp4k8z50p7SdqJfySbPl5K53pXbJJaO9W0RUfwakGeyYbTATYRDKHH4sMDaA2e7RMRQebgjzUDOjv/uRdOnY59zu9g4K0nGRO5YuXarbYR06dEiWL18uX/ziF9MIpIfmQn56aKAyp08ekZN7NymLrHvjGZm4aJUyRvsB2DXu3aKgiQvarmd/roBXe/aFGgiTW1SqbBZA7TndpqwVPZjPWDRk+g8LBrDRciUbcC2U1oY61a+PvPeKFJRVyoRFq5RZ7v/do1JQWiHLP/kllVA4YKuwZK4JODIQ9PYQ/dcvecUVKpN0Deq/6v2g0gjMu0VB/uDrT+h5SDqdLSfl+I63FPQa92xWcAdAYfhIO8WVk9S/u7enUxckK6YvlJ6OU3Jy7xaVUfAiKSyfIK2H96puT3s50OAJNKk9+yIpqKjRsjkFxdK0b7Nsf+IeqZp9tsy44Brp78MuVXJi93sydfmaUYEwDIjIK9QbH2l8y5F/gvpgB+oIY7ZwJN+16AAXz2aHZdFDYeXDmofl5TTKZc//4mGih6mUgPTnPvc5ueCCC+S5556T3Nxc+au/+qs0AunEmhyvBvRTXMAOvPaoTFm+WqpmLh7hbqfRdof2SOnkWXLo7Rel9qwLpbCyRr02qF1OYbEFwDDo3l49FxmFBbuBfnrbgDJvwDhLshRwAUeACF/hQ289Jz2dp2XWxdcrA9770oO60Dbvqo9LUflEXf1WTVmDRbIsSQUXuYIiZZsFJZVD9eV8GDnJiYprJisDxkMCfblp7wfS231aSifNkpO73lPGC1OumbNUSmqnS3HNVL1OX2e7JjZCtlCJob9fNW9kGgYrNGzuA5gSvs2Cqi4w9nZJc90uHSQIeNGy2TnK4Oes/phUTJuv9eVayDz4XuMd0tfbqwMC/uWth/ZIX1+3DkQkU8JF0W8wUTxBZ+xcyw7Uzr8NNU20SuuRv8PNiCMiX2y7utjHlCGazdTUJnPYgNxcJtriYSLYdEpA+u6779Zk/vfee6/mO/3Lv/zLNAPpxL4yjQe2SU9rs5ROnqmRgsUTpqoMgK8zIKMLjTvfUUDDjS6/qEwX0vCcIAGQZOdI7+lW9V2GyTJFhzEz9Se/BT/o27qoV1CkPtksnOE9wbWROo5t26jsEy8KXOKQNgDThdd8Wv2g6az4YOOrDPjxN2yZ80+fOKzyhLLarCxdQDy+420F64mLz1fgbanboQyautYuWqWucSwK6pGVrZIIjBkfbPy5c/MK9TxmCgBpTm6hdLaeUEaeW1AytIiHC2FX60lpPXpAr9fR2KCeMswCyqctkGPb3pCuluMy6/Kb1Aumt7tD64e2XlQ5UV0S1Sul/ZT09XTqwAbLr56zRAeNzBHEAm5eH0HOD1c2ZhZtH0tGeHO4eaxE1qRNCxJJ7VIC0g8++KAsWrRI7rnnHt1r6/Of//wZBdJ4QBzd8julAzDk5v3bRHJyFCgAktz8YgU8ZI+6N5+W/OIKOfvmz6nrWG9nx1CUHdN7PChYRISJIk8QEJJfWq6Le9IvkldSajHNvl4FVIAVT5KDG57U6X3Tge3qBYEEceidF2TOmlulZv5KZd4wSq4NYvMfDBtg5zw8NrgHniVtR/dpAM3RLa+ptIKEA2umXVVzl8rUlVcoKGqQDYt7PT3qwodkgZ7efqxOdWG+q5y+UEqnzJKcnHwdFDBSR9MJBVSyBjIbQF9vP3FY2TALfQxeaPj4P+9b9xsNBmLhkJkHLoJ4zTBzyM7OkoHePsktqdCFWYAd5myFhVt+65kjVgs4uWYiuGUAJm0jxsMZ9AYh1cuLUAt619tt8dDNqy9WS5rzg4J0XBYOnSCN3DF37lypq6vTjRLXrVsnqVk4TPw0bajPDPQr+2ShrWLaAjlNtOGJegUONFRY9aF3X1SgQyNeeM0fKJj09fRIdi5BKNlWRGBfr3qJIAcActZiHoA6IJ0nGyS32AJpWLnpdr2k4tz8qg4CKo20t8jCtZ+S+jefUbBfeM1/kfySSgVqPQb6lf1auZbzpa/ztOQMLhq2Ht4nO5+5Txc7YdnUp7BqkkxbdZWUTZ6l10CrxgujuHqSArO67uEJwmKnuvG16eIodcRLA68TogiRNfCz7mo5IZWzzpYJC86V3k4iDnfIqSP7ldED2qgytedcomBdt/EpmbzscnW14z7MGJgFoHvDyGHfuBlqiHx5lQ46mSMWC7hp0U6Aiz9QB2XTTjweehmcTXdl1iMLRUOJaN8HtXYGpF0tlrxFEMCp7XidSgqq+Q5mtCNkHA8GDcXOzVf/6GmrPqw+wSb6Tvr7LD0arotui+yBTDGoQStzhmEjVWRnW2X5Te6KY3VS/9bzuvB26O3nVTapPet82f38A7oghyeJAnJ3t3WOsupOXZTkfOPqhvkatrwmx3e+I+3H6/TzgpIKWXDNH6im3NZwwJJkNGinQ+UNJAj0Z2QY3Pb4DsmF9p86tFuqZ5+jWQLLJs/Ue1oLpbkqCWVlWxo7DD4rJ1vvh4YNMLcdq5djW1+TyctXy6SzL9YETVyXc6kLgxkDQeaIlwW8Jvn2Vbh43Wv4OkEB2l6DUeeOqurguz9ip1tLHxnQ+aR3pptESR4pBekf//jH0tLSonJH6pi024p1vMdC744KCJMkCc8PQAugAggPv/uSNO3/QAGGzycuOlcWX//H0tfVpSCni4R9fQqkgLHJbaHueL29g4uKPYNRhOjJlpcGLBL/Z+QPPEwmL71Mw8V3Pn2fzFl9s+rV3O+cm/9UtW1A1IAs5yNx5BUWKThSP/WHbj4prQ37hYhIwLx63jKZeNaFMoD8kl+kLFv9qft6LX/s3h7VzC1/73a9prr1ZeeoLUi037h3qxRVkdUvT2cMpw7vttj7QL818DCDKC5Tl0YCdwh1J0pz13P3y7RVV8r089bq95kj3hYYseLmuHgS35uQzXIF6RGczO4/zU1Gtyna4mHIqnmellKQRpNubm5OMUgb2ySvg416GrBMclqQW+PUSZ36N+4nK16/6s8sjtWedYF6LLAQR/QejBDPCdWLdbGxT1k2OTpgqXg/IAcQtajyB5F53Z0qJTD9JzT70HsvW3ksSsrlvf/8pqbwLJs6T/Nfz7/q48pcdXGRew4M6D0Im1Zmm5sndRueVFc5ZAZLUsmXqjnnqOQCGJN7hCCV5vrdGjCDlAGzJSKQQBwGKGuw6bF8nvt6pRMvjMUXaKBK+eQ5Gj5OThEWPft7OqWztdnyZ9YZBuHtterFgaseNtr93P0aAj79/KutASxzJMECkRh1Yt6rcGzaayNae051e0iiu0wTDaTjLe6kBKR//eCDstC2cHgmatJebw4ATBQeUYFouyyW4U4HgJLnIjsPZmlpxboYiLgGgMKg+/CRzpXe021SUFGti2V0KGWdg0EodCB0bwATVzmi/WDK+Daf2Pm2zLzkBjn01vPqLzxp6aXDckoWMoO14KcDRNdpTfbUsPl30tPRriy2fMZ8jaQkoVTp5DmaU4OBBxDH2wNdGybM/XVBcsDU5Zi0NdTrDAEWXz51jrQe3i/FE6doKDkeGfg98x0DDwCNfo9MoqHsJeVSXDVJpl9wjZyq36l6vmrUmbDuJAC02y0SA8zmTuEA2i6XuM2ebe1ghdzkWXdZQEx3kI5LMIt94TAok05MWHhiO1WQNwWW2PDBRg1MgSH29+MHnWeFkA/qZJSR7GwFS92OC1cyyVZ5Iju/QEEa3RqPBUC153S7tQXVYI5qQLmz+YQ0H/hAQ62J7Gs9elB2PXuvutA1H9iuniYzLrxWA04sv+V8y0ukl1SmncrOAd4Tu99X32VY67Tzr7L8QLKypWTSLF20w1XPZKzDHxwXut72U+rrDatHumDAOFW3SzpbT+qCHi6AnaeOS9nkueqdATOfsHiVzhTw2GBgYQ9CIhQZiMhfgrTBRgf6JLOzVcaBvWeORFnAC+icrDrevHLkbophANs6J5LMaduO3Gws4bhRNKCOp9VTwqTTz7sjfUCaBUN+0FpLJ8+w2CcQnJ2juS6QJtCsiVkBDK0+hBseLNTym+Zz2DMAh6eI5XVhyRSanIgUqfgLD27phYZNZOCOJ3+sMklXW6OUTpmjuS9gvSpL5OSq9IFkQlh6454tsuf5+/U+Vi7r+erNgW4M4ydXCec0121X97vasy/WxEUsWOL2VjZ1rrrdnW46qnIOqVxh47TNijUfkJzCEh2cCMpBRsEPnKRMuABqdOKss6TndIsmazq69TXNA40/dNmkmTJlxRWakztzJMICUZjoCB03/iBt9fhwh/d5RvIYBPChatuiEW3tioYY0b4PUvuUgjQLh4ZJz5s3LwUuePE0ZRCze5UdsEKUu7ukatZZCpAqX/R0afBLXlmlMlaAES8JvBfwcMAlThcYB/pVP9aMdWSjI0ESnhl5+Rbr7rT8qXGDYxPWpv3bpHz6PA27Bki3/vZfNcQaqaW0drrl4UHe6KJSK+td83Fl9bma67lX/aIJ9W47ul+q5pwt5VPmakAICfjJYMeAgD/4tBVXaHkCdHClI5Xo8e1vasQfXi0MSv3dnZpite34QV0cnXTORWokFhebDm7XbceKJ06TzsZj6g3TfapRZwAzLrpO2fTuZ+6TwspaqZixQN0Haxefr7OE8Xzk5eVJVfVw2tX2tjZpb293bXKQssFtFt6v4ZrrrpX8/Hx5+smnpLu7W+bMnStLly2V+rp6eefttyNWJQxQj3LFc7vDEEDbM+JZ4G2+ioYc0b4PYuOUgnT6BLPE06RBzD+yLP7EeEygH5fUzrCS1/f363RfXewG+tW/OJtMdei6hFMTKk7WurwCTYCkSfx7OpWJWv/O1vM0v0a2lUDJ2oV7QCMC2VeR/QIb930gu5+9T4omTFUZoWruMpl96UdV7gBs8VtW97XBABeSIgGWxzb/TiMmydOsm+EWFkkHCZFy86X9WL1k5eWqdLL98bs1LHvaqrVyfNfb0rxvq5ZhoZN2ojczIOF9YmnW+FF36oa6uPadPnFIoxZVe+/pkcLSSimdOkf9rA+88lsdsIiYrJ63VHVqs19k+KeR/mcCaBddfPFQRY8dOyYvPPeca8UpR3lzbHj9ddm3d2+cGhl+4fDcVatk0eJFOrg0NDTIjBkzhAFlw+sbPOsXBpztDY16vmrSg3R9yPPDguczFqRTt3CYHuCs07eBfmk7ckBONx2RsslzVGJAOgAk2RuR0Gfc1QBpDVjJJpglR6UNE0kI2GlWvAErIx0ShuUbTNa8nsEFRlH2yp6LR955SSYvu0zySir031t/8z3JyS9WyWTqijUy86LrtFNSF3MPs0Hs7ufvV5AvqayVwuopyujNnoHN9bskOytbGra8LtPOWyv1bz2r9Zh/5cd1V5lj297U6EkCXdhgAHc8FkknzluukYyWxCM6CFn+14fk1KFdukCIfMNTY7AhnDxrIEsqZi7S9hFmDlMHpMkwON4z2TlBGpv95sEHlZHaj7z8fLnt9ttHfBZfkDaXHuHL5nsAAKhrJ9VKaWmpNDU2yd69eyMOIL7YsMfdR59rR2On0/SgNq0JmKy2+QHp8PMK90qnnEkHXTisrq6WjRs3yl133SUHDx50bdX9gfJJx9ukvvvmiIKEe+NtAZOsnEk6T8CxX+UFvCVgqARrdJ06YbHljnbNG62Rc6WVyoY18lD6Jb+wTOUJDWLJAcTRrnM0kRDMnJ6G+9rRzb+TXHyNa2fK3pcf1I0JCMXmmvOu+qTUzFtm+TXDcrNE2TqZ9xgMtj36I/WLJn8Irm9WnmYrFzUpSbGqyi05uQq0i6//I/UFZw/B0kkzrZwchcXqLshiJTm0SRfKTALPD+pQMmGqugQSBIM0w04zlC+sIHS+UF35WBxFNuk4eUQqZ56liZto4ISF52mE43g+3EAaiWDH9u0jmu1WLjEgzW0TT3xiAWkDtCMQd1QncQK3kT2ig3QiWp9ykCZ3R2qYdCLMGQ4S1LWs8Yh6VbAtluXJ0a9eC7DhthPkO94rPW0tFrMm2f+gK561W3aWatAAPNnsWLgrmzpHmTOJ8xVkBxM34WdNpCKLhU37t+p57ECy4/Efq6sc+aNx95t35Z2qZ0uOFUyioeGIJ/kFCv54dRzdvF4Ky6pl+gVXD26026r1QoIAkLknOUjYCLd28QWy/9VHJKegQLfAAsBZaKyas0RBGI8WvE2KKidp+/lRzxYWEIvKpGbuUt00of34QSmfvlAXPpv3fyAdrY1sqTu4o81c1anJX0JAzZkE0j09PSoTuEkeH77qKqmdNHLAAqSRGIwEcqyhYQR7JbdO5aDevXP7ds2xU1VVLXPmzpFJkyYJ7JzzmxobZcf2HaO0cK47fcZ0zRvfw4JvU5Ns3rR5qFxVVaUsXLxY+xT686H6ev27pKRElixbqn9z3jtvvzPqpYobSEd6XfUmgxhhiz6MxqTtc4l4DVkZkPYM4g8HuGHOYnsrfI5ZsCMQw9oR/JS0HNyuO66Q9hOGC9u0ouiy1N2Ov3VD1aws6WlvUVkAYGcvRTxDCssmaOIhgBRNW/cxRG7TfBqt0rh3k7Qe2qu5odWjZMpsZcrTz/uI1MxfppICkoQGtHBOW5O6x6E5H9v+hvQP9Ev1zLM1eT/3JGQb8O1ubZT2E0e0PejguPLRDjYAIPkSmx4U10yRmvnLNdqwYcvvNB+HvqQTpmlqVBZIYczsNNN28rD6QbNbisoj7S2az8O0F19sthnTfRvzi1QWQQfXIJtxfNgZ8ubNm4U87Rx2yQPQ++jNN+vnaNAGlAHp+vr6IRkEQCR+wRy33n67LuiZz6dNnyEXX3KxDgTOA7B++sknB2WWLLno4otG6N+mPOXWr3tFARt5g8GDA/Desnmz/m0/l/KPPvyIK0iHfaxR9Wgu7Fw4HOHMEj083NQtXnP0oCDtx08aBUOb6tg+bKipxgUv491h6b0AVMuhXVb2OBLXH/hATux409KiSYhPtre2Zs1ZQTIi3dePxEI5OarRor2afQoBVfRlQJcEQ8gkRRW1WgaWaUAeGQOviYZNryqowcI7Go/pZgBENrJIyPWtnB0dKnXgwkdukaObXtWeDCCyswoDAfIE7BZPC5Ig9XZ1SUv9LtXS2SEFz5FJSy/R85r2bZWZF92gDJ4gmtaGA2oH2HLZ5NmD/t/dOngQUk69SB6VV1gsVbOXqByEJMJuK+jfSB+cl19WrTo98g/XChIWrour6uOdPjOsaEBkB2lkjiVLlyqwAthbNm3S0+1lXlm3TlavWaOfG7nDzrKfevJJaVYAnTQEoOjDG19/Xa697jqprLIGPa4P84ZtT59h+aLDeHds3zbifoAxLBtAJu0Dh8X0n3cFaWtAuWmo2YkCaXcHQvunTm3daNMjff+i9ZRo30d7vuZ7PyDNJiqTJ1upgKOB9MMPPyxtbW3S29srzMCMWy7nDlnBHnEIoic/n3S8zOfXzN7lTjcek+M73lSfXjK0kQ+ZHNMAGFngYMYndr6nAStltTOkoHKCarEsEOLZAVjjD02QCACFr7DKJUQIkrxI/aN7FOQASIJeOIeDDHMEvlTOWqSbDLBQuei6P5DS2lmD2eUsGYUgGJMRDze+A68/oZF/SDSkBZ19+c3S0WT5XWu+6ZOHdTGw7fghmbzkUk2UtPfl38icNR+zdjYvKtNkUSd3v686POy9cvZZMv28qzRTHUCpbobdnbqJbsuh3dK4b4vOLoi4BIBhypzL9cgiyCAEiNPhGDDQ0/2CNIuhJILC5thvrBx2AAZ0kRYWLV48QvIwIAzYAqzGG8TyntgzAlQNuFseF5YU8cLzz+t5c+bizjigL3V9XZ1+ZwdzwPidt9+Sa6+7XiqrKvV7WLBxCYTlGxmDz0tKS0YxaScD9wJpZYAxPKTR5zph28GB7VGHtqLRUCTa936b4Aekp06dqjKUH5AmyygH2xeeOHFCurosPBgB0qkNZgm3Au3XoEHKsQh26O0XpLCqVmrmLNHdrPet+7X09fXI5HMu1mRD5E0mwKRm4UrNLkeoNAw7JyfPCq3WcG22fmpWBs3iIpuu6sIiwSDFpfobXdli4B26Uo2coFnnDu/V3BkA27TzP6K5PDSbHjkz2k/pb9g6C4Q5SCa5+XJi17ty4HePSV5puQbdlE2arR4lp08c0fux0Ml2Xfg+swCJ1nzq8D4FYfJY4zkC2NZteErdAWuXXCyVMxZL8QTalm0lkCKCkix8eKX09eluNlyHnB4DfQNSPnW2lE6erawczTs7P18jeWH9bDs2ceF5o7bK8no2rAUc3PiUAju7jJtNfIM8y1SUdYI0oGYkBMAVv2kjdfBvmOowSFsueGjLH73pJmXgRs82rNkCyYdHhOVNoAAAIABJREFUNI3yMGgOWLRqzj098tQTT0p3T/eQfMK5e/cMu/hRDo2agwGivb1tBEhTF1g051FPjuSBtB2ebDq0bkprbc5s315LP/K5RBoPoI43SDMYV1ZWSiPrCTt2qPw0CqSduTuSn/Q/HqaL7bVEE65/82kFJwJK0HcPv/WC1L/1jFTNWapeGI37NmsujGnnXy35JWVWoMpgKDhsU3foZmduEh6xTVZ/j4IbkkTb8XpNso9/cVf7KdVwNZycEuo/LZp0CZe+ypkLZe6H7pCi8gmDm9F2qxsbifG1PMEx/X2DmezYUPd19cLAL5pFz6nnXqmeGATi6I7kgyHnAPbZN/5X2fPSrzQEnIRNx7a+rkEyRA4i88DMyblRNXOR+kAzcADKSDzWy0Fip37NksdAQPg4mxNoG/r7Zd6VH1eN+lTdTimsmijZOfkaUs9gg/dItIOF2LqNT6vswnoA0sxY0bJHaNKbNqmua7RkXsSeri4597zzBsHu4RGs2e7dcfnq1UOyBdryNdddp2YzUofdhnaN23xuGLjbd272dwNpWCCyCN/BqJMC0iOCId1FkKH6j9i9dph1Rutf8dCl4w3S+/fvl2nTpumg/Pbbb8uRI0dGg3T67MySfLBGBoD9dbYc1w1m8ebIJsNbX6/seemX0tF8XMqnzFbviaKKat02C28LKx1poerClmuelRta80vj4YH8wXZZhcXWBgDs7YevNFtH5eap7pudlaOyB+Ctm8Di35yNd0i/TFi4SmUGJAPN/ay7vJCpzloQ1Cx0GlbeJ3te+IUuHDIwENXHfo1lU+ZKy5HdKq1wfTwv0IYXXfsHsu3R/9BdyfOKinWjgSnnfkiZNQEyp48fkikr16jHB77fhAtYO5fnWjvOMFioPp6rmfuoFxsWnNy7WYNbSqqnSNX8ZTrAMVDQduwKu/az2woDV/2bz0nD1tdUm194NXKPxfjS/XADaUtWWKYLft09PcpKDdiiWS9dtmyIzSJ3cNhlC17c2lprp3QjddjtAJOePt3Soe1aMy/7obr6IU3ZyaTt18CTIy8/b4hJG/ZsmPMnfu+TEUE6vlKH11O2YYOC+TCij3UmDXNesGCBLhy//PLLcuDAgXQF6eQCNAt/LKSdOnpAtWVc0UpqZ2mWO2QPFsgObnhc8koqFWjQiOd+6HZNwA+LJAoPLws0WsK0rd1SrDYArl2tLZJXVGRF7w1Yycm5LhJHYUW1/gZ8AXg0bFgo6T2p0+H31snCj/wXvRwLhICjenQQVKKpRHtVRkCzJSPfnucf0HMJAT+x/S0NQGEnFnRdJBJCzPFdLp04Q2Zecr2CNLk08A5pP3ZIas+5UF30iBBEbpkwb5kuarLIaW2kS3Y8K7oRRk+9+Tf1YkAjFH3f+odk9uW36GCTX1QuZVNm6YDEruDlk2dL+fQFg5v1RoZa7H70/fUqNZETG5/vWZfcqPJPuh9uIF1VWSnXXH/9iKqbBcGRID0ccWiXPMyJdqljGJgHlJWjUTPDAmhNkAwv/Pp164aYPIPEU08+NcI1jwHDaNR27w5zTxNlGAmkE+9+Z5ND7dnwqKRjU3E/COKnTLR+Fm8mzYLhihUrZN++ffLYY4/Jrl27IoN08oNZ4mG2aGa1voc1o6GiEaO94oFQPftsZb0s7uE9QYY4Fr3Qn/e9/GsprK7Vna0Ly2pk1qU3aKpOpI6uthad+uMtwSIiWeyYzptNYnFbw7uioLxGc1JzTc0bDeuGoQLwuOmdPKwMlH0TkQ9O7nxPdr9wv8y+7GbNHGd27MZlDx9lk/7UhG4jnwBgMOmDr1v7JE5ZdaXMvvQmzc1BClESIeGZAYOfu+Z22fKb78u08z6s4dzYhAjBTrbb6u9XHR0XPdznGIBY7NOFztMEwuSrvgxI66YAuWxKW6TBMQwcbC224JpPayAOC5HYZ+8rD+lMZPLSyzUZVaTDGgz3ysk97+kghJsgs4fFH/2M6uzpfriBNHW2e2zYwdYLpDnHvljIv+1Shx3EAd8NGzZoZCDh3GaB0QLpV9QN0CwQcm/c63p6uqWqskoWnbVYr/vOW2+P8O7gfnb9ORpIx/JcIiZYsgvPXjexJciz4mIjH+kodxQXF8ull16qevQDDzwgW7awjZ51jHLBS17Sfzf3mmjmje17tF6CRdgVG/9ewqBVc82FIVqM1trT77hqvmS42/PiL1TSwDuCba2mrLxCcnOtBT5lwZrYv0uBSndNUZbZP5hQydqKivNNStKhfNOw00EPDcrow8jJlYZN69WfGS0WOWTq8st1URKfaBgrbJ1FSRYhkTlw02s/eVT2r/+tbnMFsJHUaNrKD+nO57j8kfIUjZ1sdww2sy6+XnY9/59SPWep+muf3LdZpixbrYuL1AXtHA+Q8mlzVXNXGUcjIvOlX/qlr6Nd85SQ1IkuhK81kY644jE7YaNeUgIyu2DbreO739FET5OXXKILppEOHUTrdyjzZ3GWCEz8t8mlPRZ0aS+QZmEPLZrDHoHoJXdQzi558G/Dvs1ru2jRYjn3vFWu5jQLhxZLHtDFSXueEPtJTLVJpuRk0pa0ckyLJhKkuX4wucThaDDIps2nQShfkLJ2mwVl0tE2oq2pqZErr7xSPti6Ve75yU/kvffeSyeQDmum4IDd0XJSjm9/QzePJTWntXVUjzJfdFDkB3boZgrPlBumuH/9w5JXWqHh0dNXXaXM1mS9Q+4w4GolS8rWHVrocKoVkzK0qExBm30JkQGsHb8t9znVmbs6FLg0OGZgQBq2v6GbuwJQB19/XEO7yUTHubpQp8mdClUCGUrMlJWl7P/wuy8qUFfOXKz6N/dGmmk5tMdyDezt0uhBWH/jvq06c8AThAGG5FEALKybBFBo1ZMGN5KlQdwff+uiigmWK57uRMM2YdnStHeLBubgK40tD7/7sg5wKlUsOl8z8rFICdBaaVvdnzltYwec5rpteh2uAUiz7RbeJ9EAPniPiP8ZeFcYTwt7vguY7+rVq/WGJrKQvwFO469sfJ3ttTKLjm5eHYA10YacT+Y9gloox+bROzXisG2Ev4O9LPeAeTcca5Atm6ygFWQZM5DYP+c746HS1t4mG1/f4Gq4YEBrXcL9HCfXdebvMMEtg0KLPdW0Tw8PfW9jePxBQTqan/TEiRNl7dq1yqDvvvtueffdd6ODdPL8pJPkfjcwoMy09eg+zSEB0MFELcCAEcOorW2p8IOGBeItUffG0+orTZ4KAj+mLL3Myh+dm2vJHSJWfo7BHVj6+9h+ivzL1m7egDfgR0Y4828AHNCGicLukSoA7s5TJ6Tl4E6ZeNYFCpywU3I/z7jwukE/aivbnHqRIJV0tlm7u3R1ysENT+heiOR5JoqRQWbSkkt09xT2Jmw9tFuyCwo14X/r0QMqszAY5eYXa7g6yfjxr0YKYjBg04AZF16jIe3IHUgutFPrqz7fVjfXzQHqd2kSJTRsA8DYBtfFqlnnqEcKmw1UzjxbauYv1QVJEzpvf08IMUeewf6EziM3ndz1ntQsWCmzLr1RozvPpKOkpHRo0Y/cH95pQr28INxgaIT7RNzMGYsu7R/cbe20eXYMDC4g6i+f4Bur5JFykGb6k3gXvFjGseB9i2k8gRokQCLQAsBkP0LLEyNf8tmHsPO0uoq1Nx5RkMDjg70FLaDboiybHcLRagEjvBrY8xDNVD0fOjtI9U+AuFYQ+QONFSZNJCBBHQA0sgUuatZGtWTOs8J6WQBsPrBNZRVAGgDEZxv3ON3TUCMa8fwgGx3+2NY92hvqZNvjd+uCHhIKi5ClE6bJrMsHQ4/X/UaDUwBjcnfgpofGTI5n5JHTJ+qlpHamzLnsZvUBhwHzPbMLohBzi4o0PakuYubkW/sp6gJmli5yUhZXPnugCky77s1ntG6ALDo5gTYAbenkWXpvzaBXUq4DJDvVtB7Za+UKqZ4iJbUMJvul5eAOZeBVs8620sSeAQeMeNLkyRqtiC8zB77Rw3mp3YiNF0wmF6jDPp5QQK0bUYxk5LQ2CLKEBeuUg3TiFw7DmiZcFwAkWTQ7vu0t9RRQdzI8JPD17WjX56ybxbbjpWG5y2nu5ROHZf8rD6lkgJcEEYSzLrlBNVItA3DCw/v6Bpl5rwKwleg/e1CHzlL2aU9fqr7Cg3mo1eeDVKZEIQ70y8mdb2uCI8CMRbu6N5+SSWdfbO3mAkiiEePm19tr3QMG3nRMTh3Zo77QaNCAe8X0eVI9d4XKKEfefUkXB5F5kGg6mhsU0IkkBIiRFVj8RN4oqpmqkhDASRa7ipmLZcKilVJQTLpSrYC2lfbjNcIejCzokdjfmkEMvjT9/ToT2bvu15rbg53VmT1wTZ3BiEhuMWlOK1V+IXKRuuKyx6CI2+PB1x7ThdiF1/5/UlxluaCdCYczQ95o32i39RyXlJ6B4Cq8Zf0DrPc9ol8j8mCj5wcIaPHLuL1qnAiQvuqqq2Tr1q3y47vvlneiyR2Jz4KXJIlj0MKwOiLy0IEBAI1Y0o1ire2uzEauutPJoA8zTPl041ENt2ZHFsDi4GtPyIRF58q0VVdKTl6RTtlhtkTx4RWC5wbMFskDJgxL1UAX0pOCb7kF6t/M4qLuJq4sm3wblrYNI2VHclgvATPU7eS+LZobJL+4UqUKjbxT9k1yJutvDUNvP6VyB8DO592nLbZMqlCYNdIJ22ehVZt9GbknYevUC88TFuYmLlqlv/F5pv64HaJxz76UbbuKLHfDYuSdPl2EBPArpi2UoqqJo/ozEgmh49ybgYO6sKEtm+QiabQ11FlpXvE3zy9SfZwFWSv/yCFpPbxXJRRmEkWVo68fHlbS+0x0bYJZWPzbvn277Ni2Tf8efTjfIxftNklNjUXuGMRXW03tJC6KPDMsSwcG6ViAOhEgHUiTTg5IJ69D4aJGPompK64Y2qdPt8Dq7rC8EAqLrGg+gkbYhxCf5PxC6Wo6LoffX6d67JTla+TI+y9L+/HDMnv1LRo910+5olJNV5pfWq7gbLFJq+eoPKE7r3SrJs3OKZTDH1rLEuzSayWDh7mrx0Zvl+Z3ZodwFv5g4XhdIBUgraCHI7ugYzPo0A58kRv3bFK3NwYH9HSAm7/xqoCBE2ZdUEwejIkWIx6MjqQscgs2YrZAAMyU5av1msc/2KAsG4a7YO3va85p2DtSEG1qOrDNymcydd6QDOPEBM0bcuKIugfiXYI7Iswa10fkDDLlMRDQJiSl3o5W1czJJFh79oW6qwuzCJOnJEmYM8ZuE2SCn5imRWfCke8b2Q3PwHiEdtr2AghijbB0MVEgvXVw4dAXk06sJh3EjLF3qqObX1UQrJm/QkEY1mti/4mm498wQzRp8leoy1lWtubeOLn3fTn8zou6CFdQVi1ci+n6jAuuVd9fFtNYjMTPGZDlXFg37BkAhaWTlY6FOVz1snLYwDZfujvI8wyzRrJAW8tSnVr6euXIlldl6sorh9gjXg/oyEbO6Os+rfclgo+BhXM6Wk7oriykLAXsAE+kA92dnJX8vVt0MPp/7L0JdBzneSX6Nbob+w6CWLivICVxF7VQ1mJRux3biS05tsfJJHEmmfdO5nnsOU5izzsn52lyTpLJzOS9yeSMI8txosiJJTmWFFuLRVkiZUkkJVISF3HfAHABiB1obN1Av3PvX9WoLlSjq7qru6uBLh+ZJFDLX39V3frqfve7X8WipTEahgaPRX5yyShkQXQL7hfVlDCSAh+P6BvcMdQhy3Y+IOWNy9hsAP4dMFlCcwK06pprwfhBN6GBAb5oQBs1rt9Gtzz4oVw/fUiCpZX0AmEj36IiqVy0lDpunGNhMc6AEVaMsaA54sxMgjDRtXAfpM2UjjGos1Z76HUuqaCL022cgnQyCR7UHTrdYUvdkdlI2ul0pPeIQlZ36d2f0kgI0bFqZTWtudWBpkBPP6Xdxbr4nC+pqaeHBoAc0eXZ1/+ZRv9Lt++WomBAOt/fQ4AFd9x0w620LoViAdElcxmRcIyKoHscDImKAoitWb2HT3r8jInHSJjjYsk4Uo6BYrnwy+eZPKxdtj7u5EGPgIJgEq6/m6oR7AfHZ29CRNCTY9J79ghd/CBZq2xcQoUGQJXueb4iGeu7yt/hZYOvAKg8dKvVhjUw8h/hsRE5X3r7RaloWi6Tg30SHh+Wtod/m2Ma6rpEPxLIBSnFS7Locw5A7j39AakSHBd+2VCfIGpG4Q+8PpZs382XC6Jp+oYUlgQzYKYF0vmAT2+S3Qdp/VxM4Kz3OjQG1wYJHr9KHZ6KbUQyvDecgrQdCd6CBWlUFnadOCgrbv806QeoPCBjA68KPhaaXyQNaVqERKAeaWtWiABFKCy6T+wnLQDwBO8MQyNwqiUVdVK1ZDWjZ1h1ovQZCzw74K0BmR2i87GBXtXXEFRHeJIeGeg4Dt0xjsFilyI/pW/o5g0eGMUfVguLaFAWHh4nlQAdMl4uiM5BpYwP9zFpB1c+uPkhyofdJ14sUGYgYgb4gX8HFzw+0E0w95dWMmLH/vCzNbu/xJcAGgIgokVfxKU7H5SqpuUydPUCI24kI2PdMmw8HNClU/lx4BWZmpqSJVvvloGOM7Jo/VaZDkdIFUFTnU8e0jZO26VVrKR22U3CZyeSTpQk1I9ulTjVhB4ourI527bB2bw/n8iRI0fkz/7iz2YdCVWDGzduFNiUGq1KXY2kM2v6bz25Nuc0pdUuH/6FMpxfu0V5ObPLdplSXMDBTvejQPRLeZryRwb9ATBhZ+5wWK4cfkNGejslECwlrwo/5onBPulr/5iSaGh6AfaI/nA8VaUH7hn+HKozOKLpqMZB+0vKlY+FD+20qlUPRfDXE2NUe6DCEWXhcy+okoxSHYH9T01FZLyviy8VJD2h2EBCEFE2eOCymkZqsVF+jvGhshIviLE+FO6EZDI0IOHxMU0DPsCvCZR2ozM4CmoA4NBxN23exSpINJZlt/IUFnqYTEVo9aqMo1AYo3ll55HJfwqn7sImVsBsRW9kh/JIN4rWJ8R6P0YoneN8HJaGp/zNoU2900jaDkjff999cuz4cXvFLJnVSaf8/nJ8c6PIo+PAS2w9BU4UnVK40G1zWiUJWaQBb4pJVvGBUkAUB74WyT1EvKp11iDN/wc7TjHhBboAUXKwFJ/kpTGFBQCT4hHYiKL6ECCvJQmxPjsuMHEI+kF9s9HLQ+tOTqMmOuaNshksFB2QDII3Bq3A46LMHMoOvRAHnO9gDxUZkONB8YGKRTQOAJiCM4a2G4m7wStnKTWsX3Wj9Jw7ItHwpHSffI+/R4k5gBOJQzQLaN//MoEZLbMwDtAToe5OKmTW3vfled/52/ENl/ENzM9Obnhoq6Omc+pzg7P5t7O/JtA2I7Y4kOElDRmtPly0Ax05dkT+7M9zFEnDuyMznPRThiLQ7AA1Ci0g/4JZEMAGn/bTU7DZLKXnBj7lGUmDDYb1p08pM+DtAS00FgAt5GMAMIDf5BC6m3SS6sD+waMCvJSvdDHVF+BX0eQVgIoCFfQEBDWhvR3UewJtsKB5punTABu6gk9Gcc3Y4HUaMoECgXUpneY0i1Ka7k+OC3oIqggdOm1QNlWMliENBKBCxQGOHDQHNMzTkNNdvUgOGKoMaJtV+68J6Tr2Ds+jfu0WVcJdWSOVLauk/Z2fMhGJ9l14EeFLo6p1LSNweJ8guVigJeLhacnSpTEfaJjmK3e6mUU1dVXWpFjQBsv+YieCzp5qSoUY6S9pKzv0cWg7wizZQZiUGH09ks4lSIPuGBwczED7LB2k7Uxf+hcee+h47+dUSNSv2aKq5MD7InnGTttRBX560gvURCRCdzvolKGZVib7MyAOaoHFJH7lGY0EGzw9UJINIAZXjGpGlI/juJCvKQc7pRQBYOIFUFxVw+INRMKlKOMOlhAYwaZBDQKqBZF/58Gfk1oByCpjJeUHAnDFOhg7xqM8PMYkWFHD6kcUpIB/x+/QWQVJQyhPVGJxUibHhpicQ3UjVCg9Zz+gBK9xwy2kPeDr0bL1Lrn+8UE64uHYrdt3c9zNN+xi6fho/zVp3XKPLRN/d65mfuxlLlc7nIHZ6Oifnn46hRMzKjxs0gEpHMXuJukCdXKaI/lIYvtwEEmb9xqbVShUk5xUJugOR4nDzPQ4BEhnc4nKuTefozkPdL3geaFBRjIvKlMSjUwp6R08O1BYgi4q4XGletDLnskjYztNrUESRHl89F08QSN6JMDQHgugD9+MJTffr9QXvVepjdZtSfEzlELDMc7nR9FMr3rf+3zksNmstrudPQhZDTk9TYUIOGMkECsWtcj48KBMh1UZOwAaahBE0RwVjPW1lwBld1HVRQZUDqJvbINxIyJGc132EITkraiIYA1KBUlGnGv/hY8ZcePvSCDCShWRetNNd0hN61oJFJewk3pV84qCRM50S88F0lZdUqxB2gjC+gHMUbROOmSHd7Z6co1HTgeo7YO01RHVXGnMoXqkNKC2izZxMztXbtaww5zSHZlLHGY3kkZ0efWjt6Rx/Q4JVlQShFGVR400vDTw+R6AZwYarKI11JhyrCN/gGScpnNGuTbd64pjgIiEn+oZ2C6XD/2CBReIRKF8gMoCfC7AHeoJLDrY4nh0shNhYhANZwGm0EQ3b9olPac/kMHO0yxaQaVe3cqNLOxAxWPz5k/IYOdZTY1SxUgZHDsiXVAqiNQb1m5m0Qo9nssq2TpLNZGNUpkCygYJS/pQg+opKWMXFnxZ1CxZw68HlI+PD/TSMQ/abpwLxgoqqKJ5BfXLmNPeC0cI4nAFxPmB9uDc2vrQtPv45N96c4E0ehvqvQL1M7MC6SBos+KgTE6G6fs8s6T2Faofc3JyMkHlYvw8G/sZJrsC6YCzvu/Z+7D6Upj7ZZQOSGMcc86smbyOimQikrZdcaiD9De+8Q1aIML28PHHHxd0sy0rK5Pq6mrZtm2bwP8ULcshM6mvr5cDBw7IE088Ie3t7ZbX9YdPZTeSBhhClQA5F5Jo6m2rDPORmNMLVhDJklNGJD0VZlEF1uTP6GKnfD2UMmSKiT9I9xDpnnjxu+SB1eKj2gEFGwBe8NgAQxgTocwaRSEohgG4AhwB8nSyGx1iIk75gyi/ZyT4oDLBiwPHAYAjCgd1wiSmZpCElwUsSkGr4HyhxMCXAcYMsyL4agCs4Y+htNnKGEm3S4VkD57a2De01vDVJnfPZgU95OXBu2MbeJrg6wAOeEgkokAHLzOMG/MzPTXNLwvV/suuCCoZBOTf7xOBtNmPwwqk4R8Ng378qS9onbX/nXdornTrbbfL6jWr55wUo1E/jokmALpJEzYETw7Tf6tuLOjHiDZd+vH1BgHYBovRbxr7gLUqlrq6WkGjXCwY757X9nBdfL5jMa6LF8BnP/dZ/hz7f/75F0znk8IXg67s0J9Eh5G0DtKxlwWicQUYBsf9eCQnSDtIHNrRSdtWd2SWk87eQwdAY2EKQBRRHmkLGCChFDvMyQdggxqYGh8jMGF9qBwUoisKAaAMugCl0SxSgQIkOk3Z2pnXnmbRByJcUBK4pqAKYM0JPw4AJCV/5ZUsCWczgOJSiUyE6PqmN7EFuNWu2CCjPVdYjg0aAn4avWc/IFAC/JXHCKJ61TYL/hawKgWgI/pFIhGWpvARwRjBlWN7+EeDH0cEzUrIiTGCPfYBuoIFPkV+VRofUUoUHANcPI7RdfxdRuAAcaVC8SkHPpBGkbAsWreNLx/4g2A/FQ2tLH5ZqAlFK5AGMO2+/35G0cbO27jN9Ei6rq5eHnrkYcsHRG97hX3bBWljNxbzTjGG11/bw7FYtcwyr6+b/5tBGqCOex5gjN/ZAWnjujpIW4sozJTP3F8RtiNpi4PFfmTFRSeg/52CtC0JnhM/6cypO7IJ0sNMtKHzCMBMmeSPU+HB0nBUAmoATP+MSERFm/CFDgRVRxVEukguamXiylApyEo7tIsCgKGYAyXXq+/9dek5c0jGeq6x1yAAju2yIpOMlmEUJPDeQKstaLTZ73CUVAoAGNQGkoVQeqCsG3RM6PplAiuAkHQL/gf9Nopf/H7KAseHe2W0+7KM9nexp6HyBonST5oeGBXV5Mbx8gHvPNR5lvssgYa6drGERwdlKqyaEeDrgQ1zx0KU6KHXITy44ciH7ZFURPSOyJtFMaFBadlyJ6Nn7AMKkaErp2lNWlqtveyyd8k9cSSrTivGZKGx87cRpI1UyL69+2Sgv49fsroS5NTJU3Lh3DkJlqjqTkTHaK+FxdhcgM1uJ8NxzWfRZAA/R7NavY0WIl4AtRF4AZp219WjY4xR7ySeDKTN6yaOpPVLaZ9vN1ImCTnpOSR1/JUGyLH+tkahjCmqzgQnbZvuyKwEL3vPEdQMkL1B7UDDfS3JRge6gF/ZbcLHOKRc48RfpDWgDTGKBQjpFAEibP0THpEnALjz0B5W9aGar//8UTZg7f54v3LFi4QJwmUNzfxkQmEJ/C+grgiWwwcDwB/U3OB6WRKO9lV4eYBjhnIkEplghF/e0ETJXNPG2xj9qkShUM2B0nBQL/C9BrhXNi2j9A8AjnVBsdCbAxF0eELG+q/zxVHZvJLOemwoC601O52Dq1f+1Iz2x0fZKKC4epGU1zdJsBTOdGgzr7qRw0dkcqhXWrbezX/rhlJoOgvKqH71TXHWpdm78rk9khmku7uuCQBYB1NI7r70la/EBolIGr0GH/qUogvMtqToiFJRWUlZLPoVap95ca21AJiIavVFUSu38Z96I1n9d6rXoop6f/zsc1JbVxvruqKOPdN15TOf+2yMQzevqx/TuE4ykAbNYeTkAdIvPP+ChYzPWRTNNJIh0LYE6WQArU1QwnjdxMI4jaTt0B221R3zh5MOKQtSeEf7/ZTV6dWFNPHx+RiJsuqtqo5/gi+GGoKVb3TDQ7m2j8UjWNjCKjwhxaWVcvGXL8po72WCLyoxT0ImAAAgAElEQVQPl+x8QK68v0eCldXkouH1UeTz0S0PUTf6DgLsoKpAxIxjoPBEabXLWECCFwO267/0MSPmkspqtrVCZA3/Dao0UOGn8c7oBYhofwQyuelpqV22jt2+IfMDNUFeHUnE4nIqW9BBpbJ1Nbul0CI0iuYBI8riMQDVC5QmNXyJ4AWErwS8VGCidOWjfZQCglqpXbZBJkf6WF6+aP0OdnShJ/b0FH/fd+4jPnhwHeQLcAEtZrpj0+bNMZrj9ddeI8VgBmndmhTTpMDviGnGZn9zW1EP+ka33nZbjBYx9inE77fv2B5rVIvO4UhQ6q2xzCBt3M+Lz78gFZUVsXV1Xhsvg4H+AYL9XCCN88a6RrpnNkhbZOhiM5GIq9ZeW6ZIN2lWxAzaht3HIulE920KiUM7IJ00kn7u2WdlfVubZFbdkb2nFZ/muG4AWyWrg9ez3hCWJYcqyUaE0i4pzfr9TPopC09NtaCZ2bMnIRJ//oCc/cWPWH1HpUh5laz8xGel48DLlNMBdJEAjE6rRCTka6ATek6+L8HKWvLHsBCl1A6a6NAAi0NAbwDIocpQvhollMvRjhSJyECAGmhQKPAGgdYa+4Cz3Uj3JdIg4IdRiILzA+VBI6fJcTrWYR6QRKxYvJRcNuYDyUJ0Q6cXyDiMltDaa0J1n6HXdFDGerukuLo25o0NH4/p6Qj9nhtWb2JXFyRj8QIZG+xm2Tm64ODfcLtbSIsRpEEpIBGHxdh8Nh6kf8g+haBEFEgfiYuKE+kO7II0wHWmo4uw28umzZt4LAA4llRBGvw4ImOA/cMan54ocaivu2fPnlhC0ZruwIiMgGzkHBLfSUadNNayBOlE0bQpCsf2uqNeItmHJyJp961Ks63uUCANgEJ0yG4mNOeHzKxPzT1sQoHR/gCBFMAIrTOSZ7qNqH5b6JQHO2ZPReTc6/9MK9DrZz9gN5a2h/6tdL7/mjKwDxarVloAffYjBOVSqZJ26EvIMnQFnuByMbbWLXdRqQFPEXhosHBlcpyyvovvvCj+ooD0t58kjYDIVSk6xujPoRrgTkoRqAqWtsNtD51b1AsHrngwdyLwFgX45QA/Z6o8/H4CNfh6UCT4D18UKEvHC2d6ckwmQ8OyYtenWCYOqgRUC7quw9N6xSc+S79nxZpMkQ+n5rv3KlthLd54K2mehbIYQVo/Z3MT2bnoDnDPxl6GFRXlBC0ln4McTyHKXCBtjJbf2rdPOjvQXFgtaCawdNlS/j1ZJG2kRsyRtB4RI/oGpfLlr3yZ+7QC6UTrzh1J6yM2EhCJOeo4GZ8dkyWrSFp/PWg7i6M+TDyIU5B2JXH4ox/9iO5N84aTRqQ5Nqzkd5pdKLjhykUtMo2IeHxMASiKQrSIGWAEJQboEIApEm2gJnxSJCXV6DXnY9IQ0fT5vf+iIk0AYf912fiZ35XOQ68TaBet26o6gcP0n2ZJV5n4A7hRGdLbxcQdeHHQMbAOBWhCyQGjJoL8xJjUrryRETFKteG9zK7dkQlSKHUrb1I6b3g7a85+jPLxM63rTDg0IINXz6ukYXG5jHRdJJfM+83no6eH/nWhuplP0uypvAE/L2EjAZg+ofkuOpfXrrxBtRW7fllCXZfYpQY+21SFQPmCIhskV31+tr9CtF7e0EyqZqEsViCNZCE4ZX0xgzQ6iX/ms5+VYjTsZULvNd5r6HUIznfm5yryTQbSRgCHfA4gikWpTO6L0S8AXuO6nZ2dMd5bFd7MSOXM6+rjwM9HQqE5QVpfF/wzgFkH9NmRtJnSsH/XOAJpM/Ecl3XUqg219omJOGqnIG2H7kjKSf/N3/yN7Ny5U5566imWhed1JO0D1xoiUKDjBxNi4HIx4zA40igOmt7jwwhNZdmNpUxJ8yIRlj1X0L9DXSZqpvGnFpGf+fnTlKABhHrPHJbNj35DBi6foa4YyTmA3UhXp6CTMc2btIQiXhpsfQUP6ZFBSvsQBS9at4XFJIis8QJBJxYAOIAWNEUQXwNRn/Se+UB5eixqVUZQ06pbC7tva7ruKGz5okItNkAfvtAoD0fEi/NBtSP8R3BO+BqgRJHdWkC/qAYCMjUl1cvWSd3yjXL29X/iNoiakZAdud6hdNnbd/Nlo+R2uKuntRfgKF80iPzhOAgHvYWymEF6dn9CmcVJY+6M0S8qfvv6+qjg0DXOUF1cOH8hJt6dK5LGXEPOp28L4B8ZGZFly5YR+LFA43zsyNFZEjx93aampliS79SpU3L4/UOz1tWjaOxvrkgav7daNzFIJ4qi+QRa3kpmkNbuyNnrzkV5aIE6vq5jSo8EN25OQPq3fuu3BF6ob7zxhvj9fkExy5o1a/K2mAWRMKJR0AEoDCEvTY8LlIargg5YcRaVlJDyAM2gc9eIoLHotAE7i4+PalWKxdxf17F3mSTD/ntOH2Y5OPhkVAri54ikwf/iOLrdKYALybXR3i7VSRy9EMsrVWNbmCVBElhcSrkeFCTwhYasjc1lh3sZsYNqga4ax4MHNOiLRMvw1YvSdfxtxW+XVYpvGvAdlbLaRRpgK6qHPRFDQ3iDUWIXLK/hmIevnOOLC4lM8OhIOCKRCJ138023M0lJVQdfQkrCx3OMwphqUgbaTxK40TcRUfZCWIwgrfTIKlloXMyRNH6HaBr0grHwRN/GGA3rP0sG0sao2TzvOuji58b9oI+iDuL6NvgCgFQPvzNrqvXI2A5IW607twTPvvyOz6rxJJPRHbPzsJa3puXrQBtWTkBaN6ru6uqSzZs3yx/+4R/mZ8WhNrOgJcCr4lOffsVsCAuKQ3lIq8q8KCNucqnw0CiHuVJIAqWlBHPaloK6hkKELa6UyRGAFG2guo/vl8Ubd9IUHy52q+/5Aos6oC9WbnY99EvGTsAf46WByBtKE0S24HSxX7TAYsOBSJjmSeHJcalfsVGOPvv/sqFs5eIVrEpE4Q300ODHV9z2CJUfiRacH6L6rmO/JB1SUlmvKh17rrCPIF4e+DfAGZpoSPjYENfn4xcIPEagEmGisXEptd6I8kH7LLvlQalqWROzVyWtU+RXlZhRZUKFFxt4c1AmGCeKYaCKwdfCfC50QbWeShb6pL+/Ty53zvDB+rW6adOMC55ScsyEd5DP1dbVkeIAD43tu7u6Z11mgDDWxdLd3WW5Dn6HpKReQWi1PyPwItqFa5++/kB/v5w/dz5WSm48JgAW6+sLimew6D/HutBFG39mXndSa7Q7c3Kp0R2zysrnMlkyU9w4eAJOw5y+NK7mFKRd4aTLy8tZ3j06OiqQgnz729/OT5DWJp3gGwkzYQfgo8kSO3TD7U652zHiY0dvVSjCBBqKWOAPPTnBi4eINqYCwbao+gtPsioQibTmLXdKODRCu09wtKw8nIqwCISdu5HIi0Ri4FRe36wa3oYnqY9GhA7vDSgxwOECIBHJozv3xy9+l2CKhgD1q0GHBGTgwseMZBvbdlKlAXAET03Pan+A3VhwLjivvrNHZPDKGdWJpqySLwVI7hAd42UBjr7v3FEmVicGelgpiI7dOG+MCRWQ/CKAux4qEEsrpG7VjUqLrTWzxXFp+6oVAalCIXh4qKpNlJljLrA+EpFQfoAisdNyK+EbKG9+kUjnpSODiQyNnZezKDKd6TCDtFEnbd6vuUo6nePORL+JoNDZHNimO+YAZXXPxoN2otdGTkDaOOGPPfYYQTov6Q49kmankSEVrULqRotSPwETII0CF3brZsZc9f4DiMOECWXQqus3knLw2gBoj1GTDNBlq6rQoJx6+QeyaP12VhgOXjotw10X2fcQkSmibdAZ2K/ij0X6L54gyLPp61Af98OxlFYSBJHYwzih/gDYX/lwr3bscSmva+Kx9cRi/erNVKIgYmWjAUj5hvopwZscged1hzrX6LQUIRGKrwh+PKiXlOK5q2Ws5yrHA64cNAsAGy8hvCwQISsOXxgJwza1se1mJjk5Z5gjUEdFqvO6aryr3Pu4LaLqAOihAV4LvDRRpQj/j5qla1UOoLAYZsDmd7iLc+YEpPXDzopcUxiP2sdcBLH9ndqOpM3Ta/M9YBVoOwVpO4nDpDrpeQHShtlEJA0ABiBEQFEEg4oXVe1QYl1NkCQEsOiud2idBRmZAm2YL42TZiDvStc8BXQoOgEXjWpAuMJBFw1pH+47ONKBYkEEC2nfuvu+TGvPzoMvs2Qa/C0q/dgHEe50oB3GRljcUlxVK6GuDlm04WbVZXzREjYuaNy4k1wxQbq4mNGsHwUoWi9GJCDPvPoPpHfKFy3hy4ke1VHICctkdKCbLwW8hFAEAzoGLnqU/U2MSu2yNka64MfhgIfycbyYYH8K+gbAi3NZfvunSH/AwwMvPUTSpHPGQhIoQ8l9VPmhoNSeMnSAvE9RTXDZozdJB+ezYfXmBdLPMBE6GGPTRDoCm0hiH9Pi1nQK0m4AtDXYJzv/uefBcSRt3l0SObZ5dHZAGgZ0zc3NPF1bdEey9lnpgDSSHQcPHsydC57FNwmLWeBgV1ZBugP8K4CXTnCM+OiJR96ZLbIAzCKqlFzzX7a67+kDUhSgsgP7urD3XxQ1gjLwukZ+9vdfOMYSbAAlaAUAGwpdUOCx4o7PEPgArkNXzhIsQbGAK4bSAq59/ReOyuIbd5H+gEqksmWlNG28ldRIf8cpGibVrdigSQJDLCVHL0e43iGZt+quXyPYqiSeuhvZETw8Qe4c53zply+wCAeJSUTLVa1rqMFGhIvUNiLxa0feIv2B6kNGxhKVtQ98NdZqSy+1p5PgWEhx0pA1an7ZLOLxB5UiRptX5AkiY6MyNtAloZ6rUrt0HTu8zP/FGDVmP2JONL9GnnlgoD9OU23cxkzMuAHW8dG0+SG2/3KyHUkbg/dE74Q5bsR0OGk7kXRSCV46IO0Zq1JjJD2milkA0ijsUPI0yOFQPIIEl2oOizJvGB/BBQ7JRYAY6A1EikgCgnqgb4dWSo7Im6222LR2kMAJD2gUjOBlAJUI+GBE8eCSQW+goOPSO/9Kr4sSRrqtPCYiUVAW+OzHtjg2fDb620/IonXb6Q2NRN2qO3+NUTGaxA5dPkvgB5UBGR0At+/8URlAGfey9Sx13/Dpr5G+gO6ZnWjYcLdMFc9MjtFj+syepzl+cO44P6hUWrffq+xUOUciHftfoUQQwIqIGMnPtk/9tpRVL2LFIdz0WJVZFGDzXljDXj/5PnXUkBGiZL6qdZU0rN0qpVV1fGFgPsibR6Nsw6X8RQJsOTa/eGpzhsoKFewDkVdeYu7w0qqH6GwfUON8WIW61sjqCKTNQJ0ggrbKJhivgZ1I2mm38PlPd5iuHyLp8eF+CaBTdm0jk3mkK9jBGxakEdXrUFNwEITJXavPcxr/45OdDWUV1QEABFgCzEGDAKzVp/yEFAX8MoGWWNFpaorRFBa8NKgP9BxElAt1ROOGHTTxB3VRjMKZIoCcolUuv/8aE3YAP/g8D10+x4gYTV8BajDfRzNc2JCW1TXzd0jIXf3gDUrsVt75OTn54neltK6JTnc0UIqEGcmDO6fZP/y0fUXSfeKAXP1wL7n5IiheSkpl5Z2/xq4rrKqMhLlO14kDLG3H3OCFtOHTv6vRRcIEJ+YFNMrlQ3uk7+xHEiirkorGVn4BQLY3cq2dunEoX+BDTbqIumz1tOCFhqQrdOkrdv0Kvz7mx5IiAerxk3cjgramO1IPc63GNMtkaS6phs05z3Qk7Rikv/Od7+SHuiPBZwvkbohEK5uXU0amotQKRoZQHxCc/AFKy8g5T0/TEY+UBZ3yVLSHd76u0QGVwaga646NiB/ueqA9kJxD0hHeGRU1bCTbfeJ9AjbM90urG2X46jlqjDf8yu9qlYiqQwyiaRr6o6NLfxebv0K6Bn+M6yffk7rVm6Ttwa+Sux5sPyUX3/oJO34ryZtWcTgxJqvu/rxUL2uTI//0F0wiEgWjUalsXiFrd39JyhuXsBpxcli9aIauXpCO/T8lYCPhiGrCNfc+pjw/+rrowz1y7ZKc+Ne/JVUETfZoX5dsevT/4njRIAERMcAc3PzFt59Xsj5+FQzyhYAEI15Q4L0BvstvfZi8tuo1OU2JIoAbQN196n0Z670qy257hNdrfi0pfFt7aALcAmarOHlm36nPkS2Q1ufT6gPH5gdNxkE6k5x0zuiOOa4rIsZL7/xMlu68j0oGfmqjDRY4Up+PBScAX1TrIZIFACNiBt0A0EKRCf5EJR8q9RBxq+YB/pjOF5/qoB6MKgXojRFBgsdFMhF+zWX1zWzq2rrtk9K86Q4pRldv+ENDzgeQBwVAH42AnH3thwTh6ubVcvWjvdKy+U5l5g/r0qmIXNj3L9QeI0FYv+om6pnhz7Huwd+kJ0fv2Q+5H6gzBi+dZBS9+IZbYi8pentEp2kOdWbPDzUlR7csu+UhWbL9XtXzUUtIgkYB1w1ApYKl46xs/MzvS1XT8th84Nhn9/yQChFl/Tpk8CwpZpl9eX0rv1yW7XxQqpeuZeMFZQOL5gKllAKW1Sxi5A7ZH7q7A8zzZ7H6OLZKCibJTqnvjMTC3RxOiDtAPRPOKrrDjJxz0R3WJ59oXEn7HDp8J6SSOHRMd8w7kLYxyRfefoFlzdAmA3wRoRZX1asIFmCrtXlC5Mfy6spa9RmOBCN6HAbhtzHBSA+/gM80dMYwDCoqRqdupa6gcgFRpfYnIvSu4/tlYqRPomHl/3zto32y9oGvkGuGPhpUgaJWlAJC7xrT/t7P5fL7r5MWgU81Eo3gayOTEzI53MfGt1BboCFt3apNtDhFBSIAHNEqXk79l47LuT0/oqRw6Y57GZUDFGHej84v6Ijevv8lRsysZhzokRWf+Iy0bLmb4EtzJimib8npV/6eShb0T8SLB9QL9seP0yK/XP94v3Qe/oWsvOMzlPAB2AG6YyiaCY9L7YobpOvo2+T2V931OWnceCu5cQA1PVOg80bjAxRC9F6Tka5LfLmhmUBJlTKPyr/FnCS04l+tzmo+A/TM+aqzVN+o8YvVi23uq28bpG3ghd37DLtyyknbSRzOP7rDxqSDFwY/3HTjLjIWiF6ZPINOuFi1iwIogY8FXQGgA41RUl4tE6ND5FV1nbTyycAtoW4L+oKA64ZvM8yYkKCcwt9HVaR6vZPSOWq1K2ul+/g7suqex6Rh7Ral18a+EJ1TZ6wsS8FPd338Lh32wDePD/XI8l2fkbrlG2IdXFBAA68QnAcSc2vv/ZI0rNtK5Qo5dYnyC+D6iYP0ziB/XbNIWrbeI01IzrHkfZoe1RfefE6kCE0KJmTpLQ9Iy6Y7NS9tRPjK2/rcmz8iYEOB0XvuQ2nefBeVJqq57qic3/tjjqV5y13SfewduX7mMOcSxTNQcUCxAn03IurlqJJctCTW+QZJ1iAa5cJ3BL0bR1UicqD9BF8m9Stv4AsWYJ4/y1xctDdBeK65dSdROPsISktlXNKbGzNYW3LS7h1Ojmaix2Gy9lnG8aOYxfOctA2QRuHElcNvyrJbHmBJNvhifHazBBsdwiegU4YpPsqhQWMAN1GAouxFAeLYjsb1seNpSUVosNGgNjyh6BRUI06FlXeTzyfD3R1y/dT7jMIBUFc/fEvW3v8laVi7jaCmVBUq6aj6LQKk/bT3PP3y31PrHOq9LCt2fZrRN8B8enJCOg6+SroDx4XyA8C3aM0W8WMM0HyLqvKDwX/3x+/K2GAfzfvR+QU8M0vfx0P01bjw1k+kpKJOIhMjKrnYtlNVYDJ5CE1zr1zY9zzldfC17r90jNQNaAs4DILzv3bkl2yAC3oCyUMkO/ny075WkDREWfiitVtZCEPnQHx1oMMM7FrRRKGqToH0yCC/UqC4Af8O3XnDms1MhHq/lNxHbwvdF9rOS0W1yZpxx7OzTbbXcYfmMI7aqOxw52wsx2jXvyPFIeQcpL/4xS96uyzcmKlNMsnQJ9eu2MjOKIhYEf0RFYv8LHQBUKKnn94wFruDmT66Y4M6YJ9DSNB8Psr5kODjuqUVLHZBBKyqCyMyERqKycgQUUOOBpkcgBH9EFfd/QVpXLdNKS+m8ZIYV94dsCwNBklpQGN98mdPsqtJz5nDbEK7aO02ekVjGew4JQPtp+j/AemfojuWkc6Apnmg4xSjd0j1QB2grReqIKEFn0ZhSwA2qONy7cheufTOS0wowgFw+a5PS8Oqm3huKukonKtzb/yIlA5eBDCPQnIT84nO5ki6ApzRPgua58FLJ1Q3GHyVaF3R61feSGkfImIoVtgEmA15lfQPLwB/qao8xN+pZcfLzufjOSCihjIFfLvuRJjic+XyZrPlAnaauhoHYe6a4vIAXdmdl0F6zrFZgbSNwM7upGUCpJPqpAEW/KSPRuXRRx/1XiSdooQGJkPQ7YLjRdIM4Kgkc0HV/ZrFFwFGl9T8aq5wLABBRaBPOeYp72ZVFMIyaEScmpk/FSIw9Yfm2od2W0qid+3oL0l5IDnZc+YjWXrzfdK06RMs+uB8gxcn9aHGgboTANPxn/wvWXrLg+Ry4R2N4hQk6KCGGOuD8dFV8utoNFu1eBl/jn1u+NTvsLgGUj3w6QDaVfd8gQlGUgaU3/kIlCisOfeLH7GzSngixKRh7fKNSksOCihYwkj6+PN/Q0qiZetd0nvuI/LFSFrS68RfzKIXFMTgHGpXbqRTX6j3Cl9WlY3LKAusYScXVSLPcaBcPIgELvhmcPpK4ogvG36V0A9E6djBgyOixjzo3uB2H6TsraduzoqKypjpkX5svQsKGsGePHkqbkhwtzM75GVvzPaP5CZQx+/LQbQ1x3AdRdLuHNIx3WGn4lAH6Se/9z05/MEHsTOOZTjKysqktraWN83DDz/szUg6hTchwLTz4KvSdNPtlMBRUaGbAWnAgSSe3imb1p/RKfo9gxZRP4cHRUADknHlUYFkFwyNAGbD/aqLCaJEdmYp4af7tWNvkxMGyPVdPC6tW+6W1m33cPIZfWvpE7wYFVArD+ijz/1/XA92qCh8QRfwqfAYuWHQAcPXLsrlD95Qbb5Kyrh/yP6W7nyAzXBRkIIFVqdLtn2Syg2CJDuUo7FBDV8gVw6/ITXL1lJ6uPTWB6WqaaXq8jI1Ra00KiJRao4vjbZHfkt1Pod6IxKhdepQ5zkmCTFHcOkDII/1XpMLv3yejQIw9kVtO2Kl4foLj1HzhJpH6MsxV6h+xFcK1Taadze714Qn+HJAYhWeKHhB5H4x8s7m0cRrvHRbUtWd5QXLoSMCB8BjCYVGZjnawT60rh5e4GpBT0E42hkXVA6iB6G+mJ3zsI+m5iYJBovZ4aW/rz/uBWE8RmgkFPud/nOdMe43HBu/g0c1Fjja9ff1zfHS0cWsuq7DJbQ025TqE2COpFPAjrnuM6eRtBOQ/t73vicfWIH0jTfeSC9bWJXefPPNtCr1pMFSCpONtlbsfIJOJJC+IZJDd2ztywE0CDuTTEdIC8BHg9VvBE9ElYryQOQLqkIZMynVBxQVjM4BOoGA4lrhCx0slmtH3yHlgITY4GVQE3fL8lsfYiTOkj5y0RF6haA6EC8IAO+RH/03qhtghwqABNXQ0LaDJdQ4PmiHjv0vcx91KzeSOri478fquCVlsmb3r/NP9CCEphkSPEwb+XV0oinyy7k9P5S+88epI8e5r939mFauDiYI4BlgFHvujWf48qlqWRmrRkQDXkTylY3LqehAZxkkJuH/Ab4dumiWemu0CW52VYo/xUdKFctMal8p8LIekeLyCkb4NGjCl4vfr7y/QX9MR0jxsOvN2i1s4eWNxaziMCCElsT4ktZWygqkAax33n3XLA9p5UO9JwZ4xu7fOMLhQ4fl1MmTcVNgbHWFX/zT0z+M/R7b77h5xyyvaN34Hysm6jBu7AZuNO6HNemGjRtm7RNe1YfeP5Tw8qiEYXpJQvPObUXSiS5VCjdSKuoOOyCdVN3xO7/zO7Jr1y55/fXXJRAIyDe/+U1vFbOkAM6xyKP9tIxcu8AEF1tpaRKzWFStUQOQnsWkcbAxnRyjWgOAp4AjoApdmEhEd2xI1RCdQt1RqcAW/4OhU6CYPDSAElwzuGIcH91MoK5Q7bQmYr7WukUqosmP/vkvWdAB1znw2exqPq0kdkj+QR4I4GzefKeU1i3mfjr2/4xJPDTEbd60i8U50Qi+CEoYbbMAR7MpxZfC6Vf+gR7Suk3r2vu+Qqc71Um9iHQEKggh1aPvBxruFiuevqKhVWpWbpC6FTdoPt2oviyKSQAxX5wbn1Z+jy8GjWbRQVpp1ftUw19WXWI+IUVUihtdgYNxkP6YjpD37jr+jjSs207lhzcWqxtzBoQSgbTZlB/ADA9p3XQf/37lpZcZMZtBWrXYmmmlZWx1pc+JDtJ1dbXy0COPxKbK2K0bPzx06JCcPnlqFkgDkOEHjQ7fWLDdHu3FYfw5mgF0dHSIsZML9olejfGLnjDUf5rGA23YcUIqxmORtB0JXlJO+oknnpAtW7awfdbQ0JD32melcU0BBpcPv0FOGAuiXigYqNNFRC0+8suQriERpprXghpRJv9YuL6viEk5ABt7+vFPRNEhAhRAD6ACKgNROLTSSLSh1Hvg0gkWaWAMuuOe3tWEqlG2zppgiTSkbGUNLUxsQqFCP2p/EVURWAdJQ4BYdctKCVbUUrUCMMYLAQUz8Aeha5+mRWbpO84Vqj/+PShnXvkB14GxE15A6x74KqsD0WcZFMTU+Lhc/ehN6Xjv54z2UdBTs7xNKhe1sh0W6B1djsjoPIp+kUFGwygtVwlIxTnr9IWuC9cbLgB8sS1eckjEIonL3+EFo3mO8KUKzTpealB9dJ6R4WsX2F1dWaZmczGHY8mLUxKBtLFdljGi3b5jh7RtUO3G9J+bQRq/QxNZXRnS1tYm22/eETcROkgbI2yAPjqtANTRXgsvBT3CN0fSnR0d8vCnHom10EKfRN3k/6677uxfznwAACAASURBVIrRLzpwY5+f1XoiolcilCszkig1T4n10eldQ9uRdHqHidvaKd1hB6STRtLPPPOMbNiwIdaI1kmPw4y64KUBzvqsIhK8+tE+Rn4EItAYWtk0QIB+yuykjUSe0uzqftKsVKTtpvpM15fw2BBpBh04AczkuhE9yrRMDPbK1SNvKd00TJAuHKfKonXrXaQgmDzkf2hfFeR6oDHwEkAjW1IsoyPkfAHwiKYpjeMx/TJw8bhEJic1AylVDQkFBEAP4M5u5/4go+Py2sVShga84UnVXHe4XzoOvsJIF62xJoZRrLKVSpGKRUu1Zrx+UjX4fXl9i1Q1r1DtxVAOjsgckYqWfIWUDhQRTJTwUkF7Lvwe5w2b2AD8uCfG+ZhCp80XHxUepYywWQlKCgggraJpRTXhiwMFQ4qCoaXKFCLqKzLQfprSyswviT7P7X2yJwLphx95RGrrVPn7j599LsYxB4uDsaa06HX48s9emhVJGwEcfzdSEvp86CCtH98cfRs7tsDo3wjSeDkUB4PStgFOiyJzURgAZ33RQVrvGG6+NjNg6sJDnYiL1g9qjKSNKQR3Du04cegKSD/37LOyvq1NnnzySTai/frXv+4dTjrNiUXSCREYKuhQvYfkF8AQIANZHQAFAMRmrrj4UxGCI6JFUB5IOGJhV+6Ioh1m1g2zUg5AhpZdRSWl1F0DbLpPvi8X9/0Lq+2gXYbmd/U9j8Y58gHAMJbuk++RM27dejfBdtYNPhWJKTpQZNJ/8Ti1zkgkouIQ3DAi9gii7PCkkrrhS2ByjMlCRL/rH/wqi2TgU43yc5Rgo/0XknZQwCDJiZfF4o23SPOmO/lCw8sCUTsUHNBIk8rBz0C5hMNaRxvw3KqhL75IUKRC9z0/ouRhVRQUQRMAzLPWisx4gjSzUklCRNRTdO9TlZiKHy/mFwCLfqan6SECo6lVd34u8xhteQT7T30ikP78o1+Ii2SNh9FB1yrKRUIQiUaoRZ579rlY30H8G1279R6JAGkjDaIa4qqu4VaLVbSO9UC3oD8haA3jkoiTxjpWIK0AOr0XXmLQtzgjYwutNPHDar4yEUknpTueffZZwWfT97//fcEbfD6BNAADER78kVF9CJ5X8crq8x8RH7qXjPV1qy4q+OzWknnUTKPdFTumIGpQvQ6V9an+JytYCO4o8igqUh7KAx0n2f8Q3tKISmGHuu7+f8PjI5qOTI7KyLUOqhdQNYjEG46VbAGYwcEOihFE7KGeTjr6rbnvK0ysITKFYgNjQLINkTJeGHgprX/wNynRAyeNQpPKpmWKVyb4ogPNKLXdeCFVLFrGJrJomcVuLnqDXi3xysIUeGuTp4cqRClUlNvgTKSpd8bBedF3OhBQ7ctQdYkm5XDDw4tlckyjUVTrLb4YtQQj6ROJSnhiVKbGRxlJL9lxb7Kpcun35qfcXhSNg6cD0joQx0W5R46SDgFVAZ01+GH8HiBcWVFJ0MbiFkhjX3v27IlTnICqwVc3Abmrm2IDLLrcMBFI4zpjSVwO7uxy2dZJF0C6lb0RDxw4kBnTf5cmGJpn0A8orihvXBqzLEWrKTi6lVbUERAQuQFMUYGoLwAsndcF1QDFBbxA2LS2rEJVEJaiK4nS90KlAR4VHhvXTx0i5zo51E87zrZHfpvFJ1j32rF3CMqLN+yUsvomR3do75kP2bIK5wW+ne21AopjX3zD7WwygA4qPWc+lLplbTRIgjwPMr3S6kVy8pW/I8VRXFbFMaPFFbhjqFj8fIGhyGeEhT11q2+Upg23sHkuSrxV13ONN2ZhENQxqr3YFIp7NGUM1C/QPpfUoBlCWKsahD5cJScRtbOYp6SULz/FY6uISyVlkeSd0VeDTsLLgvMWLKZaJrOLcw7aPJ5kdAeA+MUXXoyjO77w6KPcjRXdcfTIUU7RTZs3kZNG01os4Kh37NgRB9KgTsz70seHZrkVlUr2B7228UUAwEcErQMxInrsX5f9fdmgWEGUrS/6z61B2qUH2TDBjkDa/nvV1i2ViUg6KSdtjqTBSeMtjczt448/Lnv37hVoqaurq2Xbtm3S0NAgaA8Dp6d8AGnQFPCEgFUpmriqZFQw1qOPRR4TYwQQcMEADkR7+KQnBwtPDPhTl5RrSUQfVRtMIqKkG0AH4yRQHVpfwOFr7bQWBQi23HSHXD36loz2XGWLLPhB1y7fQHkc6ROH/hSIvpGoRIUi/gNQsvoxWMwCFnaMQRdvyAUnx0h3oOimonGZrLrrVykLpC0pClGiUxIGVTIxQSUH1kencETFiPihwcafiParGpcpm9dgsXLuK1IvNeieUTVJHpmR+bhqgKtJFmkRKz6+LGYSiUgq4n2pvkj4MqSKBF3MB7ke/En4gqQUb0omh/ul+8R+ad36ySw45aWv20oE0qALALRYwPke1mRrcT8/eUoOHzoUzxcfOSqXOzrkoU/FKzagwTYmCZMlDnfffx/pkESJQwA1Pr/1yFyX3wH4Ueymv0Re+tlL/DtolocfeVhF193dVILoi6oHwBOUPNFqCyGT8dFauI5jxr0aXHxP5BykkQF2kjh0HaRdnEzjRYfrG5JztSva6AinqgpHVUJMa85K2gIJr/GQstOE4b8WWap9qSgPAA59L5QMABhGl1MRdi+J4hMe9MlAt5x59Sk6zUEqFywtk/DYKCv5aORUs0iqm1dK7bL1Utmyit7KiNA1R/w571dw2CgLh1Nekb9YqlpWcbNrx98lpdNz6jCjY7yIGtZvIy2CDucrP/F5WXrzvap4xq+6y+AlQWc6TeHSdWK/dB/bL0iOgk+vX7uF1X4ocy+prImVjkMOWNm0XGpXbGASMBAs5YsA0kEAKikL7TiQBPLFqMkX1UsJXWPQ0kw1ZIDBFfy5SaNoVq56dahyy5ukdWpVy2qaTmV2MfOnqYViiUAaYIfkoZ540zlfowRP10qb6Y5jR4/GATKUF4iGrUDaXKpulvpZKUh0JQe2BVDry759+9heywje2B8ibJ0Lx7r42QvPvxgHpbMNldK/eskiaYJ0hrDEKUi7opM2RtIA6W984xu5i6QT5RfSvK6I5vD5D8kaTIcEFYOIBvGZr7XKohwMXsYAGE15gGQck1dRFdEhYkVlHMvEx0McFdUYYyo6ZTXh9DSTbed+8QwTXXgJwGgJCblIeExC3ZfZPgqghqVyMcBuI8EWLxAkDynlS7CARoG3B3TVME+CBwfaV5144X9LRdNKGeu9ovyxyypo+g+dNnw/bvzVP6D6gl8B8PGgvSpAMciWXgOdp6n8gJwPL5/y+iZqmVEgA1N+RNhIOEIDDoBFUnXZrQ9K0w2o6KxUChJQQCzuCbIRgt4Wi+oXgC0BXPHO8EjRX36qRHycx8UXCftI6l88Wuf2jvdekeW3PsKEaeYW927AZMUsekRrPBfwvPvffdeymAV0B0DaKLtDFA1gtAJp7HfJ0qUsZjEqMfDzuYpZdLkddNL4osYCMAbtgeU+LRLXx40xQ60CrhzrKQoHyUbEz+7Np368pKXqeuLQ/UNzCAWQztDbT6c8AIyL1t9MFQL4V+UjATmc6lKCziUsNNEiPQAurU0RKU+MqkQbqg0raxgFRqcR/QXp/wF1AoBKV1jARxoSP3gwA9ipw0Yn8ckJem6M93VRSYJmsgAtcNNQigAcIdmDcgP7ZhGIX/MQEaG5PygGAC4iV2x75YM32SEFdqBoYzU+0E1zIrwYUASCopbW7Z+k7hpqEL4gyA2HOC6cH1Qe6MjCXo1QhoyOUPVRt+oGaVi9RTrf+zm7vXQde5vHx4JkJQyaUOSC8yYvrxf7sP+hanAwUxYeJRVCTbVmNgXw1r1jVEIWBTDKS5qNEabCLGZBG7LVd38+JpHMLlA7j6Z1ugDcM0qqrRZjWfhAf9+s9Ywl33rJNiJxRK/G/dbV1kqwRMlEzWXh+JnxONBBGxUbxmOgZBxl3lhwnPq6uhhRYSwZx/6QrBzRStlhK1FcoozAsA+Un/PLM+6knc9homucLJKe5UTuIq5kAqQdqztyxkm7OJFWFxca277zR6S6dQ3BTAcGgABoD1AE8L5AJIgqO9IPulLBJ5S4+QA6GsAoakRFo9T8gpPVvD0mx0JsEFvRtEyqmlcpFYPmZ00gj0xStoeCF9iPDl45zwgcMjmqJqB2YKPaEolGolLe2CzNN95BIIfuGtE5InB2N/cH5PiL/1smBnooMwR1ohzkthHQwKejirG4qkajILTWYfAzQWGORunQtwMFPlHhSweRLDyu+y8cZ9IRNqp1azYxgg+TN/bzZYXuMTVL18QqKFVPyAHOKbvBaOoMzo9mLBWLiqLTWssvFOzg2DPKDsr6SI34BOX9OC+ck7uLkXvGnjN8E7o7+LT3ZoTNpBFqCkebkd+lsHGCTZKO02MSPDt0hyOQzindkeHnA5EwuFUAY/XSdQQZKg+KilQpdlW9iirZhFZ5asDWlJ/xpeUEWbjPgarAz/BAowCkYnGramwbRZWiUjKAe0ZiDpyt6ttnOjm29AKPHSKgQveMSBUR9/LbPqV8oa9ekGnos5E0GxlkohE+GYjO4YhXs2wDuW6AKxz0CNiBYiXlI13RrIpF+KWAQhs0BehT58jSbVWSTf8S8MGQyeELA4U7Wi/CS+/+lOfcsGYrGwXUrdxA4Icjnq6EWXnHrzCix396d5upsVHNYhVfAfDuUL0hWaaO2UCpvda5ndI8dDU3SBCRL+AYyGsH5PrJg+IPlEjjxp3uPe2xPRm/i92L9jIw0IztMinw2TqyniJUvVdyAtAYpxGkM/DezUQknVTdoRezQCeddZDOMDAb7y3KzYb6ZGJkMNasFT8DeOPTHoBZgugV/szNqwlg4K0BtlBUoKMJEpBYD9sxMbdmq6x/6DdUQQZM/FFZF1Rl2kAsUB06MCX8dItOy+XDr8vFfc8T1NG0Fa2+Qt3tcl4zTwLogaZYedevMsKH6VA1ko6LWtlFhTpmn7AdFgpxyAUjutfd+TTfa/yMkfN0lF1RVJWf8iGh9C40QK4ZNAvm5cSL31X0h/YyQbcVvZyeFAwUJXf+KnXX7FQzMcqIFyAbLCtXJeoAfSRlWeIOIyqVkFWd2Itjry881oy62ZYM0kZw1spkKdTdwS+IzBWxGG/EAlDbwuSEK1m1x0pvj3HPcbJdeSySdqXiMB0Jnmtl4VkCa907Ql1nzVeAUTOi2hHahQLoUDiBFldIfg11nlVrT0Vk5PplRsoASkS49Ws2y5p7v6h5ISPZFSYwIbkHwIWvcrIWUHC8u/jLF9hdHBE5yrD1XoJoeItqQpZhT0XoL4194qUB5QWiZfpbQw4IkISLH3TbsLMEt6v5YTO2gdxuVPVpRISNCFYBoY8UBuiGIhhKQRKH4pzhAfnomb/kemgXhiQo1qloWsHoG/x148Zb2NkFpfXUSQfQP1JFznohCyN09IpEtAyvDy26oaJD9/WmQ6Hq+wiAx4sQkTfkf/i66L90kn0eW7a6rY/OUHYpGZB45Pep0x1mmig+ZHUnMreepKT7NiYOMzDPTiNp10HaaSSdbyA91zWjtzPtRqcYPfafPyb96DiCwo6xEYIvfJfhkww64uJbz5MjXXPvr9NjGkA0dOUCq/oQbUL1oCiAxG8ggOPpV/9eBtvPSM2KNoLWaM9lAiHsQsFRozIQ9p+X399Dj42aJetoZQoJHKRw1GdrRlDggkvRxBXWqdPqywEGTMESdEPx86sAETAUJNAz61pvaJDxBQE+HkoN0CW9545I97G3+cLAueH49Ws2SVXrajYlwLL89k9LzbJ1lOth7ugICAcTflmMU+KHBX/XC1lUGXkROWw2VxAfVSF8EYKT1sAa1EwRaaQptudqvnEXq0LdXbIUHbg7aNf2lhTwHB0p/mskXnrnzteJrfF6LJK2w0knpTvMErys6aQ9+nwAKCChA0+MriAANgAy6Azwwk033iad7++RvnNHpXb5emndsVsCwTJqkeEJDdAqb2i11fIJST04u5XXNdP97tLbL8j1U4cZPaKDSml1nSy5+QEmBGHWj0pC6KtRFo7OKij4gBICyoyyukbSB4i8EcmW1jQopQptQOFZDdmckhiqiLuC4IuIFZGyepkoyoFYiSq/qQhbbHWfeI/gDFrj8qHXqTCBNA9tt4xfCtgf1C8BTZKHqF15SasO43oXHFBCsQXjmRxjApHcf3iS48U64NqhfoFHyvoHfyPNfocFSsOMubZAzxZQ63Ory+5sbeRoJR3mk47ZY5F0foN0/BeSowuWyZUBtOB8UcKNiBmf+YggEYHCZ3mku4MmR+BjIXNbevP9WjKvSyqalktV0/KUVAIAzg9/+BeM4lE0A7BFtNz24G9SjRLqu0o5IMDs+ulD9NagxzRL2tHiC5x0r5TVL6aNKiNXrWwbFASoDiT7AJxIVlK94vdrxkwTWvUjkqmQG45zPb2VFYt2AgFy71R2oE9kRQ1/r7qd+5noi4QGWahDoAdlgmpDmnr46Vuiy+tApSBRCBpHdWOHj4pyIGQCFl8yFz8m/QQFCZrZUm6Y1uJOkUpaQ/DQxknBztFYZ5KGhrdvSs9BosPaHq85knYniI8NyyndkRGQzloxiwcjafhXQHLGggkkGkeHWBVoBAi0sDr+k7/hOivu+DR508GOk1K7/AaCqm516ugeFyGPff7NZxkBN0Hf/NFeadl+r+q0baBMRro72UZLjaue4xxDwrCiWiXitIQhvavhWscu4GUEaCbkUE2J6HpSNRAAuM80PFA6Z3TthpqCwItEKRvzIlFYorTPoIXo+6y8OKiJjWqGVX50XFEVi6Q2tCga9AptTsGfhyeVxakGvNgfm9NOjHFMoHzGh/vZiJf0S1qLkT/14E2X1rmlvrFt0Jt1CGvZou1IN8Uh2x7vQqA7sgLSHn1WBjrOMFIsb2xlwhD9+8y99RDdnX71KQIekmaIZKtb10p5Q7PBktH5ZwL4b9AfMIJCwg+tqsA/mxcoR+C/AeoBUSamEpTDaN9VGigpVzvlpYGx4eYGCANg0e4KCg12K/f7ZRqa8KmwUnRAbkhaRBX3hEMjGshqRkjg7LXKS8j+SEnA5xpRtOa/oTTjqlci9kHFh2amBMUITZVwbpTwldPKFAlYSA1B3WBOsT5eQmU1jSyecXdZ2IlC41zaBj3LC5D4xael412NojEE2+OdjyCddQmeRwEavCh8L9DTb7S3S8rrGqVisWq2qS8AQHCykOp1vrdHmm66jV1CapbqYJp5EEDxCyJXcMREaPQ3ZOOBMCNY6L0ZIcu00ntTLqhV/iHy1TxIplgxCY/sWpkOA7RhGKX5lYCTZqQMG1Y4/KlHhOqMWM9CdSFVL0hURvpI0QRKVKcVXdp3/fT7tGstrV1M5Qcd+3xFnDe8ZNhyC2Xj/iDHjSgezQ4qGlpYKp/+YoeLdvmbOP1Bu7YHqzOzDXgJR5H4IU5/34lP3da+C2XhabrgZR7DUr65wYGyz1+Rj5EquqSYqQuAB4pJoFnG3xdt2MlE3oybS2ZPEGDWdeKglNct5gsEoAaAputdkZ9qDr0gB/8meIPvhdwNKgrYrMKMH010abYPUFbSOFA9AHVQHGysi/Jg0smqOawO1nrTXWX0r6xLsbBoBRx1rLNKkJWT7e++xErP2pU3cn1UdrLCc2RAaxK8hJQGkqKgYNDoFl7YoI6QF0htsf4kT21f82srW0CX9JTnjrTcOUb8IGzvcyEkDrNCd2D+PRRRo0y76+g70rB2C5UT9StuUHyvYUESsevYu/SygKNe47odJi/ozAI0hsKqydOHpapphZRW1xNA0WxAr3jUeyKCbgCtoMqvVFRL75DxMUryQCvg35AOIlGozP8nZnyx4WvCJB4KS8Y4C+CYKY8DvYE4na2v/DE1CBKLNFASFMyojuzgs9HvcbD9FItsFAUSpZpk8PJZzXyqhpJAvBTB8wOgoThBshb9Fd1ZPHSzuXNCKe3FNtDF7d1KE21cQRWvJFsrpQGbNrI1fg+ANKycm5tBf4q4opM20x0Zk+B5+DmBhA0RMsyNQn1dsrhtR5zXIXjSnrNw0atliyeAD3S78X6ImT9BcNZ9F45Kdctqgh6iV6hB2IiALn7KgxlRMkYDxzu44VGtUa4kdzCCQscY+IDQ0xlqjkkViauuKdNKeocGB/B0Zrn7JPcHakJPBrJfIakOZdmqrF/LlMkd6AtG2RGlN794Qoa7L9HTuhoUhk9k6PI5JjuxPdQ0sEKtbMbvVAcctPJCxJ3aUoikrebNFsglnfAZud3MqtkB6qTj11bALcRRZoDFcqrucAWks6aTzjyGJb29Eq0ATTJAD/I7fGYj0tMXRJg9pw9TcwwNdO+5o5S/zayT+QhaHwuSlkgw1q+6icoI+JDAqpR9GStqxM9y7rFY41ZooRklj4eYOAQA+4uLZRyOf2WV1C1DGseIWXOxA/DrXDTAW5VwT6j1NLMkzIWuCKGfNpOKqnEvXhioJoxO4VglMnDpY4IwzKiCVdXSuHY7bUrH+6+TeoGqBc8SO6ST0y4n9bG47WaaTNlfzNchA0+o/cF4ak13I934pKFxlpOCaBqzYnvfeiPaDOFNJkH6ye99Tw5/8EFslmIznZVIOns4ltJtgPZaNa1rlJnQ2s2xCA6JOHQ/mRwdZpn3YMdp2nLWrtxoKFaxk5hKaVizNkJTXUT8aGxLNQQKR0orJNR7hSoU5cKnEn2IbGHFqheO6BV+2AZaZlIVlNIpHllVH6KsHSZRReSz9cayqIykQ2AEHWngmT2lfKi1RUn7UIgyTrkfwBoUC/Y53HWRkTQqZMLjI1K7tE3qV9/EaJ0dwK9f5tcBy8b9Qb6EoAJBCTwqLZ0vHr/ZnJ9Q2lvYBjhbR5qNfu7uf/YgHO3fA3QHulY1Nam2eMkiaXS62r17t3z88cfy/SeflA8+/HA2SGclks7QW83WPWVjpfb9L0nj+h3S3/6xNN10B/lceHh0nzqkPsMXL5OBSydpHlS3aqMyDZo1lZk/yYGO0/SKhjQQwAqHPdXyq4RVghOhASkurSS3iyiZ4g8UoIzDfwPqCtWRBV3CI2PDBFYa8iMaprOfqETk5Dgb+AKsoavGv5Eshb55xpcDHVc0X2hNuodoHV7VKLoBfw7eezI0LF3H32bSEPMGy9gVuz6tpH7krUclPDkmQ5fPxzrX9J0/Kktvvk9at9/roL1Y5uffxq3k2VUcAV3cWVhRR/FfKanv2950Odp/noF0ZWWl3HnnnXLy5El5+umn2ZBBX2Izn3GQ/sen7F2JHK7VeWgPi0a6j++XxTfeRrN7dCGpbl3HaBQRNPhqSO1YWj3rJs7O4KlAKSpidxmAaGlVPfsdqq7mMFhCt5goo2vdJxr+1OKDmb6ffQL96NXIqBmKD6GigpWAUHDQhQ6ctFaYEihWntDRac0bWrXGAievGtOWyMRIH13zcDxVBo7twywECpagPVmYjXDxb0jq+s4fl8U37KQnCCslQbVMjLGDDBKyKK+HVA/zDYc90FD2lkIEnWieHIHcrJ3E0xtWx0hv/3NfXcf7zjOQRqCyc+dOOXv2rPzkJz8hWM8J0uhSnBHTf48HOVc/eovmPfBPrqhvkpLaxVJeu5hdvpEca1i3nZ1Q4iUpyW9ee+Bify243wHYAHaQwuHv4HbRPBeWpXih6F3AEWmD48VXgbIfVf0D0bwAnDApjMoa0gzgsWmQhEQdky5FlMLpfQ3BfbNZ7bhqE4bIHFQQKBaAPdz4xBclFYRqRvhcs4/kBBriioz2d8nVj/aqjjbhMB321tz3Jb4QwIWjKw6sWUPdnbQmXbThZnqGQMONF6ORWrH+ginwz5kBaDNcZJ/qwAgcAXWegfTo6KigCfHFixfl1VdflXPnzuUApPMgkj6/9zkZvnJBs8L0USmB5Bm6qsCJTu/VN/tByO7bBwlMNB1Ax3FEmADJaDQi4wN9MtJ9iVQCgK+yaQW5aUS0SPqBHy5vaGJyER1d6EoXCLLiEOCKllvIzwPEAcB4KhCd4yUQCY+zx+EVNIJdsk78qCpkv0LdnwN9IFEkg8ayYVqlVi1eIUUlpVJWXc8oG9F158FXZGKkX4qr6piI3fCpr0kgUEKKCZRNzfI2lsSHUVIOX5CpMBOOMLmCRM967vXHN7vXwf5rNXdrOgK2OYdp/EKZ/TJ07ziJB+HoGB5LHCbz7rh+/bqsXbtWLl++TP66vb29ANJWtwJAY6SrQ0qq6xhNVjQuUdFhwiU3n9bo0ALXPETB7KYSKzKZYmKvuLyGETC0zYHSSkbCOl0BoyjQHTTeB0gHi0mP4GWEakCcc6nWBBeJUkTIATQwuHaJydPGtp1SszxxIg8aaQAsXhSQCgJkAeaYR0TyKPUeunxGNanVOrLDVhVl6rUrb1Dl5SIy3HWJLxFowbtPHORXA9udaT4g8ZG0/q9CJG2+VR0B22xYMOwueWI8tWPZe4E53bdPi6QzVYfhtroDEfSSJUukq6tLDh06JNeuXSuAtL1bI9lauQFp46gQfZL3LS3XvDdmtd+cdRKIqqEOCaNlld9PGR+KYeDsBxe+4so6gmpxpep/ONzdwW40SJw2rN2abFLifo+oGm2+Rvuva23KfNJ75kNWGsKWFUUraGQLKgk0CBKUSFTSebD3GiWOQ9cucZx1K5CsnVGTqAMVoudEF8T4feEU5OL3mTiKTm+/9m8lp8fJN5A+duyYoJFvT08P+ejBwcG5QRqm/64Xs+QB3WHvlsk9MNsbp/O1EJWP93fLYOdprXVVBYE1PDZKz+zaZW3Od6ptoduboi8iouTBSyfoJ7Jk+33Ub+P3KAtHQjaIpGZZBbu+4IsG0TO4b+jCFeVkBo0CWFtF0GY9RmoXz/wSzD7V4RSgeTd4LJJORnfs27ePlwf5QAC1sZO7pbojI4nDAkin9ozkYCvooqFqQZEJ+GnQDKgKJrDP8gAAIABJREFUdGtBdI0IeujKWXLTaOSLBdEzqJKYBwlkfCVldMlDUhPFQ5AGziyFKDpZFD33NbMD43PTHKkAqNP7yOkxsH6RckLI2OI23fH888/LyMiIRCIRmZycjJmZ6eEH58AswXPdu2NegXTGrv2C2jFomtD1K6RZisvKmcxE6y2UkatyczS1HZfukwdJgaz8xGdj/RgzUus7j2bfKbDNdt3QEW5unt/5cZxPstNjoFaApJ9eFu78kEm3cBukgb8IjvWqXeMAEuqkCyBtNU0ZfDUnvS3m5wpITEITjWQo+hkCfIvQaAA9EsMTAtMrSPOgl27efCcrGQtL8hlwCmzx3L6ZzY6/753vO/l451rDyfG4rgbS+RRJP/PMMwKa2WqZBdJPPvkkEb3ASSe6bQpAnd4jN3trFMmgihH6a/hbc6EPiLI/RVFLcWkFKyQLS/IZsAdqVsnARFFz9nlo/SztnYtpTjKskcbR3I6kHYH097//fSJ6AaQTvdOSPySFNdyegcKL0c6MJgY0u9zzXNTGzO9SAk47J5BgHSfH4ygNScNM3TmeAOkC3VGgO9J4rjK0aaYeuQwNN4u7TQ5kZqCeS6U0Nw+tMQpZObvk52X1ZaY46XlLdxQi6UIEnZWnz9FBCuCcbLqcgZkRsJ3MbVSibLymMVLJBuXC752dl1Y67kFOOpkEzxHdUeCkzRG0C3daYRdpzIATEEnjMPNk03hQS6QnNyYGnZ+4U+B0foSZLZweK0Z3ZFDZgdE5pTtcBWk9ki7QHbgUBYBI5wFLf9v5WziU/tzE78EZmFlRH+YRxVMezvbvztmlckwjJ+0lusNVkEYkjZJE113w8konbU8j6s6tWNiL9QwUXpBO7owZQLOKnvWAQwfe5Jyz1bFTAU0n52BcN5Vjxb4PPKjucBWkEUlDgvf1r39d1qxZIx0dHfL444/L3r17paysTKqrq2XbthS6hecNSBeit1QfLPe2KwC03blUcAvvQruwlt7c2j2K3fHPtV4qx1oQdEeBky7QHG48YKntIz0ASe2Y+bqVCiacA5nzr0Tnx0h/TlM5JrcxRNGZvJtyzkkvXO+OTF7W9G/c+b2Hwtw7ub5m4iIxqKU3r6mApZPzcDOSjqM7PJY4TNbjsKDusH3XFKgO21Pl+orpgYnrw8mDHSo5nJLFze5bkp4OWj/9XIB0qsec/5H0M89I24YNsnB10gWAzg0uGcE5tYRWbsad26MqIMscOOcSpDXWwtEEG4EdDniZNFfCwHJCd/zt3/4tGyH+4Ac/YOJwYUnwClGcoyfC1ZULc29vOmcAOT5yTrUwJflRU41ok+85+RpOjx1bPwsOeKmAtCt0x9e+9jW57bbb5I033mD/um9+85uyevXqBaLuKABF8sfG7TUKcz73jM6W0s3w0KrqbyZtmJmvQKdA6dYdkspxFwRIo1MtQLmzs1Pa2trkW9/61gKQ4GXm5nbrZp2/+ynMe/y1taIt9DVm4Fj9zTx3iSii9KijVIDSjfs1leMaARpjyLSXdM4i6ZqaGqmrq5NQKCS7d++WP/qjP1ogIO3GrVXYh/MZWMiRtDlKNlMWMZ2ClhBUc2UPwNIDZ+N1tHc851d+ri1SOWbcNqA7tFsrk3dYTjhp48Q99thj8p3vfGcB0B2ZvIzu3rzzZ28Ldc7nipaNUbP+9xmgVrCr/79ZfGe+M9IH6VSA0o37M9XjWkXSmSwJz1kkvXBAuvCp7cYDlfo+FipIY8aszt0IulZgbTeCTv2KGF8Ldl4l6R/Jeg+pgLQ5isb4OcvzUSdtBulvf/vb85DuWMgAkalHy+5+F+LcmyHPik+2Bub4eHqu6Dj9yDnXFIf528HuHRW3nYbWBGkP0h2uqDvmfyS9EEHC6e2e6fUXwjVIBMyJImn8PB5oZ4iN7H31WcXzmb4b0n05zIq8TcZKmbzbCpx0Ru6O7N3wGRl+Xu40k4+JlyfECqidjzeVz3/nR1FbzDeQzvSd5wmQzn+6w3iZ3P0kTPVBWJjbZfpx8cKsJmJyE6k4ks+JWd/h9llaPRHZfCmYzyeVY1tF0tmQ32HsTkE6I3RH/oP03Fyf2zd9YX+JZiA5IM3fuXP+9ZZpcE4016mApFvXLZVjWwE0xuMlkG5paZHm5mZOU85BGvrqgwcPyhNPPCHt7e2W1+6HWfWTNkY2Cxkk3HqMnO5noc25VcRsFSvam5dUQMvpFdLXz+axrMaY7vHN6g4vgXRra6s0NTUVQNr65rT3MKR6Yxe2SzYDC2H+nUfJyWYtF8CZLkjaPae51kt1DGZ9tNciaU+BdH19vRw4cMAjkXTmHh43bsj5v4+FANBGKs29fEeqYJXqPZXt47kZSZsj6Ch00VmqNsR5eIKTzs+KwwLNkeoD68528x2grXTO7pxzLgAzF8d0A6hnKVGMGmkcIMOFLAWQTgstClF0WtOX8sYLYd6zoxbKBnBm4xh2bqV0xjErktaShtkoZEkFpF1pRGucVHh35J+6w52Ixs7NVVjHagYWwvxn7mWUDmClcj9m+3iJxpjKOKyUHfgZkoZeBemMqDvyj+5YCCCRyuOY6W0WwrxnPopOBaycXtlZNIHTHbi4fjrnmwik/RrVYfjDxRHH76rASTua2oUAEo4mJEsrz+d5z1zEbL446YBVKhc628eba4ypjiVO1eETiWo/8DJIu053fPGLXyTd4f3OLPMZKFJ5BLO9zXye/+ycW6pAlcqVzuaxko0vnajeio/G1dI10oVIurpatm3bJg0NDYKKGmgBcyPBy85DlOxmW3i/z16Umbu5zbxKKB2QSnVevALS6YwjLorWJkKfSy+DtOuRtLdN/wvgnOpD6s52833+s3d+6YCVk2uZixdCsvGlcu5W2+hUh9cj6YyAtDfVHdl7gJLdZAv39/PpGmRO95zs/kgFpJLtMxP8bzrHTLRtOudujKSN+zEqO7xIdxRAOhN3UmGfphmYT+CsP8bGGDO755cOUDm5NbN1HLtjSmc85oQh/FX1n2VTfodz9YS6w3uRdHYfIrs33cJZbz7Nf/bPJVeUQzqgmKl7O9UxWSUM9TEalR1ejKQzopP2Fkhn/6HK1A2af/udL3Ovn4cOl9m/EtkE6lSBMNOzks647IJ0Nu7YvIukM29Vmo1pz/TtmY/7n6/znpvzSgegUrl7sn28ZGNMdzxmZYf+b3PSsBBJZ02Cl5sHKdmNtrB+P9+uQfbPJ11gSuV+y8Ux7YwznXGZARrHSwTS2bjKeRdJu6+TzsY027mtFvo6+X4djOPPLc2RjTspHRDM9PjSHdtcVEe2lR2eSBzmpuJwIRRJZPpRcGP/+Q7M2fjYtTfP6QKTvaPMXitXx51rvOmMada2BlUHjmkG6WzcAQswkp4PwJDqI+W17fL1WmS+StDOlTLG6+kAk51jWa2Ti2PaGWs644qjOgxeHfpxzcoOL4J0RnTS2XfBy1dwsHOLen2d+fQV4437KB1QSuVuyfbxnIwxnbGZaQ4jFz0XSGcaqJ1G0vMApL3xYDm58ebfuvl6DbwxbqO8zhjTZ+s+SQcIMz3GdMZm3lYvA9fHbKXsyDRAp8JJ5ylIz6foLdO3eab37w2gc36W3ryH0gEl53Mwo3JIZdtMb5POXFhtawnSpts3G3fFAomkszGVmb4F833/+QjO3r1v0gEkJ3eSWaeSreM6GaO+bjpjs0N1WCUNC5G0azrpfASIVG5Tr26Tj/PvTYBOB4jSvTtyeexkY093bHPJ7pLx0UY6JNk4nfxef0E6jaQzUhae+cRhPoKEk8vp5XW9CXbJZ8yb90y6YJT8vOPXyPbxnI4vI1G0haoDx7FSduiRtPmLI9XzsNou70DaXln4P5pqhNycssK+nM2AN8Fu9jl4e5y5ktsZk5TOrnt2107nZTJrW5M2Wgdio9G/8ewyeedgbMeOHpE/+/M/mzWhd9xxh2zcuJHNUPBfU1MT18lI4jBzBkuZnL7s3oT5dbR8jZ71x9Fbs51LoEwH/LI1i+mOMZmqA+eRiI82R9J2Imo76xjn7sjRI/Ln8xOkCwCdrYck/jj5NO/5NNbsKStyFbWner+6CdJmRYc+pmQgbTV28zw6uduM2zqlOzISSbvPSYPuKCy5mwEnt2MuRqmPz2lMk92xpgs+qY42V8dNZbzpjNUOzaGPKREfbTeSTqaSMX57Gr+c8HNPRNIFkE7l9vTiNl4H52wxielfm1xEs+kAXvpnnPoeUh23XZBOVMSij9juXW8nJNDHZCxSQiSdc7qjANKp36De2DJfOGi7j5M3ZjVV8Eln9Lk4ZqrjTXesjkDaxq3j5CkwHtscRRujc/y9ANKp3iGF7bQZcHJr5nrSbDxpORpiLiLnRDxqjqbA8WFdA2ltR4n2NxcfbYymzTSFVVRsJNoSfdeZAbxAdzi+NQobxM+Ad4Fv9pXKn7GmC0Cp3qW5Oq7d8br1MrM6z0RJw7n4aKtxG6kKPSrW15trfo3bGf9uR4LX0tIizc3NPExGilncl+AVEod2b/r01vMq6Jlv9/TOMhtb5wocjdFfNs7TjWO4MVdx+7DQRRvHaRekzeDsxrmmQncUQNqtmZ83+/EqUBs/RL072W4ATjpnl+vjOx27G+O1y0XrUXBRjm9xp5x0AaSd3lXzdv0c37lzzquXxzYzcDcAJ53bK9fHT3Xs6Y7bHEVjHOnw0ameh93tCiBtd6YK65lmwOtA6PXxZa84JdGta5XY8upt7iYt44TqsJM0zPScFUA60zM87/bvdfDz+vjUDZFuNJjubZXr46cyfrfGHNtPElUHxmiXj07lfOxu4wmQLuik7V6uXK2XD8Dn/TG6BTJu3gVeHJPV+bkVSTuJolnE4oHbqgDSbt7x835fHrhjE86x98ZmlIvpw/YCKHphDE4fFTfG7CRhiPHlK0gXvDuc3l3zYn3vAeDMtHp3bG4ASyZuH6+OK9m5pjtuJzQH1g3oSJ1sYBn+vdNIugDSGb4g3tu9d0FQzZV3x5cuqLh9L3htPHbPz61xO6E6vMJHYxxOQbogwbN7Z+X9et4FPy9H0W4Bitu3j1ucrtvjsrO/dOfUiubAcRPtFz9HwtDnkUegANJ27pIFuY5H7lDLuffW2IxStrke/lzdRumCXK7G7dZcOuGi9XXzGaQLdEcu79isHNtbAGh9yrkfo1Vkmqmy4HQuez5H0DpIpzuvZpojWRSN43lBeqdfd09E0gUJXjqPoVvb6o+C8U+39u3WfnIPzsYz8ToA5nMEnYsoWj8mClgS9TN06052sh9PgHTBYMnJJcvkut4CwcRnmrtxGoEv3Qgvk1dS33c+A7UbY893qgPXsQDS2XhSPH+M3IGevanJ3fj0aNmtyM7e+bqzlhsg585InO/FjbGnkjDESL0ivSvQHc7vm3m6Re4A0N6E5n58VoDh9Sja61RMsmufLkg7BWgj/+0lPtozkXSBk052y2bq9/YB8MRwsZwcCcqvtoQyNRjTfrPPjRuBzXz0dEEjS5PGw+TTWK3mxa3x200YGtfzkqoj1Ug6I+qOAiedzUdYP5Z9gMYW7w+U8L/fXzmU4cHq4zISDRk+pLZ7t8AhO6O1PkrhHNS82AVo87peozpSiaQzAtKFSDrbj7UzgM4eSGc/etZnPt8SgokiUK/TMHPd6W69YFJJFmJclN45fzQy/vA6TRwWQDrjlyTTB0jtLtzfXyrvDZTIH6wazNAAUxtXOoPJd97WfO5ugVw6c5rOtm6N3xxFz7Vf/Xf4E1SHF1zvzHOYc5D+4he/KH/8x38sa9askY6ODnn88cdl7969UlZWJtXV1bJt2zZpaGgQNFpsbW2V+vp6OXDggDzxxBPS3t5ueU/88B8LPQ4TPyzOwXBy2id/fbFGzoaC8v+09cqi4ul0nkWLbTOv0TbzzbM+iV0+o1zszi2Qy+expxpF45y9yEd7hu4ocNLZeizmBujrk34JT8evE4mK7Ostk59fL5NI1Ccbqybl11tHpMIf/zgEi6JSH5xy4XPR+UvEKqI0w77VDOczNTCfomj9Tkr3ejgBaONLGtuheMVrqg79Guc8kn7sscdkPoL0VFTk2kRAzo8GZdpGiFMVmJZ1FWHBn+4viYEvNOWT9wZK5Y2eUjk3WmxrrInGt6Q0IrfXTciu+jFpLpmyeRqpgbKZQ0a0fy4UELxobEy3NJVMyerysARZWpa/i51z9fLZuU052aU6jDSHHkV7qcrQeM2cgnTBBS/BHQ8g7g/75cJoQE6MFMvZUDEBAyBoZ8ENUu6PyuqKSdlUOSmrysOyrDwipUVuPIbxY8ALpHMsIIcGS+WdvlLpnixilOzGgr1UBqZlY+Wk3F4/LjdWTUqlKepWx3F+PONMIMK/Mh6Qs6GAnA8FOedDEZ+EbZ5HcVFU6vBirAzLhsqwrCyLSGtpxJOcpNV1cSv6dOOap7MPN+5uY1RsHEt0jp0bQRp3ohdVHalG0gWQtrgjAcR/fbFWLowGZSTik2mbQJHo5sZNAxCpDkzL51tH5K76sTSeg9mKiVe7y+VfrlXISKTIVtSZ6sEDRVFZVRaR/7h6QGqDib4QZsBaj6riHjQNzo3P24nhoPx9R5UMThW5M98+kbKiaWkonpZ/v3JIVpRFUj3lrG/nFshlfeCmA7pxHqlG0V6mOjBNTiPpgrrD4m4eCBfJH59YJIMR97+dP98yIvgvtcU6Wv3x1Qr58dXK1HbpcKtFxVPyf6/vl8ZiM/0RD876bs28pBVPua+3VL7fUTWLP3c4NMvV//O6AfLuXl/cADWvnKMb52IXoI1Rt74NomiveEdbXROnIJ2RSDrfddKZBOlbasdle82Eq8/TR0Ml8m5/qav7TLSzcv+0fKZ5VGoDAOnEUbMTbvLUSFB+2VfqGkVjHHsBpLNyW8QO4gZAz6I7onMb+hvX9zrVkUokXQDpLEfS2X1kCkfzOki7BWpeuNJunYsTVQfWNa7vVW208fp4IpLOd3VHJiNpLzxMC2kMXgZpt0DNK9fTjfOx2keihKFZ0YF58DrVkUokXeCkC5G0V57xjIzD6yCdrpY4I5OWwk7dAOhZNIf2A0vg1sYY+11UVRd6VRudTiRdAOkCSKfwSObPJl4H6fyZycQjzRVAm0GdVAd+6FwNmtXLUKA7XJjuAt3hwiR6ZBdeBWm3gC3X0+zmeZgVHZaRtYGDjtEdWhTtZW10OpF0RhKHBU46149O4fj6DHgNpN0ENS9cZbfOxypZ6ASkAz5vmilZXSNPRNIFCZ4XHp/CGDADXgPpRMCTr1crIyDtQHKHpCKLV3ze1kanE0lnhJNeCJH02oqwtJbkTyWbcxDwOLEnIuPTPvlgsHjO0nGvgLRbYOb8OmZmCzfPx67kbpaaQwNzRtF5wEXrV8ITkfRCAOnfWzEodzekU96t31V62UdmHqa59spq9+hMniX+YbEAaY9JEZA7+PaJ+jkrQwsgnbn7yg2gThegWbySR1E0rkYBpF24J+0kDt0B6dy8/gHOxFvjE6JjctzPLIBa/70HALsA0i7c7Cnswg1w1g9rThYm2rc5itbvXdAciKK9XAZunmI7IA2//ebmZm6a88RhXV2dHDx40FOm/9kB6ezTCXrkrBDaIFWaFcz75v69vr7xzxQe9nQ3yReQdhPU0p0zt7Z345zsRtE6j29Uc+jhDaPo3MQ6KU+lHZBGQ5SmpiZvgLQXO7PkLUgbwdcCSGNmfubfGcOaRHd8IlbGGFknum3deKIt9p1NkA4EAlJSUsJRhMOTMjkZtjxbv9/P9Xw+n0QiERmfcNenJWVkcGlDNy+leV9WlYWJeGj8XOei8ymK9gzdsRDUHenQHaGpItqfwqcZXtCDYb/UBKdlKIyfRWlriht2KFIksAc1d02ZmPbJ5fGANJdE6FmNZXzKJ53jAWkpjXD9kaki7htNB/B3/B74i+Ng3+NRH61TYa4fihRJOdaLqHFhKfIpa1X8rCwQjflgD4aLaKwPoyUswxG174AvquxLfSIjYXyARqUqEJWBSJEEfeoc4MeN8cBTG1vDr7tW7/6SwtNPkD5ZLxhTosUtTnr16lVy2+238TBHjxyVo0ePWR6ytbVFdt2xS4qLi6Wz87Ls3bvPJXj0xm5SuEyWA7cD0HoEHfenlizEFc/HKNoTII0eh0gcrl69Om97HGYmkp4Jcw8MlMgr3RXy9VUDcnwkKK9dL5dvrRmQPz1TJ19oCcnWmgm5Mu6XJ9qr2RHl91YMxW70sSmffPdStZwMFbMTCRrJnhgulp9cVX7SJf6o/Ke1/fKL6+XSE/bL15YPyT9frpT3B0qkwj8tv7dqWIbDPnniUrX8h9WDBOkfX6mQz7WMyovXyqVnkoW17Hv460tG5OnOCnlw8ZjcUjdBMP6vZ2tlaVlEfnPZMMtwn+qolPf6SwTYfkfdhHy+NST/fLlCpsUnv7l0WP7yXA0bBTzcNCb/55FFdAD8N0tH2L7r3b5S+ebaAfo+c7FCACuuXJsNvACYOJwLpNcPsGFBuksBpBM70Tmd23RoDm4bFQkU5R8Xrc+TU7qjIMGzuMMyB9LqYNj/Nz9eJH+wakDe6SuTxcUR+UJrSP7DsUXyG0uH5ebaCXmzt0z+sbOKd+Rf3dQT64YCQPqT0/Wysjws9zSMy03VE/I/ztXK2FSRfHnpEOVobRVheaqjSq5M+OUbawbl++1V7HryiYZx2Vk7Lu1jAfnzM3WyvjIsuxvH5Pmr5fIf1wyx1dZr18s4RgAzouX/eqZWHmoalbsaxuXoULH81fkaqQtOy79bMcTtv3uxWq5N+GnWj24wf3FDH4+Hh+n3Vw7JfzldR5AEeH/l0GLu86HFY7K3t1Smoj75kzbNm9pM0Zs5c6vrBJD+OIm6owDSTjE04fqZiqJxs1jtO47q0NahLtqXv1F0KpF0RkC6QHdY3efxKARgRSQIV+bfWTYkq8ojMZDeVD0p//18LekJUBifbRqR+xuV3A+NZV++Xi4vd5fL8rIwQf2vL9QKfKo/1xqK2Rb8fXuVXDWA9IH+UllcEmGnEjQzeOJijVQGpyQU8Qv6uXynbYBG/oiqsQBUQxGf/OnpOoL0nfXj8udna2V0qkhAtyDa/9KSEYL0+wPFfEnct3hUvrIkJH/XXkkABkjj68AI0rfUTlDbfEfDuHw4WKJAeq7+iYmi66hw/rwWSbe0tsgd84zucAucLT+W7AC0pkQiZ60BdL4pOoyI4DSSzoi6owDS+iWZ3epK/817AyXyvy7WMOr9xpoBKSmKxkC6oXhK/tv5Ogn6phmd1gen5Q/X9pN/RqSMTiy9Yb+83Vsqf7WpR57uqGSTXLTmQq/DhxaPyrOXK+NAGpE0dN2bayZJpfxDR5X8HyuH5E9O1TEy/s9JQBp9A791vF7qS6YlPOUjb/6nG/vY9qo/XMRoemNlWH53xZA8d7VCDvSVsDnAT7vK5e6Gcfl08ygj6W+tHeCLZ0NVWP772ZrkIG28u00Jz1ji0AndYU6uYv825IR26A4MD5z0fAPpRExUKiF6HOBr/0gURRvVHDrNoUfRvGzZF0ilcsqztimAtAvT6D7dMftuQkT8vfZqRqS3141z1P/zQo080DhKoAWf/GjLiCDJCIrhq8uGZWV5RMBJ/6C9Wk6MBGVz9aR8ZekwE4M/vlIpJ0eCTCb+2+XDcmSwRHrCRfJoS0he6i6XI4PFPMavtIRInYAT/vcrh+Vgfwn56i8vHWHiD62ssIDeQEXfU+2VcmvdBJOY50YD8qUlIdI1z12pkIebRkmBYFlbEZGXusrk11pCUl88LU9eUhTL+spJeaw1JHXF0/JfTtXKV5eNyIryCPfxd+1V8lvLh+fol2ghFdRBVaONUo6kE3HdCQDbDZCG4qOhoYFAXlFRznkbHR1jgrG3t5f/rqmp5jpYoA5pb++Iu6OrqqqksXERfzY+Pi6h0Kg0NNRr+xqVa9e6+HeoUXAc/In1rly5yp/r20ejUenp6ZHh4ZlWbmVlZdLSorS5/f390t8/QBqiyOeT+oZ6aWlulorKCipXJiYmOLaeHjVu81JdXS11dbUCtYtx6e3rk4GBQf7Ijk+0vg6oOIByUJPc5StA47wLIG15yzj7oXsgnTiStj0ii12k9/npwphsD97hiolkfnyiZ+u6HUXSVtrwRMOzAGojSF+/fl16rvfEtjZej8rKSlmypJXgZFZ3bNmyWW666cZZR52enpYDBw7K+fMXBJLU3bs/SXUIQPq1116Xvr6+2Da33HKzrFu3jv8+cuQoQfr222/lv43Hq6iokPvv3y34s6urW/bseZ3r4Dxuv/02mZqakoMH3+Mx9WXx4sXcRgHJUTlyRClYbtp0o2zZvNlytg4cfE/OnDkb+x1eAlu3bpYVy5dbrv/Bhx/KseMneD2T8tBGmkPz56BHB/acp1F0AaQdYkKi1dMHaRfuoAS7SA+g9TN2YXwuzXU6u3EM0mawNx5cn1gbkbTdMZtBevny5bJr120yMjIi4+MTEgj4pbZWRZuILl955RWZno7KPffczSgYy4kTJ+Xw4Q/4dwA3ABxAjuWnP32JUTRANxMg/ZEG0kuWLJG77vyEjIwMM4IOBoOMyBGlj42NyU+ef1HwooE+fNftt/ElxamORmVsfJznV1KsvrgI0sdO2AdoDahjyUIdpO1eBA+u5zSSzkjicGF7d6QJgHNsnh5AeziCTvFBsg3Serdwi2g8dmgj320xHmMkjSgUoGS1gAoAeJlBUwdZgNvQ0JCEw2EpKSmWW2+9RZYtW0bwe/PNvaQPVq5cKYiYAYaTk5Pyr//6M1IWjY2Ncu+993D/iK5ffvnVWGTsNkgfOXpUjh45RjAF+NbW1pD+wHgCgaBs2XKTbNywQb0sfvayDAwMkIa5/77dUlRUxPG+f+iw9Pb2yapVK2XzpptiIH1Ui6TN84djxe7xqFBLr9Md0OYzWYiN0nzEUrzdXNusANIuTGXKjStmAAAgAElEQVTqkXSad4/F5ukBs3Ey4ncOjm9s2idlRVFKmvJxsQ3S0EkbOWir83UQSV+8cFEuXryookXTxIFPvvHGGyzpDoBbZWU5wRbANzQ0LNXVlbJlyxZWMO7bt4/UBED47rvvkuZmVRb83nvvy+nTZ2Tr1i3cNyLUDz74kFH2ihXLmajEy2FwENH4z0mTgNv+5CfvSUh3YB+XL1+Wvr6B2BlUVVUSULGA7tAjaewbL5empsVSUlwioVBISkqL5eYdO7juG2/ulcuXr/D3AGks+Pdbv3ybY9mwoU1u3rF9BqSPnZh1u8UBtAjloDpA617R4KHz9FaNO98CSLuANlkH6YyCsx56zISRSAK+2l0up4YDsrIiIg8vHp0pKHFh/rK1C9sgrUfSRlQ1z7kZbU2JxUSJQ/NmidQdADqA1ebNm2KRNoaDiByRpxGk8fM1a1YzysZ2iK737XtL7rvvXkFCbnR0VF599TX+CWD8xCfukNJSlfDt6OgkWMMTB0lA7NuKk052jXSQxvHXr18nWzZvIt2iL/ia0JOCe/e9xePW19fJvZ+8h2NBxH3o8IfS1d0lq1etio+kTSAdp4c28NCIpMFB56OJ0lzz6xSkMyLBW3h0R4rv9wQMRDrR8+iUKvMuLkIJOFTY8WND0QmqBs+GgrH7qKV0Sv54HSr/sH7+LCmBtPn05kpWGkB99ZpVcttt8WXhVtcpEUgvXbqEES+iZCT7Tp06RQBesWIFwc0M0oi0Ab56NI2oed26tdweUTWiaywASnDSiKgTLamANOgOJA5ramrk4Yce4HHxUjiNJGE0Ss4ciUYsOkjjfNrWr5MdO7bz3KyWwx9oiUPDL41RNKJn/JtqDhFaEOhF//ms6DDORd6BdH674EE6l+wpTwJ62r2cDjDjhr4wGpSfd5fLx8PF5PKwoHz7wcZR2VozGaM0To0E5S/O1rLE27j8pzWDsq023gwI+wXoQ5/tRUokJZB2erm09RlJ6yBtUD6Yr24ikIaqA+oO0AwHDhyQ8+cVXbJhwwbZvn3rLJDG73QlBv4OzhrAjYTj/v37SSfoS3l5mWzbto2cMEAbUa4uzcO/E6k7oA65dKk9tp/Fixtl167b+W8dpP9/9t4EvI3zOhc+IACCAElwFylKlERSlETtu2Rt1mY7ju04bVK5rXt729y/e3Pbe/t0cZLmttdpk6btTZqkbRJ3T5zFadIojrN40Urt+0qJEndJ3BcQ3LH9z3uAgYbDATAABsAAnM+PHkvkN99827xz5v3OeQ/kHXYEvEdu3LxJ167d4N+DR39yz64ZII1/AMy3bN7EXwIo4N/N2dlkDVj6UpAOBdC4Fu522HfYqZkC0BhXtCCtHxzKYKgyumNEuei/2GMgAV4bZwdz6PWHeTQY0N0QDwlBMs/NG6cPLRjjH8OChr8ygmKEYiAf/VGdg/2uhQJNj9cf5NGlYQuVZnvoozUOzVEiMYG0zHrL/khykCimOwBu4QSW5IJZwCWDU0bp7e3j6202G61Zs4rgtie1pFEPtAFc4kBxCAX+zqA+AMTiAssVdAT+jxeB4AkSqwueANKLFlWxZwdK/8AAg7TVmsPUTXFR0SyQhsTm7l07+NATh4YNp8/QkkVV/IJCEYO0HEALljR46KC73RwHaZ3uSBZIhwCHeCxoNImAkS+2FLAeR6gChbo/qHVwtCGCYb7UWkDXHNnBQ6/FNhf/HpGNTWNmqsxxU9NoNn2p1c4CTCjPlY9zwIuWSlQgLfXeUMJQiQ4T47WkwR3v3r0rKHcqzGMoThq/B+CuWbOa/6AAfEFziP2SQ61HtH7SGGq5yE9aAGm8QNjf2uYPvhEK+iJQGgLdAQ+QXTt3sicIvFdOnDzFQTT1ODjc7D84FEB6Bg8tojjwc8HdLtNoDmHuorWkkwLSOLWGVQCLAJ9lOAFH5gG8ddNXT1qhJZ3gQ8E3HuXRD7pyZf1OxQ8V9ED+YKmDZUOhdHe030r3xky0yOqmvaWTZM3y0rE+KxVke+lg2QRB6+OLLfZgu0+VjdOvLBpl7RCAvhY+P6MC6XjeLj6ihVULaevWLdzK7duN1HjnzswWA6gDMEY9WLIAqDNnznI9ANrChQsZcEFPoIDjbW/vpJoav0fF2bPnqE8UJIOfgeL44Ac/wDQC/KuPHTvBB4ORCqIH9+zZxVY62oT1jVIVGAcscXiISOkOvEhQML5btxqDvPnqVfWENjHM8bExDpzBgSLK6bNnqburhzasXxf0DrndeIfu3L1LHreXli6tpQ3r/Zb0jZu36PadJv47T5lIOAn0GgDaKHG3U/I+jTQfWvq9JkH6+PHjvMBzDqQTcDAo3Wyfbiqim87Hp+6hNiPkQD9VP8ga0dLi8hIr18Fq/u3qEf7MBAD+U3s+XXFYWPf6j+uGqcbm5rBxAPW+0omU89RJA+kA1yqI/sNzgUX/ZQJfpKL/4JLFBWAL9ziApMMxwiAoeGagrpTGEIN0a2sbgz6s2EgF7eKZw//RJvyWUcTJC3A/uMgJgGlC0EmAO552TZNLlNgA40K/vR4vOUdH2SsFdA2K0G/cT3h74wXk8/oYiM1mE7vucV3MncsVfPkzvQGf6EDYt+DNIQCzFoyBSHMd7e81DdI4KV6/fn1mWNJLRujJYplEtEkAZvGmgBQo9KQjFYj9/2X94CydDDwch7tsdHY4h36reoSWWGdmQB92Qajfw8CN8i/teazlAK3pnEDCgUj3TtTvkwnSs2Axgl91vGOGxwcAFFw2Du8AtG+//Q4NDg7F27Ts9ZFhP/JtpW2EyrQSpDpkABqWdDCFQ4b4RUtnLlqQxsHh4cOHeT/gILa5uZm/sBDQ9Oqrr9Ibb7zBWityRcaOIDp06BBJVfAEuiOjQHpxCLpD8m2mxuYP93h8obWQFecilQU5bvqzFUPUNWkkS5bf8wPl7KCFvtphZzEnaEjjIQFwN4+Z6PywhdrGzUyPQHyp2uaizYXTTJHAuk51SThIi4A4uI5icBYmQOVFRqj4rl072MLGARx8naGxATpEiRUd7bqo0X25l9gs0BYF/4gt6KD8qODJgQEEnqNMozowtFhB2v/15UgcSAt0R0Zb0qIdpcbGj/ywGehofw7LjgoHfKGugSveoYVj9Fp7Po1MZ9Ef1PmzskA032jw0ceXDdM8i4eV7/7zYR6dHLSwv7V0HLDIIXl6oGySvT5SWRIO0oHBzQBo6ZeS9EBShQmB5YywcCFYBFbSyZMNMxTrVLgNN6HWPp3Rjox4kvSgEK94GAMoYooj+AhlqBWtg7RKOzcqFzxRZBq82mQ/L1ToF4T2B6aRt9DA4GhlBUgfp8z6cpudro5kk0/kVie+JYJU/jSgF900ambfZ/hOI+UWJEdxUAh5UzcAuiuXftg98yRf2n3whLuKJukji52sK52qkmiQlh2ZAMriQcsBdRwbAZ+yCH4pLS1lL4n795v5MzcRRY3Vi4rmCGhyMED7AoeEAYpjLgC0DtIq7WLwsK80lnAGk1DlN8BJl8zkpNXY8KHuh0wrR/qtHKgC/elfX+LkRJwoSAYLbeZzQ7NpjwVWN/3OEgctts20et0+oo9eL6Vxr4E+tWKIqqz+Q8Gvtj326Ag3nUiQ+2uLnJySK1UlkSCteC3hkZCVxdGAcI0LJbykxhxB8S4ry0iQSo23KB5fhBvJURpS8zyAxwzKgmgSfsaeHAHDRsxD45aZSHMIU6nTHXHtXr/5oxSk95RMJMxyFg+jZczMqatgNaMg2/bv1ozQhoLHngOwTHCAeNmRzSmu4Gq3PN9Fmwqngpm+xW2+22dlYK/LddGf1A0zzfF3LXb2j1ZaYKF/bvVA8FBR6XVq1UsESM8yiuUsZyIO5a4oL6fikhIqLSlhIaMLFy7RvXv3/LxxHJa0MD+gO4Twa9wPljVEmXDGIxbrj2U+EwHSYQ8KAxQIMtijiAGaIwpFyJzJAJ2WlrS2wsL928NPd0S2pJMF0q0BkIbFLID0b1UjYe1sK9brM5DwIJhDUBEA5M83F3BWFSFIJVS4eCQA+MzKAaqypoabTgRIC+MNBWL5eXm0bv06qiivoOxs8wyNCsh1vvfeUZqcmnysFhADGsIyr66upmXLlrLbqiB9ir6JFfAirU2o38fQJdmmlPDQQS464GbHiWSzHlvQQYDWQZp27txJ9fX1HD+CP+XlfhVEwbtDPzjk6YgepGN9UKK5DsD7WoedPTFw2LctQHfAosamB1+Nwz+I0aDAqoZ/8096bTToyqKFOW56Zt44Z/cGRYJ8hB9vLGb9jj9ZOkxrCqY5X+I/tD0OP1bav9+vddAWieaH0mvjrac2SEcCrwK7nXbv3s3+wkJhH+SpKXKOjHBwyCBcoSI1FGHg0Pmor18xQ3UO3DQkQuEr3dzcwr7JsRS1zjkj8dBBiiOgasfSo7Cg8UcUrCLmoUU4HcvQ0uYaTdAdUhU8fJ5p07tD3qk5Gks6GTsDB4LgjjsnTLzJF9ncQQrj9KAfjMstHvr/Fjs5oS245X9qtwctavTRbvZy9u519mmONkSgCkb/1fV9LKB0asBC/9BWEPVwfq/GQVuLYgOMqG8muUBtkGZLNUSnTEYTp6lCdhUUAHNnZydBW3p0dIyDRby+gFtiHCANN1WEYQuBM/CFvXOniXMgTk5OkMvljssNL46uzZiZYDshPDlkLeiAYJIgmhQEZRG/kelUB8asg3TUT/7sbcEgfaeEHGGyUOPgEHRH4ovfq+POaDZV5bhpXo5nBsf8V/cK6fpINuUavfR/VgxzROGf3Snk7OHSsso+Tb9f7WCrHAlo4fv892v9ufqax8z0F/cKaUqijhdpfJlCd0QCr7LSUk5rhXBvWLTHj5+goeHh2SKIooYMWQbCfyjSA0VEAgraF6AwBP/nzZs30fLly7g+fKMvXbpEbndkOgkUSbgSvL/BwMFIbOmK7itcK+6X3CEofm8GzQNzwUDkcXs4glAobKkHxoa/z7CgRYEqPF6Buw98w8InXHA7xJjd7sftCu0L45T2Xdxv6XzjGrQtiE95PG5Fcxpp78f6e02AtFwwi/Ys6dDv7GF3gJMOA9K/LuPdEeuiyV8308oHbfHD7lwams6ifWUTtCp/mg/s3um10ve7bbTY6qH/WeugljETfa65kN3spKXI7GU1O/hVt42baGmui/58hT9SCe3+XUsB3RPpTEcaT6YcHEYCaMwDVN82bfSLBF24eImt6Mr58/kLEXn+ent7/Yd5IpdMaFYImb0vX746g6JAHkDoaAA4urq6qa2tndv+8Id/lq1ohIzjRQDFOSF7OAIZcB8paAPYEJkoZCCXWzfcH9Z/ri2XVq2uZzCEpgfc+4SCzDFr1qwMhqlL+4wXVN3SpaxxjazhKDjI7Oh8wBogAGuMBzKl8wIZzQV6ZQb3HLju1q3bPF/oCxLXQnEPVJI/y8wItbS0sEaI+GUhJN1F2DmuF+YCmih5wT6NsO4ISmlpCacjw8ErwtjxJQK/c+h5Q6UvFUUHacWzLgExESYG6Y6Ug/TswQCE/7nDTnCh+28LnbQi388zCwV+0H/bXBD0BBG3UJbtZSW7/+jMpSGXkamPP6p7nD7pxICVvtqWr4hShQveryx00r4yfOYT9UwZ2Ye73OIOcuOKlyLGimrRHUpAetfOHSzQjwKFuNWrVrHrnbhA4e1eU1MQOLY/sY1qa/y6yt///g/YAkeBJ8izzz4TpDQAGBcvXmaAev7557hOd3c3+0hDt1lcAF6nT5+ZkUEcoI6sLYhUDFVw/9GxMc7Y8tTB/fxF0NzSQmfOnONLMBbw4BBJEgoSzHKfDURFhUW0d++eWWp4Ql30690jx2h8cpKe2LqZlgb0pEP1BxrX77z7Hh+K7tu7J3hIJq0Pbxkk4hXA+OWXf4GrIN/iu+++y6CLQ1YBvPGihL4J3BTR9oc+9DMzDl6F9icmJtlLBllvkl10kFY04+GZr9Rb0jP7B7oD4dx4WubnuDmABOmv4Dddn+ei5yvGWHMDQSY4RPzMvUICWEvLvpIJ2lI8xZ4dOIDcXTLJPLVQIJz03a5cejNCMAsOKXcUTdGvLnayqx+U+BD5CLBele8iUEHWJOh6qAHSSgAaq3HgwP4gkIjlRZHxWwBr/ByHh3fu3OUplQPpnBwLS5YKWU1QTwBpnOYDbFHQlkCHTE1Nc9Ja4d8AxCNHjrKKngD6uA6Kd7gOAlAoAGKhb5FAGtbvxg3rZ0ipCiANmVJQPUVF/pcAEgr0Dw7y+QjGgb6hdD58RA2nz9HaNSupJvBCw/yAakCB9gRAFaV/oJ8aGk7T+nVr+eWA0tXVxckM2LJevIgVMjGea9eus/IgihSkUQcZbPCiwrjPn79AHR2dQfpo06YNZLcXUF9fL2EeMcdCFhvQSYJKoSLYUKmSDtJhJzIEOAd+LDyw/oc/PCedOLpjZh/BHQM4B6ezGIQRbbi/ZJJ2l04yr/xmj42mPX5VugNlE5Rn8tHlYQt962EePZo0BvPG4LARh3w4fPxcs/+AcE/JJAOquMA971sP8ujicDZb29JiNSIsfJJ+pnKM8ow+ejhppP97tyhouduMXg60SYbHR7wgrdTTgQX09+9j0EDBIeHNmzfZCsu2WDiH35IlfisbdMSpU2cYQLdv3xbMUAKQBC2yevVKWr169QzXPQGk0QYSBqCAc0VygNu3b/P94CMNSgOf7PAogfh+Y6MfuPCZf/DgQaY7+vv76fx5f2ot5FNE5CKKALhyljS8VgB0AggLay5cA4pj2za/TOuI00nnzl2gnt4+DqypqCijnTueIEt2NoNww5kL1N3bRzmWbPaFXrRwAa1ft4avRbBPU9N9tsxR1+v10PuffR8DLKgX0DvwWsHLCC8cfG0A4GEVHz9+kn8nBmnUh8YJ5kZwTbx7t2kGPQI6yv9y8PPbaO/FF1/ge2Ku3n33PfJ4kqtDowmQ1q53hwxIi2iO1IL07L7ddprpb+4XsnUsLvkmL31kkZO9KpBp5Wud+dQxkUUr8twc3g1Pj55JI90fN1HPlIkW5bip3j5NuUYfvdtrpX/tzJcFaSGvHLZs87iZbo5k0/URMw1Nm6jQ7KHleS6CLjWAHiHkz5aPs4X/6XuFhOS2/BBk+ejXF4/QjuLEe3xEC9LC+kYbZwKhIyRYBcChIAt2R8fjtFPIpH3wwP4ggMJXGsAiBWlEDCI9FSxFgDjahaUrgLQ4XRZA69ix40GrGPcVUnDh79CqPnr0GPcHNAc8QvAyEVuHyH2INlFCWdIXLlymPXt20vyKCgY6WKOCdCqD9PgYg3D1Er/m9ekz5+h+c0twO2JOAcLrAokJbty6QxcuXWE3O8xzXU017djhzw2JjDbImyjw9rBod+/ayb/DfA0Pz9TJBmePvkBHGyANP3QBpJ1OJ78k8WIDqMN6PnXq9KwDWswN5gBz7/X6WEUQCXrxQhIoE5adTWJRAtLQ26+oqOBeJcRPWnsgHQKcQ7hcpc6SftxPaDzDTa5h0C8QLy1IdQWNZxT091/b8+miw0JlFg+Ha8OTQ65891Eufa/Lf+izo3iSfqfab0kDkE8O5rCg/8sLRslmkicCEPQCUEa9P1rqoKV5Ls4MA6seBYeRf1g3zFZ2oku0II3+xNIrgCpAGBYbyvcPP+aX8W9wn9u3bQ1y1rDOwLmKQRpW39q1axkcAISITtyyZRMDqwDSCxYsYN4XRe5THJb8008fZJAX5y1EbkLQMQB8HKZdvXqNx7lDBNKhLOnhIQdt2LCOr21uaSWb1coghoJrJiYnae+eXRxcgfL2O+9Rd08v/13wha5evJj27HqCwfJ+cyudPHOWqRDs5qVSkL5xM7gtAJ7oY6Ti96Y5yQd+AkjjhQIqRPAGOXLkGNMl4oJDW8EjR+4eWgbpORTMIuMHLYPX0gc3+SA9u1Njbn+aK7jXyRXQHn+3ZoABGpGIcKf7UoudEwCAcni5apRpCRS08eMeG/1c5RidHsyhn/T6gb8+b5o+sXyY+qez6C+aiqh3yk9vbA8Ey8DnWlqGXFn0lYC+x+9UO8hu8rFV3Thq4nB0vBySAdDoV7QgHQtAC+NHWiiBy2w4dZra2/3eGEAqcLIAA4A4gOPd945QX2/fDE4aAkmIHsSnNxTtQFns2bN7Bkjj9y+84D84hH80LHKBX8bPAOJPPrmbwVBsSYM+WRegFM6dOx/02BBb0nIgDctV8KaAh8mZs+do+7YtQUD2W9LjhEPTJYFs5A2nzlBLa1sQoOEavmb1Stq80X/gePvOXbpw8XLQySUcSC9ZvJjpChQArODhIt1zmAP0D3MmgDSsavxM4LPxZfLee0fY20Qo4P7hMYLrwGn39PQwzYFs5qCN5jRIa8OSlvHeEK1+uAc2OSAt8wIR9Q+W9N+3FtCFYXmtaGRJebV+kD7RWEQPJk30u9UjtL5giv76XiHdhv6Gz0fPlk/Qh+aPMT/9dp+VfrlqlFrHTXRyIIfvVJ3rYnGl9nETIXmA4LZXYfHQ/1kxNCuLC+gQ6Jo4Je59RSYvB8skuygBaUiwrsyfjsmCFo8HHgSC1cfh30eOMldsRAh3TTVt27qVq+N3sPrwiS4+OMTvAOBNTffo0qXLhDRbUpBGneeffz8hoAWWIvjoq1evc7twxUN9gX9FIlv8AdWCNFmCZ8ePfvQTtjiVWNLC+NDXEycb2O0NGcAFqxkgDY8QpMnatmVz4OUxRCdOnaZhxwgfFMO6f/6ZA/w1gRfQ6bPng2CLHV4bxpK25+fTc889y9Yw5u3o0ePBw1DczGjMouxsC3P5QhFz0keOHKFNmzYFzwO6u3uooeFU0NURLzy8+HD922+/y2uCLwZw3ZgvHaRra9mXFJkDUhNxKA/SSqyp5IF0eFhrGMihr7Tlk1eiCYaR/eJCJ72/fIK+0FLA7m/gqGtzXeQMWOC3Ahb4hyrHWKkO3h44zEOaLAGkoQ39D2v7adRtoM/eK2QemoGifJwOLRhlP+xRj4F9qvGyuOmwEA4OYcVX57qp1ubmv5dZvByWnuyiBKQ/sWyYVuRPx613hAMoUB5C5m5worDkkHQVQCXoa1y+coW9O5A6Skx3YG7g8wtLF+AeCqThZYGAFrQHoIbFDJABBQHXPRRYi/DuAEDjHsiZCOsatMDhw2+SN6B0BEsaIIkiZ0nj57gHvgzA6QLApCDtHBuj/Nw8OnhgL98P9ZEC6+HDLuYzFi6o5ENDlIePuuhkw2m2/oWnLxRI4/cYI6xa+JOjXbwkmpvv08jIKOXn5zGXjJ/BY0NI8yX17sC64NAToIs24Ft96dIVPig8ePAAz7Mw9zgohHcH/LwxX3MapFMbzCIC54CxGkJmOSSmJB6kw1vRQQvHbeCQb1jB4wEBfuh1IIPKB+aPceQhANblMzDdIYwcgkxfbstnCxuRiM9XjNMHKvzuWtCeFkAa//7qun7KNXn5ABB8s9lAtKloirOKQ8+jYTCHDwVX5E3T7uJJqrJ5qMDk5QNClL7pLHowYaLibA9V5XiSmvdQCUirZUljbkvLymjL5s2zvCAEKxmeBXAX83g9TIOIQRpWHKw8IYAiFEgDuDZsWM8AJRZWEvYELM6LFy8xJw36Y+fOJ9hjAZ/08CqBYSS8LpWA9N2mJubH/ZarcQZIfw+W9OgYA1pZWRlTIQX2/BmeKQz0Ab9l0CXC+IIgXfv4C4QPDgOctPB7fCGAlsCLTuCXxQ8mQBpGnkBjyPlJ41pw+ThkxDzAg+Tq1atMT23btnVWu3iJ4CxAB+mamhRY0jOtZxbhR/RpCM+7UCidHJBWZneCRIBVDGsWGh6LbS5ame8KgqS4FXx+esjAvstXHdkcQQh/6GyDjyCEtK5gehZI/98VQ2yBCwW+0peGs+mtXhv1TJpoed40va98nOrzXY9zzwUq435/fqeIWibM7P3xJ0sdBP3qZBWlIF2fL3+IGm0/sY0Ki4pYOxoypQBHUBgAYETd3b93PwjQaHv1mlXsNYECAO/sfBD034WnCHhktIGfC77VqAtwhmcDKBZwxrBwYRnCJQ/iSoKeNKgPZHBBoAd+3traSh7vY9qpfsVyznKOAo+UyYlJsuXm0pbNOLA0My1w9uz5IO+N+yCYpbjE72p4ssHvSigcEMKSXrliOVWUl/kTyxoMrCfy4MEjam1rY6sXRXjc4DKKlxFcAVFamls5gEZcB3+HNYwvCGRTF6ImYTnDewMRkRivEHUILxYUfDXg5SK41lVXL+E28EKBPzRAGoEtoGoA1uCg8UWCLxPUQb+kbUS7H2Ktr8S7I0MPDmfTG7F+gCcWpKN8YyjcCeCTYXWj7zgwXGJzcZCJkGUFXh8fqxtmzw6xJf2ri5ycmQUFbbzVY6MfdOcyfQHa48WKcdkXAuo/mjTRH97yP9AooFzgq52skmyQFo9LyMYNMOHDvVj9+yJMFkAcVh+DZYQs4bHud6EL4uuFWwkAjX9DAhf/NmYZKNeaw2AM4BPvaDFAyw0t0u4X3BLRbqTxJmufqX0fHaTx+RVpJ0SYdfVBOs4OhemvEJCBw0EhUhCaGq/WD3FkIg4SQWOgwOUOlrL4MBJ8NQJaQFn8c3s++13Dq+Oj1Q5aaXfRHaeZ9TxAecy3uGltgYuQ1BYFoemfbCymjgn4UXvpD5cO02Jb5lrSYbeN0sgYtZ/4QHvxAjSaEdqQAjS+mIR8hIKCHaxk7GpZgEZjIbZ84p6EBE1sAprVBEgnx7tDfrnjBWisifogLax07FsUDwm46SP9NrZothdN0c/O9x/u4eECwEKCFAUg+zerB6jY7GX/ZbjmgQbBzyFLCjc6odTluegXKp30rUf5dC8A5gBtZHX55oM8uuU0B/lwWNf5Jh99cP4YRzhCMwQh6x3jJirJ9lKl1cP+08kqqbSkZ40xecNW/dbhLGim0AKJZhigReAcjQUd/xOQrF2V+PvMIZCeuey80WLHwBkro62OzGAAACAASURBVB5Iiw8IBVMrtk3QOm6mP79byJYwCsDwf9Y4aGOhn28FB/31zjwa9WRxJOKvVDn5EG/EZWBBpkshXPkQvQh1PEQRoocbC6eYtvhKq51ujZoJCQekxWby0gcrxjmri3hU8Y0wunnBvSAl+7HG4rCSsjg4VIuTlu1hii1osQUc3Qw+ri1nQQvWs/A7RRZ0hOdPpccz1mFq5jpNgHTivTtmL7caFrSwiuqBdPxvDuEhAY+MIBJxef+8cfrFqlH+ER6qgWkjh5BDhAkWtlCaxsz06p2iiL7C+WYvfbxumK45stm3OpxxWJ7joT9dNsQALwBFMh9CzYG0eGGSaFXHc6tQFrRgPQtDAkDjj7Cb5SxoGEjh1j+Ze0MzaByiI3MApP3LHfTciB8HZ02leiAd+9aUPnzghj97v5C9NYQCS1ppVpQ/bSwiWOPhyv7SCfrIYicLJsmp6ImvhQve79X4A2iE7wVhKcR9F39LhLq3+MxNDvCl1rpwH83QHSm0ptUAadbfD3DSYv5ZoDbiBegEPKJax+Gw/ctwkPZnlBALq6tFcYhnNX6Qjh+cxcAnWMrgpI/22chDfqnQn6306xOjIKT7Jz02PiQc8xioIsdDG+zT9GTZBPtTnxrMoa+2zUypJR4zIgb/Z80I+0P//o0S6p+erYAn3XlQAoSSXqglUZv+kAKSZugO8cRIFy7BcBILSEstaAGgIQaH7yIMQcw/C+sr3dX87wgWtDD82J+IBE9gCprXBEgn5uDQv/t9YlRO0MqnCqRjeeCwx644sllgaVBGWnRFnot+t8bBL7c/bSzmQ1G5sjLPL4wEC/mVWyXUyfrVoQse4t9eMkLbix+DtNgiFhuX0mUKBd5KQF1cJ6WWtLSzsS5ejCARz+3EHDQDdOBwUClAB9dTB+iYVk8TIK0+J/36bH40QQCNWY8NpGPrULxfyoPTRtaHhiZHqLKzeJJ+s3qE/vZ+IR8wyhUcAv7CQj+/jQPId2Cxh0ECHDgi9dY8S+T8e1LjUkqBSOkOcf/CgRHWCVnPw+WiTPjBITob7yLG8KjHCtJSgBb4Z/xcejiohgUt/sqKYZgZeUlGgvTrX3/dv1ix4WDUC51okJbjWKPuZOACqNt982GurBeG0Cas479dPUgNAxb6TogDQUiWPhGwiqEFAk0QCC/JFXiWHJw3SS8vdCpaEjkGIBxXLcW8UAyCJkA6yQAdKzgL7xL+f4CDxktY8H8OutaJrGPMeyiKQ+njmKRHNtbHJyXXaQKk1aY7Xn89ANJJmtLoQDq2bRjPwyaehtfa8un4gLzmtLjeHy0d5ifuC80FhOwr4gL/6T+pGyZkb3F7iXJNPtaX/vfO/EDarse1IYO6sWCKXq4aI1jTahTpwaNS4zSZII1QbTktDfQVehGuJArHx7J3BN4ZVj9WLRz/HNKCFm0bJbteSR019k+6taGDtAorFh1IK7MpYnmwlAzlK635dDJEYgDx9f+rdpgWWT301/cLOa2WuCDo5X8sHqGf9lqZ1/7ksiEW/ccB5JmBHD6MnPYZ2N0O3hzIYygILCnpo9I60Z65JROk55WVsdqaXLlz9y7dDmSnVjrWWOtFu4+C9EbAgha714WynuV2NOoKRSn4Kq0X61yk63WaAGm1OWntWtL+Q7NwJdqHKlJ70t9/T5RpJdy1SBAA9bq/lElSC10PaHj8a0c++1p/YU0/h3lrvSQTpKFtnJPj/2KBkPzCBQvo3PnznB/PNT1NyUjBFO1eCsU/MwhLogfFwDyL4ogBoJWZLlrfYYnpnyZAOt3pDsh//tndYuqaDH0Y509Em3qQhizp51vsDK5yBc8X8hLCcwN//1JLAZ0NpLoS6oPm+FjdEI93wmug1fnTSZUcjfVRSCZIi/sIGVFkFTl+4iR53B5WqYPONLJ+jDhHaGJ8IpBMNZcV2YTsKhBLgjSnILsJ4SSk04JIE7KkgDaBOh6yuCBJK/SjwR9Drc2cnU2FBQVcxzEywtfgvlCmw/8hRgQ1PrfHTYX2ArLkWPg+Y+MTTG8I/s+C9Sy4zgn4K8c/85glHLXStdKt6NAzpYO00l0Uph4+8z911y8cFKqEA+loLZ54uoyHDymxvv0wb4Ymh9BmXa6LkOaq1OK3jF9/kMeptMQFIP0JUBxJyEsYz1il16YEpH1ENbUBkD5+krWKIVxfUlLCsplZWQa6ffsOPXjwgLWeDYYs1pGG1ObKlSs4DyKypwCckZQWBSALHebTp8/QoUMfprfe+jFnZ4GuNATvXW4XPbF9GyMm2oci3rnzFxmY9+190p8N2+3iLC61NTVUWTmfhfnNJhPdarxDjU3N/qmTsZ6VWtDRWMY6QIff5TpIq4ACikB6sZOeLJ0ty5lMgBaGCqC+M2qm7z3Ko4eTRoJTnDWLaLV9mn6ucnQGdSFHj6QzSL9yu4Sz0YQqqrrgBTw5gpb08ZOsVQy95GPHTtDExDjV1NRwOif8e/v2rZzu6s6dJkJWECSeBbC++eZbnAoL1jI0kZEjEbQJLGaI2iP91vLldfTw4SPWod61exf5vF66cOEi60+vW7eWE8RCgxrgffHyZRobHePsJHuf3M3JYscmJqiqqorqVyyjn7zjT/UlZz3Lgm9Ah11w7YgWdKOtr8Ijm1ZN6CCtwnIBpP+yqZiF9kOVQwvG6MWKxxF/qJcKgJb2r2/KyN4biCAEBy0tmQTS/VNG+v2bJWFXHIegy/IfJzVQYXtw1hSmO46fpFWrVjLlcOrUaW4atAfAGXkMAd4QrgdoQ5j/0aNHnAbrJz95m1588QUGaPxMXADSfX395PN56cSJBpqcmqIXP/A8Xbp8hdNvodTVQci+is6cOUfbtm6hc+cvMMCvWLGCkDn86PGTTG/k5efTkzu308Ur16in15/hW0xvhLSOJUEq0YJutPXVWJN0akMHaRVWCyJFCPy45ZQP/MAtXpw/Tocq/cEfWgBnpcPOJJCGRCpU8MKVz60ZoLLsyAE3SucPix2kO06cpJrqaqqtraWjR49xppNFixbRypX1THHAcm5v72B6Ij/fTgMDA5xJBSD99NMHOQUWUkqhIHOIYEmfOHGSAR7X3rh5iw4e2EcDA0N09do1pleQWQUUydVr14MgjYSxVQsX0ubNG+m/fvhjmpp20eKqBbR14wZ65+gxGnX696ocUEt/IQbZaAA3mrqK5zsDK2oCpNPdu8PtNdDnWwroikM+Uzf2ze6AWH667SE5kC63eOgTyx8r2qXLmCC/imjLUAWaJZ9dNUDF2ep6qogtaZPJSFu3bmVOGgd+xcVFdOvWbc4KjizeANqWllbuIg4Ft23bwiBdUVFBW7du8dMQ5OMDwffeO8p0x/e//wOy5OTQ7l07qbHxDg07hhmMcQiJjDDwNAF/Pe1yB0HaOTrGNNe+PbuorLSEBoeGqcBup+aWVroWyCsYEqBDeG9EC7rR1k+XfaZ2P3WQVmlGv9JWQCcGckK2ts4+Rb9XO8LZT9KpyIE0Mn5/fPmwuhZnEiYFqcEgqRqqVFg89MkVQ2RXKehGuI81J4eyLRZyDDv4R0ajiXMRms0mtoYnJ6fI43GT3V5A09NTNDHh9wKC9YsDQxwSAmxhPfszgCNTtpOmpvxZxJHLEBm/8/LyKCfHwvVzbTbOTwgaBMlhkV4KVjWolhHnKE253Uxx4LCwqLCATEYjUyXw+MALIFqAFtdXupQ6SCubKR2klc1TxFrfeZRP3++a6QUhvqg610V/vNRBeSoDQMSOxVlBDqShI/2JZcPBtFhx3iJpl7/Wbqfj/aFfpEie+79rh8mqttdKAt/L0TSNuuxaF/i/EHAidacLSV8EfiEHrtECbrT1k7ZJNHgjTYB0uvtJY12P9Fvpn9tniuyL1xvA9pn6QSpIg6APcb+/8SCPfiRxwbMYvfTJZcnNTxjvs4MMNZ+9V0iNgZRfcu3tKpmgjywaVfdrJxoUjWGQSpsXwDkY7i1zKCi1hhlIhbBOlSgOYYg6SCtfbB2klc+VbE1IoWLDQWT/1aaisK19qn6Is3KnU0F2F3G2cKHvH182RLA806UMurLoM01Fs0Lcxf3/uQWjnO1ctaIUQWO8oZLmGZQF61l0n1DBKLN+HgKcpYAezRB0gI5mtog0AdLpenAoADSmvH86i/7oVgmnowpVfn7hKD1friIIRLfWMdX+2/vyB6JiFbyYGk7yRYi0/IumwlliUeJu/K9aB20qnFKnZ0oQNM47RbqFmN4Q6kpd6qSWbXD3ymxj6Y9iBdtYr4tzutL2ck2AdHrSHf6tJmz+MbeB/up+EbWMhfaV3lyIw0OHIrlOLewol5fo0/fkU2P94sJRen8avXBOD1roH1sLwro//r/VA4r0rhWvTSQUVdzQ7IqRmk40QMdqSesAHf2i6yAd/ZzNzPYSuB6c57935tGx/tAyoBC8/+TyobQQI+KvgykjffZ+AT2S0SR5dt44vRxIahvDFCb9kn/ryKd3+0KvTa7RR/+4rk89DZJIKBrHDERqWgBosbe3HL0x64AwBILqFnQci6XCpZoA6fSiO2Za0OI1AED/U3t+yGWBXOefLB2m5WnC5SJ0/IvNBeRwz06hha+C36/1u5RpveArB5Kr98dCJ9ZVdTyRUDTOCQvXfFAcKXCPSPQGh34HwtfluqWGJ4eUUolz+HPuck2AdDrQHf4HI/zHGnSX//hWSdhP6qfnjdMvp4kFeqw/h2CBupFqXVKW5rrolWXDhAQAWi/XHNmEA9ARmZeNsKofWTxC+0ojqxQqGmtgSgoLC6i42B/hiMCSnp4e9o+GPgf8nhHiLSjc5eTkUEVFOfs6Dw8Pk8MxwtoafX19HMACn+mqqoX08FEX2e35LKgkFATAQJipuKSYSktLWMmuvfMBizQtmD+fxZSKCwtZXe/Bw0cc6YhSXFTIYedul5u6e3rYB9tme/y1gVXv7umlstJSDohBGRoaoqGhYb/fdq6NFi6o5Hs/eviIRpxOslqt3D9ER6KUz5vHuiHwv16E/j98xAJPuFdeXi7XQ1sIT8dcQcK1u7ub/ccxJxB/QsFY2B8cY1qwgPVLent72Scc+iaZXHSQVrC6SgBaaOb3bpSElAFFHWTl/sv6QXXdvBSMIZYq/9Kez66FcqXK6iZkbylSOTovln5GuuY7j3LpcBeCQOQLssfghVNtc0dqStnvA5ixYsVyqq2tocHBQQ71hsbGli2bA9KiXiopKSWEdDscDtqxYzvreAAEKyrm08WLl6i+fjndu3eP7t9v4YjDjRs30HvvHaG169YGogSHaFFVFf3wrR+zYQAhpbHxcVqyqIpa2zvo1q1GeuapAwFA66PioiJCOPips+eoqKCAnty9i3r7ehlYvR4Pdff2UcW8eRzwMjk5wYDZePcubVi/jgESoA2BqJ++/TYZDEbauWM73w/ACVlUREDm2+1UvWQxnT5zludqxxPb+Z73mu7Rc889y9GTAGAE4SCU/d13jzDoQr8EgA05Vrwojh07zsE7u3fvpq6uR9wXaJGsWbOK28V8lpeX0+3bjRxlmclFB+kwq+vPNB7mW1DmWjm/YnE1RBz+4VIH1edPa3pfwUvlY7eLCfkL5Qr8veENAYtay2XaS/TJO8X0IIyMLCINP71yML7sMcI2Ef0fIA096CtXrvEUHTiwn63pmzdv8b83b95E2dlmDgUHeL/99rsMPkKBGBNA8cc//imHhEN06eKlS7RzxxOs63HnbhO98MJz9O6RYwyEAMi83FwqKSpiED9z7gI9uWcn3WIp1IesX/38c++jCxcv0YplddTb10/XAlogwj0Rlbh962YODwdowuLdt3cPXb50hSMSIXWKF0XdsqVs6V+6dIUv3bhxPQM5BKKgyHftml9jZP26NTQ4OMRh7wBpiDwh+hGRlHiBnThxig4c2EdXr17jLwt8Mezdu4f6+wepp6ebNm3aRO+++x5/BdTXQ7p1EQM9CsAd2iaQchW+DrS8F2PtmxKQnj9/Pr/IURoaGujw4cN+LXGHg5qbm3ntYSy8+uqr9MYbb7AxIFcExJvxu0OHDlE0dAf0DM6fP0+vvfYadXR0yN4onswsMz+coj+Lvj6SLZsXUNxReEXAO0LL5cxgDn25zR4yAzhm5lcWOelA2Wz5VS2N6/yQhf6xzU442A1VDpZN8FjiLpKvbilIv/DC83T16lXq7HzAt1q+fBk/WACnpUtrGYzFBRYuAAuiSVu3bOakARD7B1DebWqi9o5O+sDzz9E7R44xhbJmVT119fRwmLfX46XTZ8/Tk7t30s1bt5kmMWQRfeD9z1Lj3SaqW1pLt243chvigvDwbSKQBujv37+X+vv6+aEHPXLiZAMtX76cXwRdXV18uclspq5HXQF9kM3UPzDAPy8tKaXW1tYgSAPEEQIPKgM0x8mTp+h973uarXCn078G+GLA7wEuYpBes2Y1UymnTp3hegUFhbRnz05WF4QOSqYWJSBdWVnJXxaaAGnwVufOnUsYSGOQ0dAb0o3hdCFLSxH1TIV2xVuY46aPLx+ifJM2ubQJj4H+/G5RWOsT40b+wmfmTVC1zcXJaKN/pSX+sfp8cwFdHA4tfJWT5aXfrh6hjYVxfNmIrWjRkKQgvX37NracYUkD8LZv386WNUB7584drHAHDhp7HIAFKwhADosTeh4A6Xnz5rFa3sVLl2l0bJz2PbmbTpw+Q5XzyqmifB6dOneBVixbymJJp8+eo717dlFbewc9fPSIKsrLae3qVSxNuqyulmy2XLp85RrTFWXzSqmjvYP5XYA0RJ7ARwOkn3xyNycIABDCqsZLA7QEEgaAlgHnDIsb1hmEo5bW1nCqMJQtmzczHy1Y0gDj8fExKisrY/U/yKtu27aV9UUAymgXXw2gMMbGRmeANNKQIWECgB0aJ9DiRjtHjhwN6o0kfkcl/w46SIsIjceQGR/chONyscSgPBDY8rQGrVCED/9XVy7/iVSgQb29cIrujZloR8kkbSucJpvJSyBI4GUw7jGwu2F8sxmpF6F/PzSdRf/7VklYKxp0zR/XqaDXIY4WCfwd1jE+M6FyhwLrECCDw0NYkfj8vHz5CvOt1dVLGLRwqAbKAdbi0PAw88PPPH2QKYqe7l566qkDLMzkcvsd7ABqAPTrt26zJW3MyuKML+CKAcAH9u5hhbypySlu9/rNm2w9g+/dsmkj2fP9glODQ0PB7C0bN6xjCgYcOqz5Pbt3Mg3h9foI/zWcPEUut5vWrlnNh50AeZfLzRY2VP1AQ0AfG2Xzpo0sIAUABq1x9OhxpnTwIvInPzhOubk2TtrrV+wzUldXN9MfJSXFtG7dOubtQXcggUFd3VLW58bLBC+68+cv8jxmctEESKfSBS+0LRs7tFxxZNPftxSEjW6bn+Ohv17l/yTUUoGc59+32Dnbd6SCGivyXZwlHFrNOUYfLbS6yZblI7ePCFnF//sip/qCRZE6FhAQeqsnl779MPzL5oPzx+jDlTOTMShoXr6KZDMBcJC+CgAmFAARgBviRoLanfA7AC68KFAfYI3mAOgHDxygwz94k0wmE9MfZ89dpNGJcX755VhyaMumDUxt+FNgGfn/oC1wL2ReweHawOBgsF1x523WHAZZvCjYS8JAlG02cy5G/BxtoF8YB37tl0r1F/HvAKLIFuMfs/9Fgf6hz6iH8WDc4I5xH/+1ZvZ6QcE1+Dd+J/4ZXkjBvgXuK8wTwD/TPTswZE2AdDSctFp0x+wv1MigpPThRaaTv71XQI2joZMAoK2P1ozQtiKV3L6Udi5MvSvD2fTltgIG3WjKE8WT1OjMJuQQRCk0e2hH8RSDX6qkWXunjEzZOAJ9khsPDj//YOkw1cTr1RGC7ohmDsV10RxAC2L9OBC6cfMm3W9uYVe3gsJCGnb4k9AK4AZqA9a0x/s4fAUrCLAFqIOTfvTIzx2LS6hVjm715UepRhuxzl+mXTenQXr2Yqq3teBjDFW8cKzzYpuLXqlLvXwpPDmO9OfQdx/mhbX+w23+D1WO0e7iCTJlAaTVFc2P9qHz+Ii++yiPftAdWjoWbe4txYHhKJk4miPGkgCAFnoCqzonx8qeG6ChQvVSkBzFdTN2sIHIZrUxVQBLVijhdrlaT4Ba7cS4Khl1mSZAOpl0h/xGV39LQXDp882FYfMe4uH6jcUjtLNkMiW8LcD5tjOb3uy20b0xfGrGvrcRTbmxYJpeqBinhVYXmdSfUsWdQ2ThF1vsYf3VDQYffaJOhejPOOZMOiC5pvAzvPJmrY0kr+AsgA4zW4m0oKPph+IFneMV5wxIhwbn6Pygle4XWD7v9Fnpa52hw8TRFg6ufqt6hJCSSu3SOm4meGogWEN4MMEV902ZqG3CRLecZvbgkHNPsxl9BB9jcbQhAlhAX7SNm0O65sGKXmJz07qCKVpkdZM1y8dRibjvtC+LJj3EY1U7RZUwdxgLQvNPDYYW90fdulwXe9jE/TJR0ZKW7lEGaKkFHVhIKdAqfScmGqB1kFb7KdYIJ51ISzq8oaN0a8c28X3TWfQXd4uof1o+IERoFX7TyCYe12e3TBeRCfzHPVa6O5bN3CzmYspjCEtpAISX57k46wqiDacD/sVZBh/9bvUILctz0Y97bPw7AG44xzuMB8JFcM9DOyUWD+0rmaBNRVMM3okoN0ey6e9b7eQMEQLuBxEf/U7NCG0vilOWVKUhhLSgAdBCdEGc4BwJPNV+EtRuLxF7JV3azEhL+uuvvx60HJNFb8gtOKyg7zzKYzohXIErG/SZVyUgChHjbxs30dF+K10etgQP96T9geW8PH+a9pZMEnIY/r/mgiBdAFpmf8kE/erixwEfLeNmeqfXSggWCaehjfsstroJh4t7yyYoT+3UVKKBwOXv002FhC+IcAV+3a/Wy0dcRfXgqgDSck2wSJJMR8TAFw0IJoODFrobTb+imus5XDljQTr0miZ3G0UKrxb6CSrhY8sSH+ACEaiuSVPQgwMZskE/wHLumjIx8CITiyvgggcPiA9XjtKTJZOyMp6gF246s1lHe8hlDNIguUYvu+MtzXNz28mY9X/pyKejfdawh7WY748vG44/LF8FgEZfxM3g7wIHLd2/6QDQkaz1OYyzcQ1dEyCttgseLGn5kgyomH1n6Bh/80FeWIsTPXsqBQp5sD6vDFvo5GAO89MjbgNZsogQFQnLHplKqmyeiFSMP4ee35cWxWggAkWSrHLJYaEvNCOMPfQa4zebi6boo9Uj8fctwtAQzScIJEHpDv7DCN5ob2/nEO7u7h5yjIxwUElN9RK6e+8+zSsrI1+WgTo6H3DgxpqVK6ivf4CV63Y+sZ2n0uf1Ul9/P7W0tpHX56Xa6mpauGAB/w5BKm3t7ayWN6+0hLLN2axUB/e7e/eb2W2vFBGBS2tZgQ5qdo137rDKHVz+2tra+b71K5ZTV3cPB7oIocbCOiLIpLCoiEWUUBdh4Wh73do1HPgiFPhD37p1i1atWsW+3pgDRFpmssZGova6JkBabU5aayANv+kvthQQJDPDFfDBv7lkhLbGy5VGsVvAFXdPGQmay4IlZM4iKsv2EGiYdCjwz/6LpiLqmgzP/VuRQHf5MOGrJa6i4N0DUN69exeHdl+5cpXDuaH0hpDmVavqqenefRYwghYNovIazpylJUsWkTHLSNdu3ORovjUr6+lmYyNdu36T/vvLv0Cnzpwlizmblq9YRidOnmK1uK2bN9HtO3fJZDLTgsoKunjpCi2onE/Ll9WxsFKWgRi0IZgE/Q6EdUPeExGGlRXldPnyVapdWsOAjqhGiCOtW7uWzl+4yMEpiCDES6S3r4/lU6EzsnPHDmpra2PBJYSGI1gGEqu5eTZasngJRxdC6a6jo5MWL64ip3OMamqWUHd3LzU1NcU19XPxYk2AdOIt6dRY0OINhUS1n2tGoMhsAX1xPdALf7psiCVN9RJ5BvBy+VJrAd0YCf8CxCHmocoxer8aiWYVgDR6DmCG7sUPf/gjgjgQuH0o4kGrAnoXCECBJQ3ZzqMnGqg6ANI9vX20ecN6MmQZqPPBAwbpX375F1j+02LNYev5vSPHaN2a1ZSbl8uWtiEri5ZWV9OtxkbW28jPy2NQB8+0qn4Fza+YTw8ePaKqhQv4RSG2aDdsWMdRhY8edtH69Wtp2DFCDx8+ZP0OWMsH9u+l6zduskW+YsUyqq2ppZa2NvYLhEY0wBsaHpBa3bVrB73zznscmYg2EcIt6FRDw0NQBIy8snoNYQbSDqSVqODNtKRTD9DCZH/tQR79tCf8ISLqMj9dN0T5ZoVoMEf3M74C/q0jj04MhE6LJUwNPFaQSSbfFMfXgdjdTvC6CDP3sG4B0v39fVRXt4yOHDlCTuco7djxBGtfQMMCuhqlxcX03rHjDNL5+XYWSjp34SItWbyYRYYEkL5w6RIZjSa2bCGwBMrBYsmh9oAaJLoE6xzACDrj9Jlz3Lv6FctoQeUC6uru5hdHQ8OpGcEtAGlE8mYZDHT/fjPrhSCARh6kl3O/UM/n888lxtTf38/SpWKQhsAUIiZB8cCah0CTDtLRP6xpB9JKwsIfg7R2ABpLA6vvc82FhLRUkcpq+zR7fMQFKpFuQkTQ6pBTiQOoISIPVM3Rvhy6PmIhHAY+UTxFGwqm+DP67qiZczqiHuo73QZ6szuXjAYfvbRAJT2MEGMAB/5Wj43eeJgX8aAQc/jRGgetjCdtWYz+0FBpg7AQeGSICSG0e9u2LUx3dAXojq2bNrLVC5Bev24dXbl6nW43NtKO7dtoVATSx040sJ7Gls0bWTwJEYkb16+jK9eus2VcUlxMtxvv0EroLi+qoluNoDuyaPWqerpz5y7zzJA5hXUOLhnylsiUMn9+Oa1auZKV7m7eusVUSyiQhpEEPZDm5hamQAD67W3tDMD4nRikoZeNLwWAfV1dLWec0UFawUMpqZLBIK0tgBbmg1jAvgAAIABJREFUHbzpp6ApEcaPV6i7rmCaOepEAvWPemwMdvDSwCEivD0sRh+7zP3SwlH2s379QT6BpIF/8aaiaQ6+MRt8dLI/h77SbqdfXzJCe0omSfALR/ThX69KnDKZoNT3VrctohAUdgFcB/eXqqB7HeOHzQc+8Dzz0jgQBFcNC7Pz4aOgyt3yuqUMrmVlpZxuCtwwW8DLl9G0y8V88sF9e/lnHp+XBvoHmIdGqDdU4aoWVPLqQCoUOh0A6eolS2jYMcwHgqAp7jbdYw+beeXzqK7Wr843PjHOoAkrF1lbLl+5ym1CkQ90BdTo0N9169YwvwwtaBRQHKiD30Ft79pV/0sCh6Vr165inhuh6KA/kC0GNA84atAisMD1Et0MZChIfyO6WUhybXh7fK0zL6wngtClLUVT9JFFzoQBNSzlSY+B7jiz6Uutdnq+fJzeVz7OinYA7H9uz6fjAzn0wYpxWmmfZq+PvIAOdipAGt4j33uUS2/22GRzL0qXcg/8uxc5CYehcZcoQRpWJDwbNm/eTG/+8C1WbOMmAopyghocFOH476wsh3x+/hvh58K/hRyD+DlLhgbcaHCN8Dvh57CEQXecPXueeW2fqL7QLlTthPr4O0AeVrrwe/xfuIeggCdWnEPf+OeStvFS4HEG+od/C2MQjy3utZhDDeggnYLFhsrcW925EQWA0DVTIAIQ0X6JtKgbnWb2kPiZ+WMEsSShIEPLP7fnkcVItN4+Tc+UjzNQ47lONkgjtBycPnIWyiXHlS4luP2PLxsKvlRiXuoowVkAOqS/AifbeOcudXR2MkDLNRXLN1+4a5bVLWVLGeL8sbStdJ4S2bbSPsyFejpIp2iVYcF+obmAkG5LSdlYMEX/rWqUyhKg8YH7hwJpt9dAZ4csHAreMWmkRTkeDrpBqLcA0r+22ElPlk5Qz6SRPn2vkHMFqk13gIpB5CZAWonWdYkZPPQwB9PEXWIAaQGozdnZ7KomB9Cxglyk66DhzJrO03Fkm1EwaZH6oaAJvYqCGdAESKvvJ61tukNYF+hLfPZeQcQwZqE+Eqb+ZvVIQpK/hgJpcOgQKwII/839Qno4YaKPLRumlfnTdG7QQl9sLaAnSyc5R+CtETN9oaWAaiFetGxYwfZTVmXYZaB/6bBz0I0SvCzJ9tD/WOyktXaVQErJTWWGIlzGKnaS38cDcEquVVJH2ezL10p0+/H0LdOu1UE6xSvaMWGiL7faCf9XUnJNXvp5hGmXyodpK2lDrk4okIaiHDw4EEEInWZQLp+qH6SSbC/rgHzmXiFHKhaYvDTuxdEi0a8vdtKOYnWSGdwfNdNr7fn0cFLZ/EBx7zfUDAiKAaDFl0gBOl5wi3R9pN/Huj/E1yXjHmr0M1Pa0EE6xSuJB7ozSqAGT72jaIoOLRhVTWAfnhn/9TCP1hdOzYh47J400g97bCy2BABEdvA1IgsVlvWbPVYacRtZxhTW667iybgzsuDs7O1eGx8QhsuuIl4+9O+lhX6dEfxdlRJlM0J1gd4Q/i24VccKcNFcF03dWOYo0e3H0qdMvkYHaY2sLoAaEpuwSpUW0B+/VOWk+jwXu80lqqBlcNM4LIQPtLQAUAXNDPDR8RS01TNlZB3um04zeRXkWsT94Inya0uc6qQji3EI4QA6njlRCopK68XTF1ybrPvE289MuV4HaY2spGBRf/5+AfVG0J8WdxmC/hBB+rnKMbaq2ZsqTQuCYS4M5dD3unJDSqrKDQ0vhl9e6KR9ZepQLHyPKIFabYCOdhmjrR/LFknGPWLpV6Zfk3YgrSwsPD0ODuU2Fw7qvtxmp+axyFGJ4uuLzB46UDbJB3yFJmR5Tp+tC0+Xq45s+kmPjaBTHXATjjgADLHU4qGXF4yyup1qRQWAjnf6lV6vtJ4ac5PMe6nR30xpI+1AWllYePqCNDYWDuQQRHLVocybQdiMeIjmWTz04vwx2lwwTbZ4dCqSsMMBxrec2fTTXiuPNdoCHWxEPyIFmaolCpCWs6DjBTOl1yutp9bcJPt+avU73dvRBEirr4KX3iCNTeX2En3rYR6912+VzUEYaeNBTe+FijFaXzBN4K61VKAECNnWt3uthKSxsRRom4DiqLSqODYgrnDCp6BTUoBWcEnEKkqBMN6DyIgdkVRQ2q9o29XrR54BHaQjz1HKagAELg1Z6NuP8iJqJYfqJKfFypumzYXTHNaN1FipeOBG3QZqGs2myw4L3Rwx06ArS/GhoHhsOCD84Pwx9jKxqn1YKnXFCLPyqQRo8ZdTMjZnKvZLMsaVLvfQBEjP1WAWJZsElEDXlJG+3plPTaPmiPkEQ7UJPeX5OR5Cfj8o1i2yeRiwExVqjrRhoG3Asd8csdDdURP7OguJbZWMXVpnfo6bfnb+GLsIwm9btRIFOOOeagN0tEOJtn6885Ts+8Xb30y7XgfpNFlReD6802fjHIThMmErGQ4eOniCIAch8g9C46Iyx0OI1AOYQ4zIZMAfX8gDSCFdFgJcQM0gVBs0xqMJEz2YMHJwzsNJI/VOmYJ5D5X0Ta4OPFhA20BTBDy0qiXFFEc0ABhNXbXmKBX3VKvvmdKODtJptpJ9sKof5LEOtNoFwShFZi/lGb2szQH96FDqcYikG3Vn0aSHyOkxksNloDF3VrSeaxGHgJfHzy/0h3jjxZGwouCwcK5Z0JjrRE55wtYywxrWQToNFxRW7G1nNn37Ya5i3Y90G2aeycvUxu6SSfW5Z7nJiADSqQToVAFlqu6bbns10f3VQTrRM5zA9nEYd24oh47151DbuFl1KzaBXQ/ZNOgMHHI+WTrOXilJCc7RKECnEiRTee9U7Dst31MJSEMSt6KigofR0NBAhw8f5uzwSISMxMCQrh0cHKRXX32V3njjDU4QIVdknZsOHTpEugtefFsEwSDQfT45kEOt46aYXPbi60H8V+MQE5obEGYqsyByUgH/EO9tFfDRalrQ0QBfNHXjnQbp9am8t9pjyYT2lIA0UqGVl5cnDqR17w51ttKIK4u1P77fbaO2cRONR8hMrs5dY28FIkjQx95fOklbiiaZD096CfMumIsArfPQSd+BEW+oCZDWLemI6xRVBUDdo0kTB4wg3Bqub/AO8SkUK4rqZlFWhqcGZE5xEAg1vWV5rrgV86Lsgr96kiiOaK3SaOvHNPYIF2mhD4kYV7q2qYN0uq6cwn7jkLFz0kTXHdl005lNLaNmmvAm9zGEch5c/ZCtG650dVDti1MtT+HwQ1dTANKoEg/pEsssx3JN3HMhaiDV91dzLJnSlg7SmbKSCseBYJJHk0ZqGTNT+7iJ2idM1DtlpBEF2cuV3AJufBU5Hj70g6bGYpubamyu5HhoKOmgUCcCzZFMgNYKMGqlH9Es41yoqwmQ1jnp1Gw1aEDDz3nKZyDw2YPTRhb3BzUC0J72GAjSRQhSCSR/5o4i1NwSCHSB+l6+yUeFZg8VZnup2OzhpLWwlFNuLctNaxI46FjALpZr1N41WuiD2mPKhPZ0kM6EVUzwGFwSegQh2UnxvkjEuBJoQccCcrFck4hp0Uo/EjG2lLYp+LRJfdvkfN1k/d+IdJBO6QrqN0/qDOgAHXK6dZBO6k6M6maaAGnduyOqNdMrxzIDIXyi1XCzixXgYr0uluGHu0Yr/VB7XCltL4RVzH0SJjyU0SD5vQ7SKV1J/eZJmwGZB0INgBY/c0rHoiVQ1FJflM5f2tYTA3ckEBftV02AtH5wmLbbLn06LgFpNQA6VoCL9Tq1J1sr/VB7XJpqT8pJh+OidU5aU0undyZZM5AACzpWcIv1ukROlRb7lMjxJrVtqeUs3Dyc870MUOuWdFJXTb9Z0mcgBEjH4gcdK6DFel2i50qr/Ur0uDXTvkIPD02AtH5wqJltk1kdURGgY+GeY70mGYugA3SCZlk8seLDaiV8dIhrdZBO0FrpzaZ4BlQE6FgBLdbrEj1zWu1XosetevvhDv+Em4k9NaReHVK+WvxW1w8OVV8uvUGtzYDMQWEyKQ6tWtE6QCd4o8pZzHLgHIqflrlet6QTvGZ68ymYARUAOh4wi+faRM6W2HBL5H3mbNtydAUmQ7wf5bw9hDpSMA9MpA7Sc3ZHZfDARQ+FYD1Ho2YXD8jGc20yVkTr/UvGHCTkHlJaQ9hw0gkXeGopMMtZ1gFA1wRI637SCdk2c7NRHaBDrrsO0Al8JMJRGmIAllsEaTSshPK4cf06/dVffWZW53fu3En19fWErCx6ZpYErq3etIozkCKAThcaQQdplfZauAWXenQouaXY6paRL0i5Jf3SSy/RK6+8QrW1tdTZ2cmJEk+cOEFWq5XsdjutX7+eSkpKCIkW8bYoLi6mc+fO0WuvvUYdHR2yU/D117+hZGr0Opk0A3ECNKYiVhCL9bpkTn869DGZ86HKveQ8N0JZzaHoDylnLWxErXl36H7SqmyZud1IYFMnm4OOB9yTsWA6OKs4y1KXOyWTK+agxV1R8vNAHZ3uUHEN9aZSNAMxArQaNIWS5zRFs8K31Xr/Ujk3Ye8t50onndBQQBvNoMIdMAbaUZPu+NSnPkXf/va3aWhoSLaX0vcQVzp06BDplnQ0q6rXnTUDvsdeTpHyjasBzOkEfjpIx/G8SIE6jqZiujQA4DduXqe/+kyKDw51kI5pCfWLRBY0JkMWoCWmQbygFe/1yVy0dOprMucl5L1C0RlqWMzRDlB0gKimJY0zvzfeeCN6S1p3wYt2BfX6PANSC1r2Wy3wzR8A9FiBSy0LPFkrF+s4k9U/Td5HvMhSYJZzk1NjEOFeAIIlfUN3wVNjqvU2kj0DUQB08BDeF+BopT6tEfquA3SyF1cD9wsF2JFANZq3YyjXO8n+1IQlrdMdGtiU6dSFUAAd4nN11nMj44saavjRPHNamcJ07HPK5y7UpKWY6sDJrya8O3SQTvkWTZ8OyAG0tPewmOUeOrmTdGmYbqCtdAW6dO13yjdgqP2SrAmVBsGI9qUmQFrnpFO+RdOnAwGQZn/oCA8Q/1qOW8TP5U7uRSBukD40Qlsanql0o2U0M5WhvDhSYUWL96yWOGndktbMdtV2RxQAdNxAJfDW4pkIdSCpsdlKltGnsWHH3p1Q4Bx7i9FfGeqAUmQU6Jx09NOqX5GKGVAA0IKBHFX3JA+JLMhHwWFHdW8VK+sArXAypcAsfD3FtHkU3jOWaroLXiyzpl+TshlQANDxglSQGpFa0KFoDo1Z1/GOP2Vrm8gby62R9C0cKuIvkf1S0raoXzonrWTC9DqpmwEFAK2GERQS5EIcLAbjrcWWWOpmSQ//Vjr3Wn6bhaA+NAHSOietdIfNsXpJAGhF4CyddukncoqBWsu4o6kdqwUOOtKEyBxY6yAdadL036dsBnwB8POGQKF4wSmm6+VcpVIwQzH1PQX9TOkt4z5FTmnvg4I0SrQ7IOVcUVHBHW5oaKDDhw+Tx+Mhh8NBzc3NZLFYaHBwkKWgYwoLj8aSLioqovPnz+t60ineP4m+fTiAjhegVDeoUmBJxzsHiV6/lLYv5aLTabJk3P50Szqlu0m/udwMAKDD+UHH+8zFez33OZQPbZI8QVQZQ6ZvPzlPDq1PnA7Smb4r0398ibKgE/LlK/UMCAfcKi6N1nFGxaEqayqUp00mTJSPSBN+0nrEobK9mPG1RBa0lEGI93mL9/qo5j4J1nRSxxPV4FNUWTwhqYoUjHfoIfqtCbpDB+l4VzcDrk8gQGN2kgpqCTpcTOoY0mFLiT+PxF814aL40mFcAp0W2LiaAOloDg71RLTpssui62coHloNYFKjjehGI+KspVa10JkYDhtTMo6oB56CCzJ8YjQB0rolnYKNraFbSgFazWdOzbZimjI5C08H6JimMiiKJX3Rif+d8gWPbWiyVwX2ic5JqzinelPRz4CcBR3vcxbv9dGPIswVKniBaGo8qk6OTGNyAJxpVIbSOQzsnZRb0i+99BInoq2pqaHOzk52tj5x4gRZrVay2+20fv16KikpIThrV1ZWkk53KF1h7dfjZw9ctOFxIlk1+OO0ADWZyDJ26xOKyGMhLcaj9naTc5+T2xxSDxu1+5GK9iQUmZJgFmBjeXk59zYhwSw63ZGKnZDaewqudgJAqwVEarWTlNlRcMCYVuOJZdLCuc+F4vNjuU8aX8N0R6qzhesgncY7KIauSy1o8SF9DM3NuCStQE2OmxZNBiceyIQiBWK5fwe+qmYIV0k3Rrq61sWzhlrxk9a9O+JZxfS6Vo7iiBdY471eEzMoBqDA33lcmQLUYhpHPK5Qh35S6kcTi5TgTsi9hHSQTvCk683PmgE+KBRx0PECbLzXa3GJZqTu0mIH4+mTdMEiHazGc690v1ZL3h26JZ3uu0lZ/8UAHS+4ZqrXFWYyZgs6FL+rbHnUryWmK+aiZazGjKajJa2r4Kmx8slvQwBote4cL8ir1Y9EtBMcm9T1TEwZSL0akk2LyAFwJi9KIhZark0Zd8OUu+AdOnSIXfBqa2sVueDpIJ2s3aLefdiTQ+JmF0/rmYoFM8Yl56InTFqqAVpu8TJ1UeLZqPFcK3rpaiKYJRqQ1v2k41n55F8r7DW1DL1MxoKQYwtxoDQjAk/qrhZuqSO5vYW6VnxdJi9E8h8T/x31g8NUzfzcva/YkyPeWZgLmBD3GGU+lWd5h4jJfOmiyB3qBUnyECs4F93i4t3MSq7XkiWtRxwqWbH0q6MGQMcNWmkybXGPU/qZEgqIpaet4Sx0wbKLBNJpMsdp1U3Jeup0R1qtXvp0Nl6aQ3wulT6jjq2ncYN0OK5azg1GSo2o1oHYxq9fFX4GNHFwqEccZtY2VeugcC5gR0LGqFMQ6f9AaYnugHeHDtLpv6fExpwah4QJAS8NTvNc+mLQ4PRrt0uirx1N0B06SGt3r0TTs3gpjrlGf86VF1E0e2jO15Xx0tFBes7vCnUmQAdo5fOoW8/K52pO1hTTVVqJONQt6fTeivEA9FwDLN16Tu+9npTeS6zptLOk9YjDpGyTqG6CPRUPDz2XgGsujTWqTaRX9s+A9NA3HS1pHaS1tZvjAei5Clhzddza2rka7o0WLWk9LFzDGyZM1+KhOebaIaEwjTpAp+deT3qvteaCp4N00rdA3DeMFaDnGgc9V19GcW+wudqADG+Ydpy0LrCU+t0bK0DPVcDSrefU79m06EGIgx0dpNNi9bTTSfE+iuawcC4D1Vweu3Z2bpr1RGt0h+6Clz4bKFYrei4D1Vwee/rs7BT2VHioxFygDtIpXJA0vnW0AD1XwWku8u5pvK1T33UZtztxp3S6I/VLlBY9iBag5yr/LB63rnOUFltbO52UWtSBnikB6fnz51NFRQVf0dDQQIcPHyaPx0MOh4Oam5vJYrHQ4OAgvfrqq/TGG2/Q0NCQ7LgFA2PGL6NNn5XKg8O5+tDpAB3dc6xb0tHNl15bZga0RnfoLnja3aY6QMe2NnOV6olttvSrZsyA5EReiSVdWVlJ5eXluiU9F7dSNCCtAxPn25VNVTcX944+ZgUzEIGPRgs6SIvmUQmdoaSOgqVJiyrRAPRc56Dn0r5Ii82bbp2UhIKLu6+DtMjyEX9lzHWrUAlAy2VmSrdnQ63+6nOh1kzOsXbEh4UYuh5xGN0GkM5fdFend22MXUmwylx/mUlXWZ+P9N73Ket9mIdNE5Z0KoNZQn1liF1R5hLPqDSiUAcj/+OsW9Cxw5rB4yHj2DjZ2lrJ2t5J5uFBnlFflpHcBXaaqqig8aoqchUVki87O/YbpcOVOkiHXiUxSMv6CAYunSugpITmEGZzrsxJpGdcn4dIMzTz9wavj0zDw5TX2Ei2tjbKHhomg9tN5PE8rmg0ki8ri7w5OTRWW0OODRsYrMmQgbMdAYTmrCWt5FNevLWklnV02zI9ausAHf06zaWvrOhnZ/YVxrExyr3fTLaWVrL09JBxYoJgUYcsBgO5bTaaWFRFo6tW0sSiRQzeGVMUAJEmQDqRftIhgnhiXuMMfI/zXCgB6Ewde7SbQe6FrXt3RJhFn49yHj2i/Fu3ydbcQsapKb/1rLD4LBYar1pIw1u20OSCSoVXpVm1EICdsSAtfmgUvKwUraZU/yRTQEspQOtA9HibzIUvK0UPhcJKZoeD7FeuUP6dJjKOjiq8amY1r9VKjg3ryLFuHXlyc2NqQ7MXzTVO+muvfyO4FuF45mgXLFMfTKUgHe18ZWJ98UEhxpcpL+qErpXXS7nNzVR85hxl9/bGdauJJYtpePMmGl+yJK52NHOxAmtSE5a02t4dYpBO1GJkysMZDqDTiW/lT2efjyhw4KT2ukvnYi67Z0Y7t1lTU2S/dp0KL1xkDjqeMl1cTCPr1pJjw3qiTOCmFXzmawKkE8FJKxh7PHuFr013oI5kQWt1fABk8Jvk9fI6ZLndZBodJXduHk1VlJM7Pz/utZVrINSXlE4DhZ9u4/gEFVy+zH+ypl1xrY3XYiFn/Qoa3L2L8Pe0LqH8fyWDykiQToYlLcyjVoEs0uaNBNBafgkZpqao+MJFMvf3s2dAlstFxtExmli8iEbWrqGpgNBMpDmI5feZei4Ry1wovcYw7aKCGzeo8MIFXqe4SlYWjdUtpf79+8idKbx0BItSEyCdTnRHOlEAoR6GSAErmn/xeDyU19xC+ddvkO3Bg6CXACwsx8YNNDl/flw4EOlizc9PpAGk4Pe2lhYqPn2WLN3dcd99bGkt9R88QO68vLjbSlkDCq1o9E8TIK023ZEsSzpdH9ZQVnS6jSe36R6VNJyi7EFEqhE5V9bT8MYNHKmmZtGjCuOfzeyBASo8c5bym+4FaapYWvWZjDS6fDkN7H2SPFZrLE2k/hoFh4XiTuogHeOSpeuDG+mgMMbpSMll1o4OKj16jCx9/Xx/R+BAabq0VNX+pNvLS9XBq9QYzhEKrl6lgkuXyeSMzQUPXcF5Ayit4a1byGc0qtS7FDaj4PBMEyCdbnQHljQdD4vkADrtAMjnI4PbQwa3i3Lb26no7HnK7g+A9Ib1NLJqJbkKi/gBhtWlJIwYvLbB5SLyeSnL6yOfweAHAJOJvFlZZBCFImMOsxAhhz/8c9HrGt4lWVl8rcHrIfJKfUB8fg8U1DGZGBkQIk0eBHUE2vH5D0P9vxS3L9p1xqy0jLrLvXePii5cJMujrphREVQWKK3R+hUxt6GJCxWAs9BPHaTjXLF0AblwPHRajMHno6zpaTKPjJClu4e5TWtXF5kHh4KcNKwsd2EhTZaWEqxpeHpMFxf5AVFO8wFtTk0xyNvaOyi7r4+MLhd5zWaaLiri6ycrF5An18agyJDp8ZClu5dyHnSwrgQZAiHK/PJwkatsHk2WlVJ2/wBZ+nr9YC/U8frrTM2bR5OLqnjnmZxOsra2+sHaYPCPBQCPu2XhRZMVvN7g9ZLXaKTJykpylRTHuXOTfzl8pAsvX6X8mzdjujlenggNd2zeRFMqfy3F1KF4LkonkH7ppZfolVdeodraWurs7OREiSdOnCCr1Up2u53Wr19PJSUlhESLSBGjJMdhojnpdKQ60tqK9vnIODlJ+bcbqeDKFTIPO8hVXMyaDpa+PgZaFPjQAmAB5FmTk1zHWV9PI2tXk8dmm/VI4brCS5fJfuMm++9OlpdzuDLEf+DWBxcvHFLBLxfAyMaty0229nYqffsdMo2Pz2gTym1DW7bQeG0t4aCs8Px5MjtGgnUA9O6CfBrauZOcK/yWoHlomErfe4+snQ/4BQCPBQZ/jHligsdhgPWNrzeTkTUsBnfsUJ13jwdvlF6LF5L9+k0qPHs2OCal16KeO9dGw9u2Md0hfIlEc71m6kYB0OizJizpdD045IdWtPJapUDSGqC9PjI7R6jspz8lW8cDnm186vbv2c0yl/PefocsgSi2wR3byblqFeV0dDL4Wvr7GdjGllRT/769LH8pFLjtzfvJTym3uYUt1/79+2l0WR3/uuDqNSq4fIVfDLDepsvKqP/g/iBQow7uOf873+U6AFS8BPqeforGIQCUbWbAzb95iwovXiIzMjMbDDRZPo/69+2jKYn2BESH5r/5QzL39VHf00/TRNVCgtWch5cSONyxMX75IMqu/+mDaXtgZpieprw7d6n0ZANlxRDUMrpsGQ3teIKmS0vixlvMb9bYGO+trKlp8uTk0PS8ecnjucVMWDq44KUjSEv9ZaWAHfcuUqmBdD8ohKVZdPYc2W/d4hkBBdH5Sy/z3yHUU3riJMFzAAVylo7168hVYKd8gMGxY5Q1OUUeiPPUVFPv+54JPoSlx46T/foNplDAcwJgp8r8B47m4WEqPn2GLXfBgh2vrqbep58i6EfwWns8tPD118k8MMR/B7DCLWy65DGAsDV98RJZOzqZLoEfd+/TT5Mnf7brWPHx45TfeId6n3uO20LJv3GTik6fIbPTSW67nZyrV9HgjidU2hkpaMbnIyu+Qo6dCJ4jKO2Fq7iIhrZuIefq1Uovka/n8fiFnhrvkq21hV8WWR4vec0mmqqcTwO7diXnKyUKa1q3pONYcq37TKe7PzQO83JbWqj0vWNkGvcHQQxt20oDu3f5QRq/Oz4bpMFD5zx8SKUNpyjnwUOu6y4ooK6f+QBNlZaxwE/V17/BFiqsYOfyZTS4aye5ioqCAAxruvDixaAnwtS8MhrYt58mqhZwHTzcC7/5baZGYJUBgBFgIQZpa2sbW/TQTGaQDgC5cB/x1is5eoxy79+nvvc9QxMLF3K/7DdvUdGZs8xbo/8ja1bR0PbtcezY1F+KdSk50cDrE01xrllFjvXr4wpUAr2FOS64cpWyBwaJ3G7/lzDopMBh8XRJMb9Ip8vnRdM95XXFD6U4hDVMCzpIK5/eYE2tg7PQ0bSmOYgYTAuuXKPi8+f9DxIRdb/wPI0uXxYepEuKmestuniB7NducF3wy/3799LIqlVkbe+gBf/53WCbI+vW0eBVm3TPAAAgAElEQVT2rTPCyW2trVR06RJZ2zr8IG+309C2LYS6KMbxcVoAkHY4GKRh6TlXriR33uOQ9Oy+fs46AktfAOkBCZALa1X207eZQuk7eICmEIzj9TJXXnQWID3KVM3I6tU09ER6gzQOfIsbTvOLS2lB0Mrgnl00VlfHtE8sBaHpeOnmNTWRccTJayZXQG/hLKPnhef4pa2qm18U1rO4b5oA6XRywZNbWC2CdrrTHJhnWJCF5y9Q4ZWrwWnv+uCLfJiHEtKSLikm8LzglYsuXGDPCYA01NMGn9jONEb5j34cbBOHi4M7d5C7sCCoq53T08MWF3hlAaQdmzfS8MaNsiCNgywEV4gfanhqGCcmyeBxhwVp1Jv/X99nt76BA/tpqqxsNkjbAdKrmJNN5wIPGnwd5CGoRWGZrKigwSf30MTCBYpcKuWaxZqDNgOVJWi+hLo9Xqhjy+toYNductvzY76n/FtA4aBF1XSQjn7OgldoEZzRuUyJKARIF52/wGAplO7n3h/0kQ0P0uMcPFF0/jwZwDkCpLdvo8Etmyn/7h0qf/NHwTaRR6/v4H5yifhkRDHar12jwktXgiA9vHkjOUKANFz2nOvWkMuOw0kDP9g53d3Mm8PFL5wlDdql8tv/SUyp4GWBNFFSSzpDQBqHqPB6sd/wv/yUFLxE8QWBr5VYCnhwKPAhj6JB7IcepjHkVOx55mk+y/DFaL3Paj6dLel0PDiULoBWfI3TnYcWzysoBVjDxWfPBX88sGsnDW3fxv8OB9KmEScVXrpEhZev+L0vrFY++IM4DyIVK7/z3aAbGA4ae97/fpqaXxEMEgGYMC996TLfCwCBQ7vRgOuclO6YrJw/k5M2GDhFFK4H/xoOpAHmFd//ATlXraThDevJA02KDAVpqBXaL1+mwouXQ1IOM54tg4GGtmwmx6aNMQn94wWJgCfQK3BnjKYMbt9Gjq1byKtGElypVodCPhr91YQlnc4grRVwFjZfJtAcwljgNQGgKztylKkPFKRQ6vrQz7KfrNS7Y1jw7igpZiu26PRZPnj0mkx84ASeEfwmuO6F3/oWmUdGGQx9xiwa3LWLfZfdAc8L+F8DpKGDjN9PVFWx94arsJD7gUOoBd/4JnPffHCoxLtjEdo4SK7CghlYgRdJ4bnzNLBnD43V1fpBwefjoA+IEvkPDgN0xxPpTXfgMBgptOA9gxddpIJ1xtcF+0ZHKU2KHIr4mrI1tyq6l7Qv8I/HITX7rcdbotTrEN9OEyCd7pw0JlQLYJ1JVjRvUp+PkHYJBz4ASwMiqC0W6n32GRpfvISBuPTIUQ5oQUEgycj6tQxyEF8qhmfE6BhnmYaFCvc8hGQDVEtOnvS74E1N+8EfGT+2bGYwRh1baxsVXLzEgSvuvFxybNrE4cgC5ww/64Vf+zqZhv0Hh+BN+555in2qhQJPAnxm5zx8xG1OLFpIvU89PcNfG3w0+HH4fA/s2U2wyIXoSD9InyF8FbB3BzjpeA8OcQALH2F4Nrjd7IKIlxg+7zmUniMkE7ibvT72sChpaOBo0UgFNBVAGu6H6KPSYoagE9avuWVW0JHSNvDidmxcr44lzftZ6Z1n1tNBOrZ5m3FVAre04t5lHEAHRg4gyR4coKJzF5g2AOhOzq/gPHeUZaCic+f97lTwk16/lsZravjhz7vbxMEscMeDhQyFPHFePNAZ4LtxgCUA1fjSWq4HkEfQBX7nyTZzBCEAGh4eOITMGvdnvIYCH0c7BoJZWFOibikDqmlkhF8s6Ac+8QF88BbAi2J06VLy2PPJ0tXNHh04SAOdAq8VjxWRkT5+IVnb2tkbAfdAsAxeJKPwIMm1zXgZKNokCIGfmOCDMwhSAfgxbuPkBHmys8mbYyWvJZtD4EENYa4AkIjqZE5WReCGd03x6dP+l1eE4rFZ+VAXnjNKuGHsF0Rv5jU2Ut69exwhGktB9Cr86qcrymPXSYnDetacJZ3udEeqIw0zFaCFjQpLFWCGPHmIJkS4tDvfzjQEPmlNY/7P5qnyeQQ/V1ilqAOfZdAQYzU1fp5XUmCJ269eZ0scFAhetji8AzDgZQCBJADjeHUNTc/zB7oIWWGKzpxjDxJx8eTl0siaNTSxuIr9swuu32AwDK4PwsLt+TS8aRP7VZe+c4SsnR3+MPfSEpoGDRIAQ4A0DhQNiMxDiLjLRT6jgaZK59HkwgXsqaIUONFnvDRsbe1k6eqinO4eniPyuinL7eF59GWZyJttJq81h0EaB6Bem41D7fHSAXh7cyzkzrFyirJ4CgSW8HLFekYq6IsfpOvDWtLYI1gPvMjzb94ma2cnBxnFUmCxg48eWb9OPSta6EgM1rQmLOl0BWktWNBY+3A8NANLLDtVg9cAbADKALXsgX7KedTNlAeLEgW0OyBeBOtnuqiQRXgA5rC4QxWj00mWgUG2uuHzDJc5WJS4Fjw2PD7wb/ELI7unl6PWAOZBoISF7XIxqCFsOXtoiPDJLRZYApCgr3gRQPN60b/+G1v9oErGl9WxRcveB7ygfiU+ACdc+CAqBesd18Oy733f08pA2uejnK4uyrt1m78MosoxaDCwBQ/hKlehndUFIVyFFw0sbYRSs99ylLkG4Teej5yHONSNUNA+eOFQdAe7OY6PB0SyOim36W7sUqh4QRoM5KxfTgP79jG1pvRFGGkcQdnMdAXpdOakUw2AcwWgZz0E0MZoamLeWeA2YcVCUxogGC1wQH4UDzz+wBODD+/itBjDPrg+H1X9x3+QyTFCfQcP0tjyZWEDJxAYA5/tvLt3aQIh6s88FREXYIHj0BEujIhejEUvQ3wTHOIxYBcU0NT8cnIVFLJaoBdWNiiTAK8dCdjwdYGXRsmpUxHHgBfV4K4dHMgjhORjXH4f9An+QoDVnHu/hSw9yEQeAwoGeoGXMeu07NsbV2RjyEHF2DXdko64TSJXSBVQZzrNEWnm8XD6Dw4f60mDq45VgCeZ6wgvh6p/+3eaLimlvmefiSya5PXxV0PJe0fIk59P3S++ENHKY+XAGzeo4PLVoHdMpDmN5vcAUNBLbGEXF/EXDGglT46VPJZs/2EkrGwRn83UVVc3e86AN1ZSwNXjBQwZWubrp6Z4zUGbWB89ZFnYmIvBwF8DOG+AT7SzfiVNl8Uv4DSjPzGCs9CGDtIxr66fRkglHx0uaCWV/YpjSpVdyjrQ05QX8J4QBJbGli6lkTWr/Up0CgT/xa6qyZSfBVDBK2TBN79JA/v30ljtUkXcJ6zu4lOnyTTioK6f+3D4kGWfjw8doaKXE4fIvrIF8dcCJ++y2Why4UJylYHSKWe6hL1HoJXt9ZFp1En5t29T/rUbLAurpODAENQTzhh8Pq//8LO/nxDqHVcBQFuymW6CV9D4kurESKDONZAuKiqi8+fP02uvvUYdHX5dBWlJtJ60+H7JtL7E953LVjRADnwmIgKNE/CuCOgw+Hw0XVZKw5s301j1kpgeuGSsJx9yOUfJfucODa1f5z8QU+A9AU8FS083e7Mg8CWcpjKogJJjx5keQSabZBdY2fA5h/wnwBVAjYNQUBL4IuDMNqks4NutVj6EHdz5BH/RJKTECdDokxJLGnr7FYHcng0NDXT48GHyeDzkcDioubmZLBYLDQ4Osl7/G2+8QUOQz5UpsjE2hw4domgODrUE0sl4oENtnEwKWon24cCpPSL5zIODfpoA6aggejQ1yT7LY9XVrL2sxGUL907lOkY7dqX14cVRcvwkWR/4Nbj1MnMGfGYTJ7RF9KoQoJTQOYoDrJWANBKilJeX8xBSDtJayMySaks60mFhpgKP2g9RJoKzMEc5nQ+o5GQDe6HoZeYMwL1wdGW9P9Q8kRnH4wBmcY81AdLp6N2RKj56LtMcaoGN3CddpgE2vEFKjh3j3I16eTwD8PxB1OZYbW3UHkBRzaM0kCUKrQ7pfVIO0shxCLqjpqYmbXIcpspSDQfQqXppRLVxNVo50wAa0wyfbUQywm1PiUaGRpdG1W7hgBBRqWPL/v/2zgNIrupK/2dy0ARN1owSEkESyhmQEEEISRhwAgy21/Z6be/Wlte1dtXG2uS1/+Utl8Ous413HTBgYwMWmKCEUAAlgnLOcWakiZImh3/9zuvX6u7p9Dq+nn63SgVSv3Dvffd997zvnPOdWyylmEfUiRhZ0dw76SBtlZO2E92RyJc7lAVtLqRE9imixWvDk4blnKF70tqqRQ9K9u2zrABnw8cUVZeoL0lVm67x48KKpInqZpxsvrCe1lOEwG0LkE5FuiPR1nQokB6WQBP1m+L/Auny1YGDFaAuPHpM1QCJrIg0VTpOjyIhl0X5EP65feZ0GcjNS8g9o8ipGdI/B6QjfGSJBMVQAJ3oDSPCKUvMaa7Ua54PYV/+Mg9tD9Jk1JEBiYwqMcYW0669JnpgUEWUyMok9I308tzGRq1yntnTnZTwvMQsBOMuhAK2oo44Y5pRHi2MUMeY9S9Cy9n3/g5IR/BE7AbQgUCaFx2lMdKBVQEuQ/Tl5KWnjp6vNoEmG7S3C1VJaKol0d8n2VeuSW/5SOmqq9NML5xSiO1oGjD8Z0+PZPb0Sl9JkWpXIN6Td6lRBrNzVN9BC5X096vYELKh3TWjNOssq7tDBnPyZEDlMcVQmKN/OTnSVV2tOhYAi6Zp5+Ro37lh5w3jZSAbZbbrDw9BJOrnkdhCjDDnoMFMKSoSIUjxNt8ZVOm0gneOq3+ZGSrdmdnZJf0F+apPkdnbp/ogiCwZY8gQGeiX7A6unSFUDzdD/HSeL1yQzKvXDEBlPIgWZWQa4YGZJHIMaAKOacnCj1Kuy7ORnMF4KW6bfaVdgwN7i4qlp6ZK05VRpYu0cV/mJbOjU3La25WnJmU8p71NMrp63Gp+CtwkC/VdT5NXbRQ2DVedyUj7kOjzWDNUdaFiDs80pvUKAw3GdBjGCKC5jQPSEa6cRAB1OBa0CdD+MgyRuBy5a5eMOHDILVye2ddLYq1QCqpz/HjNCDMbyQZFBw9J8aHDqjnMIs8c6NfyU80L52tcKUpqKJhl9PQYwJdhAByAfWXSJK0/iLQodQkRQgLoDelNI0uwZcE8LSiq9zl8SDJ6+twvj4LA4IB01Y2W1rmzFdAMbY5mGczMEvoOWDUuXSrEuQKcHFNw6pSMOHlKdTAAdjSoMzu6dCNhU0CHuYMipllZiuvZLS1SuXGTgtRglpENl0lh0v4+7duVKZMV0HC6FVy4qPOgx5CAgXb06DqhQowpQg+IkVhTdOiIkO5N3wZzcg1hJ8COZJsBrOM+lSBFvKl1/lxN9DAb8p3oLKPGx32gKQBSPs/Ryrg6+Ra5esskVamLurm0L1SqlKw/NiiV9DQ0MVQbo7dPlfd4zqwj/vB3NjL6mNMG0F+zNX3Cc7+ClktVVUSJTZbn2fOFjSKaw7GkLc/80BMSAdD6qeZx62Abc6D+mLKaCM8DYp6Nl57MPCw6s6GWVr7lLa+wLYAOPea22bM0cwwrr2T/AS3mikXGC43mMLoHbTNmqG5Gdmen6ihTvkolMRkL6mLTpknr7JmqLJfbeEmKTpxQsMZ6N6s3K6hOnar6zQAEFbsptdRXkK+C/CjAsRlgqQKYhWfOKkCShUcfUMFTwZ3jJxTkoAs6xo9TuUt+o2GRjzh6TIWHKK+ktEJGhnSNGyetc2fpJkF0BFKaHJPj0qs2r4WORMeEG64LMA0MqNJcya7dOnckRwDkWNF8MdAf5onzseja5s7W1HX9uhkcVKlUiqRCRVy9+Ua1/EnlHnHipM6NVoYZM0ba5s1VCz7uzVUYQFX7sKBd4lNY1wrY6FK3t2tVGgrLsqGYlXPi3rcwb9BfOEIaHlgu3XV1iXMUxhCYPYdpC0vaSsZhsqM7EgXQniAdzpdTsH4hYF+9dp2RlYcF7BKpb1m4QNqn3qpWNjQDFnTZtm2S1dUjGX29aqlCXzR8YKUb4OgXFivXMzV7ARXq0CGEwzlci02hAmvVJXgPtXL+Y49p2rbZ1Fo9cFAtVgXLwUEtLYXiWevcOWrNAl4AH+p2126cKL3l5W5ekWtXvrlRAZlCAFi3UDJQGWQkmnrFiOegv9w6Z7b73tyras1aKT54SK1HqASyz9D+YD7UQj9zRrUyAE8a/9501xI9xl/Doi/ful37ouWecnK0VBRj4B59I0aoaH/TksXXdaN7enQM9IM0aoTmu2prFbhL331fig4d0r7Ap5IK3rx4UZgwFefDSG3v6tLNkY2bGoKI7asUqg1oETJOqeDjWeghzjPiHdHha2VFcXMHpC1OXqJAOpysQroeTn+0TuCbG6WntEQK4KgBahEN6G9afIdSCAXnEEvfp5yzVkNBCxmQrq6W+gcf0KoibnC91qEgTYkpPuEBRj7fr958s57Ly4rgfcGJE/rpznX6i4rl7BMf04oknk2Lzb5PLcHdWuYI3hCh/vYZM7Sfxfv3qxUJyPpystAq1WvXq8A+FEXLwoWqyoZVB/BXUMAWgCss1MoeTXcv0Vubc1a5fr2U7DugFAW0D4VmVVw+J0eBmdA1tC90vuCmCwrk0rKlGmfrr5GKDaizablB+sAB/TfoA4CWunlmIV2uwYY2atVLajmjMX1p2X36NUKfStFc3rHToD3y83WT4vdgmh0Wl3PMDscfwNcTtA1rJ9lRJGykbKgxqU8YzizFierg1g5Ih/MAPI4JBxQtXnLI4eHSHOaJofoEpQDlQQ0/OGoNxerrU9C5fBfFT2/SUk/wzR3jxqoVV3z4iIIramb1D6z0kv/Egq1at94F0v1q+bUumCdXb7xRRfnLdr4juc0tGj2glUkUpEfI+cceU47YtxF5UL59u4aJwXlq2aaSEuktLlI6hvqCnsL77s2iq0vLXFFmitqAbDqALdEMRUeOSdn27QqwiPPDp19aeq/XpsYYsHQVpAvypfmOO9Razb5y1V3leyAn2zWWHgOk77tXrkG3+GmEulGPkRJeV7C2tZjsfuXV1ZIuKpIrM6brZuBu/f2q9YwlqiA+fZr0FRUr/06dRigjnUOlbcbLpfvvS6x1aGExM49KEb37nuQ1XkoqUEOZNd+9JL5p34HmJpxPXwvz6oC0hckKBYYWLhX00HCt6LBB+tBhqdy0SS58+MPqnNKyTq7q23DNKMYpQPb2Kf9cvGevFB89Gj5Ij66Tlnlz1SLHKs5rbFD5zcJzZ6Xw2PGQIM04qEdHKatClA1dn8uAP1Y85ZsCNT6vqZSiov3KnfarYwthocIzp/XvAPfVyZPk0r33eFnSXiBNLb3FixXoAe7CkyeNorCSIaXvv2+AfQiQBpD5IgDosdzhtUOCNHfo75e8C/WS1dWhjkW+TrCwiczhawUeGJA2CtkuUz1pOze0oot379aKN/gNktGQS21YuUKryMQ97M4zcYXBpjtIJ0sFz64AzZoI1Tc+2SvXvSHnP/lxtRoBJ2gPwBAnF5YmAIQeM38v37rVCFEL15KGnrh1ilp8AGPbrFnSVVMjlRs2yoiTJ8MCaZxRVHdGgpRoEdY5/HPzbbdJx00TjTJNPg0gA9ShO6iBmNnbI31FJRoGl3OlXa05QKIPS3ryJLl8770BQbqX2oN33C4ZPb1SeOKEaiLDsRcfPCjUM1QePwRIj9y2XZ2hLXPnapSLiu6HsKT52si72KCWNE44rd84olAG8/OV+yfckQ3CsKTHyqX7AOmh9RqTAYQB79nfr0V+S3ftcjuOE90/oo0aHvyAdI0e7fcrLOb9iUPondlHW1jSqZBxGAoIY/HQY01zmH2CK6xc/4YKxXeXl0nlpi1Ssmevgppu/EReTL1VaQWAj0rO8Mphg3R1tX6CIxXaOWa0NC1apDX+4K2xBkPRHUQRYOFDXQCs9EFjojMytLhs4733aFy3l0U0OCglB/bLyB3vqPMKIKbAK9EfJLEUHTsu5du3SmZnt3LSRLM0uUDanJeqtetVgJ6NC869u6ZKcppapIcU4gXzNc4buqGUWnyhQHpgUCrXrdMqIS133K6x3BRGhcpAQyMQ3ZF/+oxUv/GGJpvAx7fMny8dN9+o1Ai+BMBOQxBTCaRFJLelWapfWy259Q3uyJ1YvCNWrgG1hEPb059i5fywjo2x1ezvnrYAabtHd9gRoMOxoM0HPuLoUalZu04ufPBh5Y9JvKha94bh4MGaLi2V5ttvU6cZFrYnSENh1H/gAemtKHevH+Kpq9yOQ0O8nYKp7TNnSuvsWconA1ZV69apQ9IA6SI59/hjQ6gLdTRSPXrrVrXir95yi0aNYFWbGXcdY0dL4/IVymubDeuy1uVwA2Q1zI7ojtpapQ8oulq1YYMmbyhIT5mstes8o6ToX8n+g0Zssyvmm1qDbbNm6qaQ3daq/HrJrr36DWs4Du+Ta7fcbFjk/X3qUGTzwOqtWrtG467pB+cD0jg+ifjgHobjcLpqSLg3itVr3c5JNoeG5cuNCJiMDOG5lb+9TS1sYq8Z46X7lwnhZUoJJTJ7LizE8jhocFCLDhAx5FtV3eqlIj0efwLPgpBJTTyK13zFGaiTDtKpooIXb6COlxXNAsciq33pZbn4oYc11phWvWatOnkyu7rl6s03qTPLiPI4p44uvPSAKxEH9Q99QIHXbHySA3Ajjp80CrdmZcmVSbcIIX3EQNOolF31xgYNn+M6cIPnnnhcwdqzYTmXU5B0UDREDgs0/9w5qdy02V32iU9XnJ5sJO4+XLsmdS/80Qjd6+/XhIXLd98lnePHaZ9wfFa++aY6Igl90/C1JXd6lTujPmLx3n3KHdOIKmm+c7FGqxhjaJZyKAxXLT5AuvH+ZdJx8036OxEZWVfaZSAvX2kRqnlTabpt/nzd+KBwCDEk9px7KEjPmSkt8xe4xzHqpZcNByzOyxGFUv/gg/qJTiIMX0Blb281Im1ycrSYAWFlCjh2B2kRpXrUiXjpUqQ4G/V5bHiNy+83sk7jBdL0Mo5AnXSQTgUVPLsBtFpxFpZv+Za3pXzbNrUqAEJADyDkU5x0asLX4GxJYx5x4rhUbH5LgYG7ACwND6xQADMbiSjKa1+8aPDapaUK0ISdaRsYVOchdEJ+gxFjTLvw2COaxKFtcFABHM1j7nX57rs1soFSUiSxlOzdp/0gykEvmZenYX7NCxcamYYDA1L9+mrdgJQaAWTHjZOOG8apo41EEPhcvVVujnRXVCjP3FlXpyDLMdWr10jh8RPuKITm2xZqEs2AKwtTk0ze3qqJL9qH3Fxp89gsale9rNmOACwNbv/ykiVybcpk3bhyWlo0wYWYbfN8jdBYcb87nLBi82Z1mNIfWnd1jWGpQwGdOK7RMgAA1+stLZGu8eM1qUjnKp7VzC2sr0CHsvkQdw/llczWOW6sGiE8/5i3OHLRZl8dkA7w1KyAYLQP3qoVzf3C6R9WMincZTt3urtINAcxxwCrpgCjLaEJKN0aYVG+batkt1/1GhKOuMv33q0OQeW3N202okM8PPeqNDZrplImWMdlW9+W/AZvCwrnX9OSOxWEsGIJ+XODEzzw/HlybeJETU6peOttzWTzbVjiFx9+SLlqYpmJWsm/WD+kL8qRX7uqm5A2nKAjR0rDAys1dnbUyy8p/+wZzwtlc2XqVN1s0NEofY+EmBPecwE3PHGC1D/0oIbblW3f6ZYBBeChfIjVBpgAKMIDPTUvmEuqajfdeadufGTuVa1ZI/lnz3v1BeufmHLV2mhrc/cBvQ8Eg9rYEONpGUa7qF1fcCTy2KE6DF9YJh0Wg6EZl/DUYhjulrSdHYfhgGE0D90qQFtRcMPCKz5yVLJbW2Qgv1C1FohTpipyH/yumRkGSHd3a2pzwfnz0o/uBFYatOcgIW3XpGvsGLl6003KF0OFaGIJAkJqIhpiPHxawgkDPIWnz+oaNrhA4zCogW6XNauZfj2GzoUJ9hQFhbYAdLmPRnS4rUV0JQYk6+oVTXRRjnxgQDeE4gP7NUUZSqG3uFiTTUgIKTxxSh2SWm26ulojLuB9Ndll7z79d1XKc3Uws6tTOXPGCuedf+asOldNecsMGdDNDCceKfU4OHEKwhl319Vq2jsbARYunHzBmdN6DHSI8TmMcFGfUYfxphu1T/w/5xftO6CCTtyXOGnKO9HX/LNnpejoccno6dZoFxKGumtHRSW2FM16tXIuXykYCXYAaZ5Jxw3jpX3WTK1/GbMNLo7gbCtL2q4gbTeANh+alX4B1OqAy8x0/1eFkXzlL1V0B3lMMgQzvUx14/wsBVTAWK3PjAy1wN19Ghi8rgCnokw4FDNUAe76Ma7rZGe5sh6v/461qc47+qkxz4aehtcnA5sGfcnNcfcf5TxS2LVfg4MywJcB4J6ZJRm9pLf36SUGsrJFXOepJgXOQr2+7xiQCswyuuw613ucRtwv1AcNEEacCfEm7mtSEKpFolW6fRx8uvENGMe6noH2R7MaBwyrOyNDBnJyZTA7S5+JGYVj3teOGYf+wBvdE9VVuQx1lvymXzFVlfrFRxSQp7hYWL3zVTFLAEDTL1vQHQ5Ih+93sALQYS28NDnImbcEP2iN7tikDlU7le9ig9OvyXHjlNrqqa4Kb2ISRG3464wD0n5mJVEvtNXMQrqaqL6Ft3JT4yhnzhL/nEhsql69WhONkq3jMWT0hIQWFKjkwLWbb5RO6L9wE4Q8swsdS7pASkpKZNasWVJRUSG1tbVSV1cniVLBi/eL7QZo30+oMN6nePctjC6kzCHOXCXnURUdMNT/0HCxa4Ny0oiZujrpHD1aukfXqUM9KF+dIGD2nLOUs6QTlRYez5fb/ZwJrYrgRhGcYtf3JGH9cuYsYVMtWe3tKr+q0TsuxcVo765+ATh8LQxhFJGIVcOP0EfFoIpyVX3srqpWGoQIm4CAnYDQO3N8KQfSibCk4/lCewF0BPxFPPsWq0Vvx+tYiYqxY/9TqU8l7+/S2HB/IZRWx0HpMqJaeseHHc4AACAASURBVMpGqrMVcMYZjFKhFhug8ESMGmBNQlFPWbk6GMkaJQKHXAGcuPFMWAk2BFuAtN3SwuMJhNFY0fHsV4zWua0u4wBz4h9H3oWLqhOTh+QAcfhRNKNIwhR18uHsw+mnIE29RmpaXr6sYlhI78Y69dxwMJZpqTN0vK9N9pGnjZ0hH3KGbAHSdojuMAEwAorY/yT7uZBjRYdcj3E5wNnc4jKtQy5K0s3It7epXofqmkTRsGpRVmyfM0eTg/xWfe/t09h+gJqU/FhY7v66TJboxUc+GsVoojvVAWlXxISn0zbiKfXcXX2QwWvjdbjoiKc43BMdKzrcmYrNcdAOiGJ5aqFEc2UiLygz1j16dPD0dwoc9/RI0ZEjUrR3n4p1xbqhW3P6C58zLptALtochwPSHk80KovL3+ePxwVdCWfu5+wvlk4TIHxE0s0kFNNZokkf2UaFa02CGHAljeBXoeKzS1IThwfxqWThcQ1SoTWDL1gqsfkp2dWl2YD0UStl5+YOLeapFaV7DVU5El1cSSv6OcoYSCxxCQFpH1yJKmTc0TTTz09CDcfyJwMtC/rN/ckMdCWPeL6AmnyDxeZyKGmolya75KoaHVrNZto51bupvhIy02ygX7K6ug2HlybYZKvCn97ft7/MvyvhxXx/+a8+do9sTk38ySL9niSh4KuMOdXxu/RAkEslicjf+GMNRpFeT2tV7t6j0Rzm8430Wjp1WZlGlZxpU8OuQkMyEDUpKzZuVpncWDYF6c9/zniwCaQ5HJD2eYoxB2jz+hkezxUL2v0WD11GWn+wq9PrB8CMhQ9wKCAMDEjH2DGqJgcXxyeeZqb190tOG5Wls7S6SFZPtxQcPyE57Vc0hbhjTJ301NRoiJFm5Pk0AE15vvoGFUfKaW1XJTbSnClGi1ZG38iRBrhqGrnxUgAmXF8dK5Ihmf19KlwPuMIlZvb0SsHpkzKQXyAD2TmaMs6GQYquZ81CQDG7rU3F+/PrGzR1WzPEysukt7JSBZJI2fYEK9KNVURJATBDxwo4otxHlfP8M2ckF/2PjEzpLi/XlPXe6kp3mrc34Bv9zr3UJHkN9arix1wjj9pbOlJTsXtLSrxU/LTg7olTIn09muFoPlvNEmSj4tlnGBmQAwX50ltUpKDjL9PNcIZd0WfKmNQhliHSV1IqXdVV0lM7SjWmQ4F8LMEpnGvRZ3TAy956OyYAzfioiIPGSn9JiVdWazj9KTx2Qio3btS5jJYTN+/nBulwOhCHYxxLOtoEkWA7qw9Au62tADvC6N+/oPoa19ugVvfWNGmsZKqMFBdL052GbjJFStHmAODUgtVafQVaCy//cqNkIyDksugARBwgWChU5PYCqN4+KTh3VitWI/ZPA2QBoWwX4CL12Hz7QvV481tWJ7oVW7XMFBZ8BlYmViJp5ZmZGnd6ecmdqqlRvXaNZHf1yKBqLw9qBRiEluirfiH09WsFF2oxqs4DFnR2loojAfp4+LkeIu6MzUynJoKA2oxmKTCt+j2iUKvCYI3qWFzj55zuUTXSvGChdE2c4J2uTuHdhgYpPnLMqDBOmjdj7OpUqVMVZ6qulCtTpgi188zNhftSzDb/3AXJZNygKs88K8s4pp+K2samyxj6RpaplOnVyRS7RTPEaEb5rAtSsv+Abg48T+aXDZtyWmyUqBeiDeJ5XhzwIOxLajo+hYL37pWKLVs0jT/aZkraXr53qXTeMC5ilT8KOYzcuj1mFrUD0o89JsmM7ojagg72CWTBimaBV2zeIl2javTFJH46q7tHqtavN2gMykmNLFWQRSmOT/Dc1jYp2bNHSvbuVctWN4HsbOnPzzM+Ewf61SI29ZL5XQt03rZQ40IVIPr6DN3iHTtUWhM5x9a5c1TSkzjXqg1vutN6ycqiTiCFVgE9FbU/fFiK9+6X3OZmdwUO1N2a0GWurVXA4SVGjhMLsm3ebLl6o1GmCzCG1ig9cFBK33lXsq+0S8fEG7VwQG95mdZdrNi0xajxB2VQUCAXHn5IukbXGdZ8Z6daceXbdwjFcXX8AHxenlqug4ODBtBDsUBdZGSqZXzh0Y9qWJdxwqAKRqEbnVd/UfqKS1SuFDW/3MZGKd+yRQou1Bv0DXKpc+eoCp0pDEUBBKxI5EyzXHKjFL3lfACb4gP00bTqmIPGB1YYIj+u+7MxVa9eJ5lXr0jL4kXSceNEKTxyVKVkDclYJEyrjWK/kydHi4XRn6/zelV1sCs2vOm1viK9OOuW0Leme5Zockm0+iSFx45JxSaoj9br1FOEnXNAOskgrUAV4cMLyk+5wHuIyl2Qm/GiU7nb3QYHZfwvf6XloWj8BvhBP5gNr3b521uVJqBhabfctlA1oqEPqCyC8LzZAPDG5culY8IEpSjQY8YiLTx9WoP3kTFFYJ8GwOIM4vpmozxWw0MPGoH+LpBB0rN01x635YKSXducOdI+faoCOQUHsltapf5DH3QVd70+RMZMiSi89PQd3V+0kmkUlC2j7uE7716///hxcuHDHzKsLFdFlFGvviqEfvHVQJxr28wZanXyfKi4Tc1Gz6QKQLbprjuNe1DAYM1aVcyD31YZ0JkzBElQrfBy6LBUbNrkrtUHyFIdBRU79zM4ckTQ7GajojF/7TNn6EaUc7nJKBxw6JD+BtDzfMw55gtp1CuvSsHJkypMTzXwnspKpbHUEbdnr25+Wl1m0iRpWmoU001m06rgx45L1foNQ+i5SPpllgajBmWwosNWr81XUdnb24x3I4rkFwekkwjSEYOzuVoCOQtd/67ZhOb/m+cEuSkVQK5OmWIcOTCon8rjnv2tAhwN4AXEPGu2wQsDopSponVXV2mVZKqssDCxosc+/ax+RpsNgKC6Nw42rPei/QfUCiTUyQB4Vx8GBxV4al/8o+S0Xtc0hi+8NnGCcss0XloqRAO2gJ72o6pS+0r1EjzvDVjAVMfwaPDVNWvW6EbBpzNcJOd4WZnnL0jN66u9wqsuPPqIdI42rC0sTcT/4dIBaax3rtE5wbBUoSRGbt+h/TMb/bjw8ccV6Kluji40GxrXI6KASt/m2FBwK9m9S4+jadXuMaO9QrKK9x2Qsu3blNqhtc2bI20zZ+pz4rrQUqW79+hvgHzDyuXSOWGC/p35GvXCi5Lf0Chd1dVyafky49lR2WTvPn22jEHpqokTtHwXzy1ZjQ2DDbFq9Zqo6QS+eqjY00rBiOmughExHhjaIRSooIJPpM0B6SSBdNQhWmF4eYdY0YpogZcKnCy1+PSwgUHJ7O6SMc/81v0y4O2mMgmB/WYbAtKVlfoiKyXgalT/QJzebIBw8+I7FFyp6I0VTcNBpSB503VrHk4WusIEGY7TT/65c7xKalHjD4uVT3RjABnSn5urfb28dKl01Y4aMnB0o7FizfJKHX4qaFCgFaAqdlmiXISvCeQmAS5AFCEfE6SVO2cMN040utHbK0VHjqmwvin0g9P1zGc+pefXvPKawat3d0t/Xq60LFqkVIUJ0uhHY5FVrV6tz0SBpbRUzv3ZJ9xOzOJ9+1Q32QRpSnXpNXLzlGuHN4eyoto3XwnQRe4G3XL+gow4eNDQi548SYFctcD3H1CAz8GJyuYwbow0Ui28pDhSvIn6PN9NK9ILGtbzeGnBzzFq6NqI9Lr+zmPtlO5816hyE0FzQNoPSG/evFny8/PjJrCUNIC2ANJqSXd3ydhnfqtcMe3KtFtdIF12HaRPnzYsaVeJou7KCrm0bJkXSI98732thOIL0tAJcL4I/dPIrmq5/Ta5OukW97GAF+eXv/W2+99asBTneIM0Flb+2XMK5ljONECwc8wYrZHoj2Pkk1l5QxdNwLFqBY8z6jDSsCLVSt++w/1vbDCts2cHBGmqdeMkNToBCJ6TyrXr3fcBBM9+9s8VlOuwYlFqI0olN1eaFi/SLDf3V0Jfn+SfP68bARVr3JXPH/+Y+9OcjWnk9u1ukNYIDooq9PYpd2vULyzS58dGq3y8R4OvBvwAEcLH2BiZ95y2VslublXnqQHSY6Vx2TLpD1exLQJACnaK0j9Hj0rZW1vdazKSWxDWqFXl77pTN6Zo+edQfdCalzgTd7wTUcKLA9KPPSbJyDiMiuqwYEVz6JBEmQA397SkowNpLOnR7rVbdOKE1Ly4yh3pgZXXtOgODfOq3PyWu3IGVq/WKoTPdTU4U6zBUS//yc3r+bOkOTy3oVFKd+2S0r373OcDiACfu/6hxxsFH035K9MCJcwPkCaE0GxEmBQdxRJe6+5/06LbdZPwb0kb10DUXdsg9RYbpXL9Bvc4+cQ+89k/V3Co/cMLuklpEYDMTGledLtcmT7dHSann/dY/GvXKpC6QfqJx91fEr4gzb0JMYROMSqrHNMIloG8XOWbWxbMc/dPHadsbIcOC07InpFl0jWmTjcAvg7YyIj4sQNIs+GUvvOOlL67SwsXRNKYP4oNs866cRD6xp5HctEwzgGo+aKhdqZV6sMBaT8gHW9LmmcaEUiHAc6KCx6LxgRp9/2C0R2HDl333uNB7+6W0U8/G5zuGGJJV6rzyax4TVeoAF73++fdn/stCym4Oksyr17TeoUm3aFOt1kzpXnBAnd1EkCa32v/uOq6JXvbQnWM4egzm2nxFpw5K32FBVJQ36BOQ/Xal5cblbw9LGTOw1lI1XKzYCzWZ7OLnzStK41FPnlSal593b1JXFp6jwq2Y/n60h1Ex2BJuykFBelLLpB2fTHU1sq5jz+ulEzNy6+4ai0axWzbZs806hRWVurfFaTrAel12k+lO8pHyrlPfMJI1hFRisfTkm6bPVtpDSxeSmPBZ484etSoZkMpr5oaaVx5v/SWlGpF7ZE731Ernxj25sVUK691OXVPGL81Nes8Qpdcgu5IkiXty6+HgY1DDqHsWdPtxiaa6HBCvki1WsyePbpphtsckE6CJR0RQPuib4An7A+g/W4Kfjrh6TjECUYI3uhnnnV/psNXYgF7OQ79gfTyZepAM9uIw0ek9k+vKMj1FRRodALFVHHW4TgsIUSsp8dIhJk4UeOwzRA1kxutXrdeL0foX+MDD8i1cWPdDiyAFCul6Nhx6Rg/Tjom3CDFR49Kybvvq/ULMMF31z/8sEZfmI3zal5bLYWupBhC8tqnTdUIEzOCRcP8DhyUyo2b9DQy8M498ZjWQuR4X5AGXNUap+K2dnjQANn16zVRhIZzlKKkNDhfKnqTZEPjC4T6hYjB63PTGOaL6uDEgQtYXpk8SS4tv9+dWMKndNlW6A6DlmolsmXWTA0jzOjukWKN/njLLQJEUkr9ww+qJYnTkxBI5hl5zMYVyzXcjkYYmRG5c8kA6RvG67OzXPYpXDQKcRzPgnBPMgutgJx5WWge6B5ivpPi/IT6OndWnxU1NMNtDkgHsKQLCgzR/5kzZ8ZU9D+eAO2L436pDnNl+OkIOzxFVhUcBgYlu+OajPnNM+4YYLz7TXctkZ6KCvf6KvABaUTML9+1RIuxmq1iy1v6YtHab71V4231GoODUnLwoIKUVtwWkZ6yMlFLcNYMtRoBUvjoke/v0t81wuTOxZr9Zv5ecuCAfq6jw4uFjkWY39CgwKQJJZoWnaXORgDUrANI0ggvPZYmimY0KA9N3CDCJDNTgY84aCxO7f/0aXLpnrtdBW4zhoA0ANa6YIG0zZxuSFv29aljELoEJyB8MaGAJLbQsHQrNmzUrw3NMCwo0PA9IjQIM1RL/vgJVXYzgZSvgq6x13lzxjBy+04338nXCCDNhsGXCCWkyt8CpDt0zii4SwROf3GxVL/2uoYJEoVDwkvLHbfJ1Ztu1izK4v37dW40+zI7W8/DadqfX6DnetaPDBdwojmO+Sk8ftyo5G6xbiFfPUTNsK7Mr5Ro+hLpucbzPC5F+w9KwcWL7vT7QNdjPSk9eNddkd4y6vMiyTh86aWXpK+vT9ra2uT48eOSl5cnzc3N8rWvfU2ee+45aQmQOu837eOxAI7DeIB0vAHaE6Q9AdovLvvpTM3rr6tDjEWMXq6+3FgtWtRVjDjm+fPkyuTJRrJGVpb4grRRFfkGBcue8goFoaoNGyWnpVkTVS4TZ11FarQRxgXPCEjwGYjTivOxYgEpsvxwBtIHLE02CeUSa2q0+Gvh6TMKwoAYiSUAE6F9ON0I+QNcsRLNxoIHZDvHjtVPes3q6+iQkbv3aLiZgpGLDmjV/perlc0nPxl4pJk33b3EK07c15ImBbxzTJ3SIZ3jxmmFcuV8Dx+WvtKRmqjSRhy2WWy2v19533Icf80taiGy0eHkgzIhagWwZKz0B8cq88D5amU3NEjpznc0BNIdflhTI1dvuUmjFphTNjCseYrLEiLZNm+uu2I1hVorNr+lmwENaxPKRr8Smpt0E1KrlWgZMi9vGC+d48cLESSeBXKjRoIwL8B4id/GfxJu0wzUG27QtaNRPgnioQP1D8cs9FLhqZPqNM67dFmTqjwLCVDhnWdFbDqRUsncWCIF6f7+fmltbXVA2nMhBKI6OMbvBuHzj7WrXlJgIQyPNOGRO9+TnKvthjCPWtf90l1dI22zZihQ4jjzBWle5j5So0fVaoYiccRwqd11tbrgiHrw9aYTAw2IFZ46Jbmkkvf16qc698hubVMHI4BDcoqZDWbwe+9L4VnD6cYAic64Mn2a6mQA3qW7dyvIufUmXNQHGYmApYqpK2VxWTckzlG5yYFB3Ug0zri1TYGc/l+ZNEk6x4/zevd8QdoUkyLmm3hjoiSgC+DJ4UHNEDfPi3B9gJoMS0CIv/cWF6tVn9nXr9Y81wO0SShyVwrv7NQkHqxLYr7d3oisTP2aYHw4/bJb22WgoEB6aqo1vptNytRP4dp85WgVk+4uyegbkIG8HI0px1rmd0CE7FGAg6gI/AGsk2ToeJhaHeVvbdV1EqohlgT1hjPWc+5CnRfv30ljJ7opt+my5DVc0g06q6vDkATIy1dQhn7qrButOjDJmGtzDmwB0r7RHTgO42FJBwTLYCsiTGehJSvar2ktmloM8PaMGqVgBWCQFegJ0pwKeCL2w4uuKc0agmc4xchMI0ZYgaR/QDJkUJMkADkNdwpgxcA3Yl3kNl7SxBUN+8rM1M9/FVgaVePFhXN8wQUEobrd9AV8NdZ7X9EITccFfPV+pvKbS1ZSQ/PGjVXL0LSqePnNDYW4YOnrVzW0gcIRWtZIK2T4aI4wXl+QBhgBMmgN3TyyshQwsYoQmAqkJsex1OMjEiS7tVWyurrUUiXWmfsyfigiN1VDRmZ3t+AoJZvRe5wDBhfv0vLgi4GviL6yMkOvxKcxT1jqbIaoDzIvXWNHq1WN05CEIACRsWHVsWF69iPegOZ5fb4e6NPInTuVMzclC/z1gf5319a4rNHRfseeyL77vZcr4Yv1jIVN1Aog3VvM+2WIiSW7pQ1IRzzVYYK052GBgpPCsaatbiRGMss25VQVwCsr5fLSe/QFhw8F6Kyk2nIOmY4qgTqQIQP5SHwOBZaoFi4pugEWPxokgB/3V5BEh8OV2ejvngBG9euvX884rKmRtgXzlapB2U8t68LC8KU+qfrB/d1SodnG+OP8iY4lrpRHPxYzY84ztE16+9zzwQYTbC6ieiYWTlaap75eSt99T79+DJrHXN2Dusmw/kid7xo3Vp28/pQXLdwy9od6xsWG+Y7HvhPhXdEWIO0rsBRrSzqRAM3zNkHa975D+hGgY1b660t3aFr4iuVaUDMdGlZ/DdodF+uNtPDqamlZ5BEnnQ6TkIQxsolmIfB18JDkNpLJZ1ByUD5QBagl8kVjh01lyPQEEu736zVLwuT63NIB6UDPwMLu6mtFD0lecd0jppY0n2nd3SrcU0bRT5duBBYMGXkdY8caoVo2+FyL1zKHZiCsjmxKjQ4hxLCoSPlusiahPOKdzRavsaXEdV30lVEM1gTpAbWidd7tvPYcS9rvEgsY3RFPTtqKVerudYQAbUZ0eJ4eiTUdTp+JayaTjRji3MuXrn9uZmVqGN2VSZPl6tQpSeMuEwEyODqRSc2vr3dLgcLBw0Gj8kc8Mzyw05wZ8DsDFt7zZM6gLSzpeII0kxsO6Hk9BAsPLxAXHQiog1nTVvoJD0iKK6FufFKaDkH9DO3qVmcfccnD2ZLUIgWnTquDx+Q8oTwyOzploLBA41vNxJBkvmTOvW00A4GoDht10bcrtgDpeHHSnqa7FQC0UsfMBGN/cdEGQzd0k/DLTQf2pdl4+dija5aerT267PQiWTNgwQBLVhfTCqTjbUWbIGz+18rz9wIWj784gGPt1XDmy9p8peXRnpaSlZfUJpNlC0s6XnRHRC+whYcYTthdoOfsz5qOqL82WUjJ6oYzZ8ma+RS6ry9I2zSKI9CM2gKk40l3hL2ULICzpwUdiRVt9smvU9FBnbAemTNNYU2Tc5An52jxHbfL5FkB6YyMDNmyZYusWrVKbJ0W/punn7E+vxYfYDRWtGfnPMFG/99Bn6DPzjSCnGmyvsTT9gyL77bd5mlYgvRTTz9jHessPshQDkMrD9oEHAekw581B6TDn6u0PTIFIzn8PSsrIM35WNKo4Nnako43SHvieaCoDisvhhdIO9Z0WFPngHRY05SeB6W4o9D3oQ1LkLZMdyTRivblpx1rOjSuOAAdeo7S/ohhBNS2AOlYR3dYAukIAdqf8zDaF8OhPfzPYMTx7tE+EOf81J0B871OsUgO29IdSQNpiwAdCpgjuNyQZ+IA9dBl6oB06mJlQnvuCczmjWPxUiZ0EENvlt6WdAQP0NNh6DudEVwuOEg7/LTf18OhO5KMGna8/TBxEtrWko51nHRYdEeEiBoMpGO1eTvWdGAUcADajgiZpD4NY2D2nFFbWNIJB+k4ArQvJRLp8gWM3IDkIJNOozMNka6mYX5ehO9zqsyKLUA6oZx0FA/UNzY6GGhEcRv32nEDtYNODkinCqIkop+eFvQwcAyGmjJbgHQqWNL+MgxDYWe0QO3ET3sv31DzHWqxO78PoxnwdRJG+7LZeGrSD6QjfJj+MgzDAY1oaTMHqK+/PeHMt43fNadrsZoB33d4mFvTtgDphNEdEQK0J88cqH5hOOsv0tunuyPRfAcdkA5nlaXBMdFaPik2RbYA6YTRHRGiZCRUR6B1EEkXPMEpXTISzTH70o8p9n453Y3FDKQZKPtOWfqAdCTo6JqtSKmOUOvTs0vBvtiGgHSahTo4FnSolTTMf/cF6WFOb0QD0qktVRohSHuexv/7+is8Lb5EvSrpEJrnAHOiVpNN72MCsyfXaHbVAWmdiUWLFsmUKVOkrq5OamtrZdSoUWILkC4rK5MdO3bIk08+KWfOnPG7woYks8QAoLmRJx/tD0QivE1Eb0k6AHWafTBEtA6G/UmJfKlsOpnpQXdE+KB9T7MTSHsB2DA2O4fx0GwKCUnuli8H6M+STnIXE317W4B0XKM7IgRof2vD3/rxfWBR3M7ysx/u1rQD0JaXxPA4Ic0dhdFw0pwbc9H/j33sY0J0x8SJE+Xs2bPyta99TTZv3iwFBQVSUlIiM2fOlIqKCuVc4F7Ky8tl+/bt4dEdUSKmLx/tSYkFexuivK2lF80LyIYBqnnSjcNgOJaepXOwh9PHmQz3DNjCko5bCF4UaOl7ajhWtOe6iuLWlpfncARqy5PgnJDaM+DrKEwz52Cwhzc8Qfo3ERSi9ZmlQCBt1bpLFFinMlA71nNq42tUvXeojZDTZwuQjjknHSVIxxpYY329kLSL1Z0k5DKJ7wGe3fU0qOJ7V+fqSZ0B31jWeL0kSR1kbG7ugLSfeYz1eom1sRB2mnQKgXUKdTU2b166XiXWL0MazKMD0iFojlivgUg3gIhALKKTYj3i0NdLkW6GHohzROgZCJakEvrstDzCAekEg7Svc9HTKo7Lp77NEdDm3UtLUIj5oB3rOaoptQLSZBwSHffSSy9Jf3+/tLa2yvHjxyUvL0+am5s1eu65556TlpYWv33y66997LHHxE6cdKSWblRPIREn2wwNHWdhIh66De7hAHTUD8EqSBMnvWrVqtiCdMxD8KJwHA5bkGap2AyobdqlqF8q5wJJ/DwdhpNvBaQZfsyTWRxLOsGrygZAbYMuJHjS0+h2npazE+sckwdvC5C2gyU9rC1o36WSQJT0954m8PYxeUmci4SYAV9g5vC0eqHiu0JSDqTDUsGLkO5Im3WVRJRM4q3j+yY5V3eAOU5rIGkgnZ2dLfPmL5BZs2bJfUuXSmVlpXocX375Zdm69W3p6+uLXLvDAWnv5RLoszNGiOl7+bDjuOO0qJ3LJmEG0sbCSfzcRgrSmZmZUlFRKV//+tckOztHrnVck7Vr1qr20aHDh6Tp8uUhg/F6l3NycmT5ipVy48SJMnv2bAXkq1evyqZNm2Tnzh3S0dHhgHQs14NFoA52eKBkMSdzMJYPLIWu5QB0XB9WpCCNITx+/A3yuc99TrKysqSru0vef/992bt3n+zZvUvOnz+fWiA9rNeZr2nrO1gfi9oXbD2jMPzRj3Fdoc7F7TsDw/qlsc+0Jx2kkSidYwNLOi3Wmz/0Ndei6zd/DEhckmzs8w44PQlnBpx453BmKS7HJA2kMcXvXLJEbr11qixetEhwCLa1t8ma1Wtk27Zt0tPTnTC6Iy0A2geM9a9BLOoY0dVxWbTORZM8A2n1wiR5rkUkUpCGk66trZO///u/l+zsLOno7JTNm7fIe++9J/v375PGhobgdAcXqK6pkWXLlsnnP/c5GT16tDQ0NMoPf/gDBWl+j1j036LjMC3WnIm64aiPZdgy7yX5b0u69iAtXhD7PtxIQXpwcFAGBgfl9ddeE3yAbe3t8vMnfy6vvPqK1F+8KJ2dncFB2vzVDsksabcGfQHbz/rMcExp+761ieqZQ3EkaqaD3scKSA9L7Y60Aegg2V8A8qCfiXCA2hbvaOI7kTYvReKnNpI76LWaIAAAFllJREFUWgXpuGh3JFtgKV3XpNtY9gBwvzS1Y1VH8m6l3jnp+iLY/ElZAWmG8tZbb8VeYCmZIJ2u69IfQHuuVc95cSxqm7/FkXTPSeWOZNaSco5VkE66wFKs08LTDaStGsVuP6PVE5OynJ2bWpqBdFv8libHPgdbBemYW9KPPvqo6knfeOONcvbsWRWlRrS6oKAg7tEd6bJGo8VXrzjpaC9mn7WfPj3xt9CD+CjSZ2JSY6RWQTrmlvQjjzyiIH3TTTfJuXPnFKRJDQeki4uLZebMmarrUVtbq3/Ky8tlx44d8uSTT8qZM2f8zvJvLITgDXegjgumxuWiqfHCpGQvh/siT8mHEn6nrYI0+PmnP/1JRf/b29vl6NGjWpmlqanJXZmFii3+mt+9+8Mf/rD867/+q9x8881y4cIFvciGDRuksLBQQXrGjBleIF1RURETkE6H6KK4YmlcLx7+AnaODDIDDjgPi+VhBaQHBgZk48aN8tprrylIo4F08OBBBenLly/Lf/zHf8jzzz8vbW1t4YP0ww8/LP/+7/+uIN3Y2Cj/+Z//KevXr3eD9LRp06SqqsptSQPS77zzjvzsZz+L2pIezms4IRiakJsMi/cs/oMYzos5/rNn6zsEAunFixfLlClTpK6uTvGxpqZGgfmNN96QtWvXCoDd09Mje/fu1WQWQPpf/uVf5I9//KNcuXIlfJBesWKFWs+TJk1ScxyQXr16tYwYMUKKiopk6tSpUl1dLaNGjdLOANIoOf30pz+V06dPO3SHnxlIKHYm9Ga2fpeS07l0+CRMzsza5q6BQPrOO++UyZMnKy7yB5AGlAHoN998U8g4pO3cudMN0v/4j/+octDXrl0LH6Tvuece+cY3vqE3A90BafgUABqg5t8BaHYKE6T37NmjIH3y5MmoQHq4GB+2wElbdMI271X8OjJcFm38ZmjYXTkQSN91111q3Hpa0qR6v/766/L222/rPOTn5yv9gSV96dIl+cpXvqK/d3V1hQ/St99+u3zzm9+UW2+9VXeBr371q2qOw0fDS99yyy3aCdOSxokIx/KTn/xEjh075vdGTz31tJAeGawNl7VuK2y0VWdS+F0dLoszhR+BnboeCKSXLl2qARemAQvjgCY/Ru67776rGEigBX9H0A46+Ytf/KLSIRRV8df8Og6J3vjud7+rtAaiSlAfv/vd7zT8jggPOoH4kgnS8NPHjx+XH/3oR3L48GG/N/rFL36lO0eolurvgi0x0ZadCrUSbPR7qi9KG03lcOnKrl275Fvf+uaQ4SxfvlyQejaxEZCmuhVG7v79+xVPx44dK88884yK/tfX18tf/uVfakaiSYX4XtQvSBMf/cMf/lCjOPBAQn385je/UUsaU/2GG26QcePGKd8CWAPSRIF8//vf1474az/+8U+VLglmTafyu2B7HLR9B23w+vrjkp3YZRs8GPt14b333pXvfOfbQzr24IMPyvjx470MWKzlF154QY4cOaLATOAF+ApgQw9jScNRB2p+lyC7AJEa1DrEcv7e974nv/71ryU3N1f/ANATJkxQ5yEgzX+bm5vlv//7v2X37t1+7/Wd73xXqqqqhx1IpxT2pVRn4/xiutM2fe6TypZCnKfMufz1Gdi+fZt8//vf85oSDFDCl02WAcoDA5bckd///veac8Ix+PygkLGc9+3bp9rSWOaWQBqL9//+7/9k3rx5ykH/7//+r/zqV7/Si0JZcHPC8wBnTw/mt771rYA7wle/+p8yYcJE3T0CtVR7P1IS81Ky03GAB0+QTrWFF4fpcC5pbQa2bNksP/nJj71OwoAlfHnMmDHKMphBFVjQ0MWE24F/SEH/9V//tXLQFKAlTvrAgQPWQJoLAcx33HGHUhR/+MMf9O8EYUN2E3IHX43DkF2DDkGL/Nd//ZdyK/7al7/8FZk1a7aa+6kO0imPcyk/AGsv1JBqNxZPdw53ZsBzBnp7e9TR99RTv/aaGHx2K1eu9LKkwUrYBThoQuzAVuiNj370oxqUsW7dOg3SwKdnyZLmYKxiKrQgnsSFCK8jXASQpjNQIXTADDXh377zne8E9FJ+6lOflnvuuTeo89DOBo3JCw0bfBs2A/FY2nZeQA7ODZsZuHKlXUPmVq36o3tM0BgwC0R3mJgI4wAuIpnx29/+Vnp7exWkv/71r8uiRYvU6H3xxReVn4YKsQzS8CTwK/DTZBNyoVOnTinI4jyECgGkzVATwByK5JVXXvEblH3//cvl8cefUE47WLPjezbsANp8AKkO1F4qUz71IR2H37ABRbsNpKGhQQF606aNXiBNQAUZh56JLOAluh2vvvqq0huA+S9+8Qt1LpKDAmYSlIEBbBmkP/3pT8unPvUpdRIS+0wMNMUSoTW4MZY0NAcgDuVB7B9ZM+Sg+7shHs2//duvKMD7a3YEZ/qZ6jgWcoGn8gA9F40DyiEftXNAbGbgxInj8txzz8m+fXu9QBqMw3j1TGTp7u7WbEMSWQBpmAjC8cBBQvNgLABwRJcsg/T999+v3AkOQgjvn//853ozHImANLHS7BwmQY4XE7OeKBB/qeGA+P/7f98IGIZnRz9OKuOXpeWYKgN10q0tPVbn4PjMAEkpzz33Ozl//jpFAY1BEiC+OlMdFPoD7MR4PXTokAZe4Md7+umnVc8DY/af/umf1HkImFsG6dmzZ8vf/d3fyfTp05VLIboDXgWOBecfuwXpj2aEB/8FnHEwIh7i2xgEER7jxo0P6Dy0ozWdKvgVk+Vot8F6grLZNzsukphMvnORVJgBBJLw0T3//O+9aF0wkUQWQpNNyQwMVyRJAenz58+rFQ0DgcwGVjVa/V/60pf0GK5rGaTJikGdaf78+WqaY97jPCTaA8AtLS1VXWk6Yobh4b0EpCkQ4NvgYj75yT+TJUvu0tjrQJSHHb5a7YZVCV28dhh8MK45oZPh3MyZAe8Z6Oi4ps6+119/zStDEF/bRz7yEQVoE6RNnX1SwJEhhSrmmE9+8pMa2YFF/m//9m9BnYYm5erXNgFICbhesmSJAjNUB7w0ZjqAC+WxcOFCt640HYMKgQhn5/BNceScefPmy2c+8+cK8IGaHQwlO+BUvF+OoIZpsifAoTXi/fid60c4A6dPn1KDdffu68knGK0A8gMPPOD204GHiNGBm2vWrFE2Anz88pe/rLQIoksvvfSSYmowp2FQkOZHLsiNsZaJ9cOSvnjxolrSgDVx1Pxm5qnT0VWrVmngtj9t1KKiYg3crqkZ5Tfz0AHoCFeOxdN8MdjvvCcDqB1wtvgkncMTPQMksWBJNzTUu28NjYGUBpEd+OhMHWlU7Yh2w2LGcsY4JSsbXhp8/PGPf6wGbTCnYUiQ/tCHPiSf+MQnlGeBU8EpCMkN/YGljJAIDkRPDgZd6aeeesqvZCnW9Oc//wWZP39BUMoj0RNvTkQy7puse/rD4CFgnUigtsMOnayH4dw3JWYAHvmZZ56WN95Y76VYB9WxYMEC1eQwsdD00QHCpIVzLhQyIA12oueBwUo6eDCnYUiQhuT+q7/6K+We2RWwksmcMekKaJA5c+a4IzzoGKY7cX9bt271O/Fz586VT3ziz9Th6NmSFU2VSByyy0oMNuaEA7UDznZZFk4/QszAyZMn5NlnnxmSwg01DONAKLIZ2UEOCfHRVLSCjwbI0Zr+whe+oKBMWDOBGcRcB1K/M7sT1E/HDQFpeGmsZ276P//zP8qt0NgdqERgVmlhF4GrRvEJQRF/NwfYv/Slv1VNaj4TfFsi39l0BOhwvhoSRn8k8mE7EOTMQBQzAJb96U8vy+rVr4tnwVioX+iLD3zgA17+OZyE0CKo2wHKGLaf/exnlY9GX5oIkR/84AchqY6QljQ3+sxnPuPuAIpNXBg+hZATyG8sY8x406sJL41+xy9/+UtVxvNtUB5Ll94nDz74kA7KnzUd7wiPdAVnz505nPUad6vaAelwHoNzjA1moL7+ovzqV79UKxp/nNnASEKR8c+BZ0S6mfHRJK2gyQELgejSP//zP6uDEesZ6jhYNRbPIQfFQwCV2L9HH31UuWd4FKgM0sSxpvFY4jgklhqrG6Cmg8T/0QlKavlr1dU1ms04bdp0L2vaM/IqEe9vOoK11THHFagT8ZBt8II7XUjtGcCKJuTutddeHWJ4wgzgMIQZMHNGoDowVDds2KBZhcRAQwsTEw3AExf97W9/WwE8UDWWsEGaA6l8+/jjjysxDmgTA43W9MiRI5XOAKgx4U01PICaTuHVRD3PH+XBJwLx0ljTHO+vxcvRbxWkUnt5efc+Ug2SuAG1A9LDaXkN27FQ0OTnP/+ZnDhxwgtUwTGMVLKzTSbBpHyJcMPqxoomAZD46LvvvlupEqI9EKMjryQUHx2S7uAAdgWiPFDEo0MQ3kiS0kH+QH3gWCQCxLSmAXBC9ggxYSfx17juBz/4Ibn99jvckR7xfmfTGaA9qQ7fXJFw3q6Y89TxftjhDMo5xpmBEDOAEfriiy/Ihg1vDAkrxmFIUe7bbrvNHYqMNU0kHBpGgDt8NNIaf/EXf6GWNpVYiJuGr/akTYJ1IyT9C/d87733qpg1sYDsBPDN7BJ0kvg/grZJI4d3MSmPpqYmDcULVhbm1lunykc+8lH9VDCLAcTLgjZ3JGdVRica5YWt0ex6Dkg7S9HmM4CVC85hRaPB4Wv1YmgiOQoumsETOAjNorNYygAxgRdPPPGE+vDw66HdQSGAYKnglugODqZqON5LgBguGiElKA/kSek43krSx03BJbMIAMeRAMNu5K8RlsIgP/jBDyvpHm9OOhpMsfl6Crt7sZiDmNAfDkiH/cycAxM/AwAoLMCPfvQDpTl8MYzINORGKYUFQIN5/EEjmqxrnIMYsLAP+PQQXkIzGpB+8sknQ8ZGWwZpPJJY08T5IV1K1AaB2HQUCxiQhuogmNvkpukcMdOE7GHiB2rsPHfffY/y06amh/n+hjTzw3h2sQClMG6TUofEak4itqodgE6p9ZJuncXwJAvw+ef/oJrR/px7ULrIkgK+Zta1WSAFWVKsaP5ghD7yyCNqNWM949MjdtpKCwsHAWI6RMA24XZ4NAkvoYQMFcQZFB3C0jZrH7K7AOJ0CnokGEHOIFesWCnLlt0vGZmZquEcDVD7nm9lQtLlWAeo0+VJO+O0OgMYnW++uUF+97vf+sUtAijItiZHxEwBB8NoZBRCCUNzwBRQOIXIDnhqojnIIeH/rbSwQJoLYtpTGgbqg1hAdpp/+Id/UJrCdCBi7hOOBzcNSPMbx33jG98I2jEGzbkPPfRBWXLXXV5C+9EaXbECIyuTmgrHxnJeIqI/on2wqTDJTh9TbgYA6G3btmpmYaB0bb7+Ad4ZM2aoFQ128W+IKZFpzXngHlb0ihUrFOhxIsJv41AMl4s2Jy9skMY5CO8MCQ79AQBTBgYTnh2DG0OME7JnfgIA1AR7b9myRXmaYA0HJUT88uUrZNn9yyUzI8PNUUfzPscSjFJuxfnpcLzmwzJQR/NQh8ODcMZguxloaWnWL//XXntNqGPor2GQEuhARIeZuAJuAe4o2oGB0CMcB82BxQ3ti/VM3PTBgwctjztskOameDGJCWT3oGPsGMT7kTLO75DmgDk7DJ0zj4NAp0wM3HSwXQSghtdZvPhOWbnyASkoLHSr5YXdUdcURBoTbHkGU/SEeIC1A9QpuhicbiuIrl+/Tnbs2O6V9u07NeAexirGKEYoGIcUBhayWX0FK5oEF/JHAGz+DtWBNCkgbrVZwj4DQBcrpYGFTCe5MbsDAAsAE7wNT4M4E05ELG546/379+tOA5AH46cBe46fPn2GAnVtXZ3k5uS4OepQA3TAOdQMRReCF/rq1/0Jemyg3cCxpMOZSueYOM8Ahubhw4fUv3bkyOGgWhowBhig+N7AOACaYAfAmeQ9ABmDlAg4QpahQMA7wpHJQAyUgR1qiJZAGkcgYXY4ELGecSDSsWeffVb/C1AzaEAYByLRHgA5uw+gTnwgnk+APFTjeK6xYOFtMmPGTLWwzVhqf+cGczbGw2oM1f9U+D2eG1rYVrUD1qmwVIZdH8EotPHfffcdlbmgXmEoXMIvR+a1yRJgTBKmhzqoKdxPch++O47BaAUXCeEjgSWUbnSgSbYE0lyEFEd4aQCY2EH+jiYqOtI4AAFSTHp2HTIRAVpAmj8MBG4afdVAsdO+Ha0ZNUqmTp2mO9iECRM1Hd0TrH0H4ER2WHuf4rmBhQRqB6CtPSzn6JjMAIkpR48eUcw6ePCASomGcuZhFcNDI6aEoxCjEZzDAj98+LBiH7w0PDWhylAgNIB548aNQ+RNrQzEMkhjLZNV+PGPf9wdP8iu9Oabb+qugrVtOhGxtOFv2IFwNjIwigZAkTBRoSbGHEh2do5+XkCzTJ4yRUaPHiPlZWWS7ZoI8zgTcHyTYuIJRFYm287HxmuOQgI1k+KAtZ2XRsr3DXyChoB2wGI+cGC/7N69R5qbm8ISOOKrHvoWQxEQBssIsXvvvfc0o5r/x2LG8EQ+A0AHJzFUMWBxRhKiHGmzDNLcCM4FaT7+kNjCLkKGDZ1mMugc/+XzAd6GGGv4aZP2IG2SUBV2MCuNDQCOe/LkKTJt+nSpqa6WkpJSpV1ycnOHOBnjBTxW+pwKx8aT9jDHHzTxxQHpVFgmKdVHDECoV6xb4pahNvbs2S2HDh1U3AlH2IgBA7boEoF1hBYD0DTC6TA4uQf3AoSJajN18sEkNgVojtOnT0c1dxGBNHckiuNv/uZvdBdhIugozkEiODD1AVQGAHHO4ABqrGEGaVZ5QYQpFA8UaHS5uXl6PSYFTyu0SH5+geTl5kh2Tq7eP8eVEckm4rTwZyBesxXUqnaAOvwH5BzpMQOD0t9vcL9Ysvzp6emWa9c65Ny5swrKx4+fEPSgwxU0cn+ZZ2SoT43UbzAMIxNcAedQsjODIEylO+Ki+R2uGlqWiA8wLlzGINBjjRik4YUx/UloIbwEoIajYQD19fVqbXOMGdiNwxHS3eRz0KZ+9dVXNTIkHE3VUOuyuLhE6kbXKXDX1dbpfZhUit+yGwLU5p9Q10rX3/3RRbGei4BA7YB0rKd6mF5vUAYHRS3hwUHAuV9jmi9fblIgJmnk4sULikFRUQwZGWqI3nfffRosAZbAEOzdu1eBF4CmAdAAM1Fv0CLgHv46ZJoJkjCPi+ZhRAzS5k2Jmyb1EbDlMwKw5v9xEuJUBBgBamgRBgv5DoCy05w6dUpWr16t3s9wPz+iGaxzrjMDzgw4MxBqBsAsotcIkMBRCFYRakcUCNgGlQteAdD8d+HChWo9A+JoHIFpULrQHbFoUYM0VirFFYnkwIrGIUgYCpmIdBJnIY2BAeJwygR5owHCTgVAk05p5rMzQQw82k+EWEyOcw1nBpwZGL4z4Pl1bRqJJkBDzxKoAEDzb1jFVJwClzgWCxmmAIcijkIA+sEHH1RLG4VQLPlYGZ5RgzSPkIF88Ytf1BJbfAowGICaAgGQ9iZQwxdBibArMTgyGPk8gMcmTMW3JqIZZwiXFKsBD98l54zMmQFnBkLNAIALPYFx6S/vAmwibJhIDnCNEDosaP5rGo+wBYAyvjAAmuNWrlypocWUxYJyscp/B+v3/wflnMDCxGLrfQAAAABJRU5ErkJggg=="/>
          <p:cNvSpPr>
            <a:spLocks noChangeAspect="1" noChangeArrowheads="1"/>
          </p:cNvSpPr>
          <p:nvPr/>
        </p:nvSpPr>
        <p:spPr bwMode="auto">
          <a:xfrm>
            <a:off x="612775" y="-1439863"/>
            <a:ext cx="20764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742378"/>
            <a:ext cx="5209546" cy="417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1" y="1090082"/>
            <a:ext cx="2306164" cy="190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02" y="3249737"/>
            <a:ext cx="2367419" cy="190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 rot="5400000">
            <a:off x="13318379" y="-2791918"/>
            <a:ext cx="1103547" cy="8172137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13327278" y="-1397008"/>
            <a:ext cx="1085742" cy="8172137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33011" y="901735"/>
            <a:ext cx="779461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мультикультурных научных 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образовательных коммуникаций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33011" y="2469769"/>
            <a:ext cx="9144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Междисциплинарный читальный зал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67275"/>
            <a:ext cx="5333259" cy="408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02" y="5662500"/>
            <a:ext cx="2517917" cy="144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85" y="3945770"/>
            <a:ext cx="8172134" cy="38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Google Shape;230;p28">
            <a:extLst>
              <a:ext uri="{FF2B5EF4-FFF2-40B4-BE49-F238E27FC236}">
                <a16:creationId xmlns="" xmlns:a16="http://schemas.microsoft.com/office/drawing/2014/main" id="{D7FD7C06-58E3-A519-A34B-4F90448E8160}"/>
              </a:ext>
            </a:extLst>
          </p:cNvPr>
          <p:cNvSpPr txBox="1"/>
          <p:nvPr/>
        </p:nvSpPr>
        <p:spPr>
          <a:xfrm>
            <a:off x="1193800" y="9176459"/>
            <a:ext cx="14761500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/>
            <a:r>
              <a:rPr lang="ru-RU" sz="5625" b="1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 науки  и образования</a:t>
            </a:r>
          </a:p>
        </p:txBody>
      </p:sp>
      <p:sp>
        <p:nvSpPr>
          <p:cNvPr id="3" name="Google Shape;228;p28">
            <a:extLst>
              <a:ext uri="{FF2B5EF4-FFF2-40B4-BE49-F238E27FC236}">
                <a16:creationId xmlns="" xmlns:a16="http://schemas.microsoft.com/office/drawing/2014/main" id="{54189A48-8545-E945-01EB-E4DCD364E683}"/>
              </a:ext>
            </a:extLst>
          </p:cNvPr>
          <p:cNvSpPr/>
          <p:nvPr/>
        </p:nvSpPr>
        <p:spPr>
          <a:xfrm>
            <a:off x="16075950" y="9687678"/>
            <a:ext cx="3355200" cy="285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1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AB39720-1C7B-4C4C-8824-1A46364FE841}"/>
              </a:ext>
            </a:extLst>
          </p:cNvPr>
          <p:cNvSpPr/>
          <p:nvPr/>
        </p:nvSpPr>
        <p:spPr>
          <a:xfrm rot="5400000">
            <a:off x="12716044" y="209611"/>
            <a:ext cx="1421005" cy="8914776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E951253-5F14-4EA3-9331-EA01D7004731}"/>
              </a:ext>
            </a:extLst>
          </p:cNvPr>
          <p:cNvSpPr/>
          <p:nvPr/>
        </p:nvSpPr>
        <p:spPr>
          <a:xfrm rot="5400000">
            <a:off x="12716044" y="-1376747"/>
            <a:ext cx="1421005" cy="8914776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0" y="0"/>
            <a:ext cx="18288000" cy="247800"/>
          </a:xfrm>
          <a:prstGeom prst="rect">
            <a:avLst/>
          </a:prstGeom>
          <a:solidFill>
            <a:srgbClr val="007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WkAAAKwCAYAAABaoo40AAAAAXNSR0IArs4c6QAAIABJREFUeF7svQd8Hdd153/QeyfB3qskVlG9kLIsWt2SrGY7zjr5J/HaKfuP443tuCTZdXbXJZu4pNiRLFuyI9mWLav3RlGWSHWxiL0CLGBBIQCiA/v5nsEFBoOZ92bmVYBv9IEAvndn5t4zd373d3/3nHOzRGRA0uTIycmR8vJymTVrlsybN08WL14sixYtktmzZ8vkyZOlrKxM8vLyJDc3VyjL0dnZKW1tbfrT2to69MO/Ozo6pKurS7q7u4d+ent7pa+vT/g9MDAg/f39+jtzZCyQsUB6WYB3PCsrS991fnj3zU9BQYHk5+dLYWGhlJaWKjaAHfxtfoqKivQ8877zzoMJR44ckQMHDsjOnTtlx44dsmvXLv33yZMnFRfS7chKB5DGmJMmTZK5c+fK0qVL5fzzz5ezzjpLJk6cKHwHKGPo9vZ2OXXqlDQ3N0tTU5P+nDhxQo4fPy6NjY36b8rwIABvwNmAcnZ2tj5gfvPg+M0PnYCfzJGxQMYC6WMBiJP5gUjx/huw5d8GvA1QgxMlJSVSWVkp1dXVUlNTIxMmTNC/q6qq9DcgDpiDJ+ACBA7s2L17t7z99tvy3nvv6d+AOCQvXY6UgTRGZsSrra1VxnzllVcqOMOaMTgP6PTp08qMAd9Dhw7Jnj17ZO/evVJfXy8NDQ36OQfli4uLhdHVjLQ8CEDYHFzPDsaJAmbnfez3tz907u9WNtL5iapzMjpjELu41cfMdvzawOt+0doa9rxo1/X6Ptr97LM8e5+xn5eIPuO8ZrR6hm1/JLs4v3POeE1fAHAhZD09Pfob3OCH8oAyGDN16lSdnS9YsECmT5+uwA1oA+zgBKTu8OHD8u6778oLL7wgmzZtUrAGf1I9004JSAOqjHQXXHCB3HDDDbJq1Sod9TAWoxsG3r9/v45uW7ZskW3btikoYyyMiuG5BlMdWLHpQPxmtGWkNTIGv81h2HMqWbQdbPx0fHvb/AJUPF8YP3W03y9o+Xid6zUYx9MWybhWtIE7iH39ALnXgJiKvubsC/ybNpj32fzmc1M/+ztt5BHTbrDAgLaRQwF0ZujM1M855xzFHsAbTIHkcb2WlhYF6d/+9rfy+uuvK9tmdm7HkmT0BXOPpII0RgRkL7zwQrnzzjv1NyMahgGYAeP169fLG2+8oVoRnwHEjHj8YETDJjC2+eGh2Kc9nMO/zQ/s2jzAaCO3efjODu48z96JowGpFwv0YgbO8l51cb5IkdhmpGtG63BeL7sbw/Cyi/3FigbMXnYxL639GZnr2s/xsoufOkSyoRezM33SWRfn5/aBxH4tN0B0q0c0u7jd39jMre2RbOY8Lx52sT8/t3v7ITAGtGHN/Jg1J5iwXebkXsymzY+xMaANO0Yy5RwwBZAGrC+99FJZuXKlAjYH38Os77vvPtmwYYNKqmYtK9o7E8/vkwbSgCQLgn/6p38qV111lWrQGBD54sUXX5RXXnlFQRoJA4Oa6QhleDBmSsPoiGExpPkBlO3SRjwNlLlWxgIZC4wtC4AXTocCAJzDEDcwBiwxgA2+QATnzJkjq1evlg9/+MOyfPlyHQhYB3v++efl3nvvlffff1+v7UZQEmWlpIA0evEtt9win/nMZ1RzBrAR6Z999lkdqdCbGaVgvBUVFWpIDjNa8jmAzHfo2Gbhz4sZJcpYY+G6dvY2FuqbiDpmbDDSqn7t4bdcIp5ZvK9pQJTfhn0zM0fKgEXDqM36Fe0GawBswBycQbdGv77uuuvkkksuUeJ48OBB+cUvfiEPPfSQrosl60goSGMERqbPfe5zcsUVV+gKK6D8zDPPKIPG7QW9BxZs3GUMa+YzRjZWa41WZNeSIxnIOW1ylnWbLvs1eKRpmtd9zOduskWkqa79el4aYbQpq/0aibCLXeox93JKHtHs4lVHt2cSSSIKKrXYn4u97n5lqGh9MFI/iyYVOftMNLnBr12cbY6mPSeiz3jZnc+97ucmYTkHlWjvkn2dCpAGsGHJsGiDLZRBQgGswSukkBkzZsjatWtVCoF9/+53v1NWvXHjRv13oo+EgTSMF50HgF6yZIku/AHOLAji5gJ75oHAmo1UYWQOWDNGNP7QfB6tM0V7YfjevgBhRlh7x0i0sTPXPzMtYB+cz0wLuLc6ml3Me89v52K/cwDkDpHWAJz4YXfr429YNouLgC734jPjMQKrRgHARRgvNP4Nq37ggQfkiSeeSLi7XkJAGs8NGvPJT35SpkyZoguBmzdvVva8b98+bZQR9DEuf7PiCusG3HEuNxqSn07Nw7Y7rDMyGqnEfM5vA8z2qZCf62fKZCyQsUBqLGDA1QnYhsDZXW7dFgr91JrzIIaAM7IrQS2waf4NjoAdrHuxpgZYG68QgPyxxx6T//zP/9TzEnXEHaRZELz22mvlox/9qILvm2++qZ4aSBuwZxptgkr4HjmDhk+bNk0BGl9oyntNIwzQGiA20YQmaMW44JnfRo9KptCfqIeVuW7GAhkLWIzZzq4NyzbAzW8whlm6M0LZzX6cDw4R1QwYm6hE/KYN4wa3WAujzMyZM2X+/Pkqf0BI8av+yU9+ooF1icCZuII0TuM33nij6jeMRO+8846CLk7h/ACkGAEDo0EDzEwhcDTHsJTlHKIGnVqnYcSGIRuQNuCcCONkXoiMBTIWGHsWMABuwNoAtR2wnfIHgA7BZDaPZxngDGYx+4dZG62a8ygHZqFVr1ixQkEb77Sf/vSnCtTx1qnjBtKI7Ndff7185CMfGXIGZySioayEMloZP2cWBBmJMAgyBwcAjSBvnzYYDdk4pRuATpVT+djrrpkaZyyQsYDRq400AiCbiGT7ehcEEsBduHChRikys2ctjYC6uro61aghn+APuIU2TTnW3JBAnnrqKfnVr34Vd6COC0gToAJ7vvnmm+XYsWMqVzD6AM7IHHbfRKYHNAoWDbBjJACaKQOgzmEkDcAZYE6FA3mma2cskLHA+LQAmGP0a+POa5g1M3zSVBCRCAAjg+AX/dZbb2lCJmb5JicQ+AXZpAyKAI4Sv/nNb+Txxx9X/IvX7D5mkKaxF110kfzhH/6has6seuLWghcHUwVGJ0YwjMAi4rJly3S6wJSCz2n4k08+qQuK5jALgfFq5PjsaplWZSyQsUCsFrBr24ZxE9dx7rnnKjsmXQVYBc4R28EaG/hm1sIM6eQcJBACYHDPe/XVV7VcPI6YQZoR5Mtf/rICNFMDRHdc7PDQMMI9UgfTCBi0yUxFo2DQDz/8sHzwwQfxaEvmGhkLZCyQsUDMFgC4wSciD5E+DGbBsrdu3Srr1q3TyGhm+bBswBlt2iws4gVyzz336PoaYB7rERNIA8L/8A//oFMA6D3yBOyZhnAYBo33BilITQpBInoA9Pvvv1+DW2JhzGYkNNMWDImRmIbwG/aOkU20ogmMidVwfs/HJrgcMsNAc2fWQMRTRlf3a8FMuXSxAGQL5njZZZepiy1rSqwvJTMlA9InwAjmAJRGVmUmDjlEMjW6sT3RWlAbGucGPNXAETCEtiPtQiqJ+WD9jPcbH2sUAiIUOQ/Q5vMHH3xQU13Egm/K7sPmk0bGuP3221W7IWqQilBppgNE8gCGACcVpgGmkUwdGF1wWcF/GoOGPTBIeVm5jnb8zJs7T6ZOmTLkQWJfFPAXDJO4vNLYhw525OgR+eGPfij1h+ozQB32wWfOS7oFeH94v265+RY555wlQ7nY7RVJ3Nvj3lx7vINZxwK86+rrdJa+c9dO2btvr4Z7hzloM8Ty6quv1kVCg2GwbIAaFcAEwCBt3HrrrQriHJRnwRFShsdHLEcokIYhI3N89rOfHVrsA5Cfe+459eaAYfNvVkABaAR4/qbBgDvO3y+99JJqNkFHGUZtgP6cs8+Rc1eulLlz5g7lkbZHKIYzit0c5m/773BXtZ/FFIlR/zv/9B1lA5ljfFqA/m/kPl52WJ3JdzwWZ1GTJk2WG66/Xi6/bLXOkN2OZIO0Wx0MGVIX3d4eaWttk917dsu7770rWz/YGjg6ELwB68iQZ4AaHANrCNAjnalZSOQ5E8BnGDyzDLJ6kkAuFre8UCBNJT/96U8r4GIU/g3oGm2ZDgqQokHDpBmB+KHS6Dm//OUvVe4I0lnp8OjaF5x3viw5Z4nKFybRf2JecydIm4kHv9luK3yX5GX99j9+W0d6/s4c48cCvKj0f/qm2fnHtI7+bnYEScdtmiI9BTwX7rjtTgWqaEf4NyPalYN/b/yb20+3q8z4zrvvaNrR4yeO+wZOsIf2I9mCZxBO8I1nSL7pp59+WivGehySBxn0zE4yqApk0MPjLewRGKSh80TaoElRSVgyzBAfQbQikxiJvQkBVRpkGnX06FH57ne/q+X9ghMdfs7s2XLRRRfL4kWLZOKEiUO7KYRtdPjznEw73JUY2H7285/JuvXrAoW/h7tb+p6lbBNW5pabhexltuTu2gqPz4ZayHWMfmf2rXRujWb73F7W3Mt8ZmdkQWZ7BqBzc/MkK7dAcotrqLb093XLQFeL9Pdae27yrgQhKal+ildd9RG547bbh6bz0eqTTkBtHySZvTcca5BNmzfJho0bVKr1M2BCCsmGh6yKdxqYBulkNvzII49oClMO5FtckcE+k+sagAYf0a7DHIFA2rjRob2YPcNYqGMlk8byPVo0C4Us3JnGUJbR6Ec/+pEyab95OWDfMOeVK8+VmTNmqHO5P205jCnCnOMlhURm2rz0jz72qDz+5ONnrOQBmJWVluq0EWtlDwL1kM44+DiwsEmcY8+QZk+m4/a5/TP7k3X7XPXMwTqYssYNtKOzU182P0BNnejnRcXFkpNXJKWzz5eBngHp7emVgdIa6WneL/2Ne6W3s3VoD84wvS4V59x440fltltvl9zBDaC96pCO4OxW16bmJiWLb7z5hmrHjU2Rc2/wbFlAZDcp5A9DPpkxsVhJtCFMnb4C3t1xxx2aD0QHhYaGEUpD0OcXCKQNi4bO8zdhkQShkBfaTPOIbWe0YVpgtGiAHC+OH/zgB7qoGK3D8wIvXLBQLrn4ElmxYrlUVlQO7Q4etIGJLx9Nux4N2LT/qaefkocftRYezrSDvqI77gzugIE9jDRgXwzCLvZBORIYm7J2QDfXtQOv+dt5XbeyfNbV3T20OBTtOZmUuwWFRZJXMVmql1wvp+t3SE9/lsjE+dLf0yq9+16R/tajCtJhmVW0eiTi+5tvvkVuvfV2Gd41NPJdxgJYM5Nhdo8E8vqG13XBMRKrhoDiB82PwTeIJBo92jNBLGZHcjASHZtZEx4ouCSTjCnMOpRvkKZTo0cR+g1TBoz57H//7/89JHMwqiBz8D0jDUyaaQIV+853vqOadSQB3by8S5cskbUfXisLFsyX/LyCWOTfRPRXn9d0mna42/LyP/PsM/LQww+dkSANmNFXSktKhqJLnZsGBwFTe9l4gjTX5SVra2/3Jc9BLiAk+YVFUlAzWyoXXSktu96SHrbZLJ8iWbnZIkffFWm34gnCeh347IBxLXbzzR+TW2+9TeWkaAAc36X2uDbD9WIQJRYVX3zpRdm1e5fimdcBrrFhNlGJkFB+jD79wx/+UF1tOZ9ZP1sEwrrx7iC4D7e9MNq0b5BmFEGLBqSNjIHOwuhhvDlMzlUA3JSh4yJx/Mu//EtEBs10t6S0VFYsXyEfu+lmbXxWdpZtjW6sPXr7Yzbd2mLVgPQLL74gD/7mwTH1osbrdVEf1MLCob3kYDSRmLQb8PqRO5zsmPp7yh2DbN7eRsOkIRl+dEvawAwBJp1bXCklsy6QU/W7LYDPzpO8vAHJ72mUrL4OHZzHCkjzDgPSsOn0BWk3idF8Fn2hn2eEu97jTzwuH2z7wFOSRZ5DKUD2ILWFXZ8mIpHcHTxXnu+aNWt0o236KiDN948++qivvuRED1oQ9SAoBH9BVjlh1DCBr33ta7r4QSWQP84++2yVQABYKk9MO1Qfto3fotfB+WWlZXL+eefJrbd8TM/TYyS2OT4Y4k9R6576As4BZkA2bNwo9/7sXpV/zsSDF79iMBBC+1B29kinfa8FvoEBz7JRJQwLpa2uZVtQND62TjbP5/RzdGk/B9dk6sssISs7V7ILKqSrjz06RbJlQIpzOyUvF426Z2gjVD/XTXUZa/u7W+Waa64dei2jsemx9HaautIPiZz+9UO/lvc3ve8ZLQhzPu+88xTvwDpIKYEukNV/+7d/U2mDgR0cQ5tGHkGXJrCF7bdwUw5y+GLSdF5udNNNNynNB5BJzXfXXXcp1edgmxkikABzM7rQaXHNo+KRDjrBeeeukk98/ONSUV4xsmjU3jA2Gfau3bvl+z/4npxMYLLwIB0hFWWZPZnUtW4Lwq7cCJB2emy4OEUqFDvK2tmIvVu5le0fGBjaOCKIbRh87PlqAOucnDzJy8U1L1vrzmISP2PFu4MpPnr0pZdeFgiko766QQwbU9noTNpcnoEZQP3JfT/xlGd5xsgYRF6Cd3ZSumnTJo00hJwywOMFh+zBswakccfDbzrI4Quk0VcQwknkj2sJ4Zjf/va3tTEwBzolPoSG/gPSrHAyYvzzP/+zbN++3bNOebm5ys4/+fFPyISaCe7louJwfFzjghgu1rIsGn397/9WFy6iLaTGeq/M+cm1wJDsUVAwItsaAM1UmJ9YghuS2xqRBQsWyh2336nRxWag8yN7UM/UA7W9xv4sB6DirfZP3/0nOXT4kOtgCjlFmzbZ8mDTLCIih3zve9/T9BiANMoCAS6UAw/Jpvev//qvgZ6/L5CGJbPbNyMHC4EsAH7lK19Rig/AmJ11GVWoLCMLGjZO44B5JMbAIuHtt96mIaee7nWBn3RUVPf3tBJc6gf/+gN59733Ii5UJLgKmcsnyALG28nkLuYdYEHJbOOWoNsm5LJXrLlCbrrpZpk4sVavb2AvmqdH4Nc27rV3Mmj/GjXP6cDBAxp0xqDqJFKAMcrBhz70IXWSMLiHxIHKwCKh2SyAHPu///u/rxIITPs//uM/FMT9kjNfIM1O31B2PDcQxIkYhLabOHXS+uGSAoM2UgcjEfk5SCrkdXDOzTfeJBddeKGOQFGPwE89vcF6/auvyoO/flBOnIwttj+q3TIFUmYBNxfClFUmxI0hW5/85Kdkzeo1Q+9oEDYd+JUNUceRp0RaQAx2cRaL8fhAo3ZzlTXJppA+wD1IKp8hZYF9JHzCb5rIazbkRl3A++PXv/61Olz4nU1FBWkcsm+77TbVo6kIDuAsBDK6oM0wclAJRhLj1cFnpOlD6vDaoBGGccN118tH1q7VJElRj9BPO32BGtnoe//yfX2YY0WfjPqcMgXGlQUWLlwkn/j4J1TyMEd6g3R8zd/W3iY/+o8faWbPzq6RC8i4W5JzGk8PpA4TMs4aG14eGzduVJzkO5j0xRdfrABOKPk3v/lN3zPoqCCN1EGejssvv1z1Z7LcAdLo1Bx8z0gCQBsRnREIx222PPcaLci/ccdtUWQOu71Dg7TXQ4v7BQP3DoAZf+knn35Kp0aZI2OBdLIAROr22+/QpErmfbfXz3DWSG9S+lAkt2VjfwuKuOTd85N7NIOlXaJg7QFp95prrhny8gAH0asJE8fdDh2a2RT4+ed//ufqMYL3xze+8Q11y/PDpqOCNAuGn/rUp1T4xl2MEQIANiHaLPoZjw5D96H00P23337btc8hk7BQeNEFF6rzf8TDuQwfF2xNn4VGthv7+f0/l02bNkt3T+wJwtPpJc/UZWxbYOnSZfLxOz+hi1/OnNF+2DTv+dx5c1SL3bdneOclp1VqJ9VKVXXVsOutiLoo1h+sjxihl1+Qr4AYNp81ZLKpsUl6e0ly5g0sSBa/+vWv5NXfvTrKtx2lAQA2aTBM/nojC6NB44MNmf3617+ua3q883i8Ea0dKXDG2CkiSMOc2RaLRUOkDra6+v73v6+bMjLKAtQEuBhfQUYRI5zffffdnnlUly1dpiBNPg5fR1yA2e1O8b8wHa69rd13+CdsmrDUhx95RPbt3+d7McGX3TKFMhYIaQHe6d/75Kc0dzTeW87Dzku9FhCXLlsiS5ct1VMf+PkDo67Bu8L3/PY6jjUckw2vbRj1PgHMkyZP0hloVKLncvGe7h4hHVd5ZbkcGdxbNRJQ79m7R+69717ht51No9lDYNlCkAVEQ1ipE/mmWURkkOI7mDTrd0ggTzzxhHp5+AloigjSaCn/7b/9N7nqqqt0kfC1116Tb33rW0N5OnC5M1mhTOUwHpsx4rTtRuVp1B/+lz+Q81atUqf/UEf8sXWwGuEvbDocUZOP/vaRQM3CHY9R+plnn9UpVebIWCCVFmCN6NrrrpMr1nxoKCrUrT5ONg1GrDrvXOnu6VFgjQTSgPOSZUuUZRLodqjukLJa/g05rJ1cK9NnTFcplYPr7ds7zMbzcvOksrpSSstK5aKLLwplrqeeeEoz2R08cDDq+cgUD/zyAX1P7fk3TN58dnAxIG0kDzRpwBjmDGjjwow2DXvGQ+6v//qv9btoXh4RQZoFwb/4i79Qf0AuhMxBeLfZMgfRHPc7o0dTSW563333acIRtwNXu89+5jMybeq0qIYZVSA8hga4l38Vjc60+KzFMmfuXCkptXZksDrT3gD3s4oyvaMDvPDii3LsePQHF/gGmRMyFohiAQgW0/dLL7lMbrzxRiktLfOVdVIzCIqotGEA85HfPqr/Nkz6/p8/MEJQ0Hzzy5bIO2+9o6AHyeGHGTr/Pnb0mMZjAPwXXXLRKDZtQBo2be4R9AG/8NwLOkuArRcU5ktLc+SNY4lC/OWDv1Qt2X5ANq+77jqNEzFYCMElepFNAcjXgS5NhCIkl9kzMSb//b//d12QjJa2OSJIk6fjj/7oj5Qt41LHLrgkuKZSANSFF16oLiemYvyNVwdp+7zCwPGJvurKD0ccoSMaOylAbWrgfjNLa5srixYvlrz84V0qerq7hdE5TKYr7ojmT+rEp599Rk4cPy49vb1B+12mfMYCoSyACyzvL3nbb7j+xqFI0EgX4z2ALQMymzdtkRkzpvkGaXNdwPrc8851lTzq6+vlnTctEHce8QPpAjnWcFwqKiuk4ehR221Gv/u8n/f/4n557fXXRqgEDCzIHYAwigI/EFbsArHFDRkmDnATpY1MzLX+8R//UfE0WibMiCCNhkLuaFxLoOewaEYFTTNZXq56NA/WBLFgcHQYvDrcclLQmK9/5Wsye9as8KlHkwrS9q5hmSov31qssB+1jOZLl6qD+sbXNoR6ScxJTIWI0PztIw/L4SOHNZ1ltOlQTDfMnHxGW8BER0K0rr76Grn4okt8L8RNmlQrV639sNrv+edekNLSklAgfeXaK2XH9h3KaFnPYVY6Z94cXQd74dkXkgLSZeVlcvzY8ah94cmnnpTHnnhsBL4xwLFwSGpS6mxiRgBjglqQPHivwcz/+T//p24pyMCDJAxoR/Ps8gRpbvx//s//UT2ai7/88su6aAj4ArY8VPJ4MGKYSqG7cFN2KnACC3R/wfwF8v//+V+MArmolnFiZaAT4l149CgxZ95c7Zxo0WFZtL2W2A47v/Lqennu+ed0pGUlmmlSBrDj/TzPvOvxLgLOus1dZZVccMGFcuWVH9Z3ORpzvv76a3X2+OQTTykOGJB+bhCkLx7Uh93kDq7txrGYlcM6jeQBWPNjPnerUzyZ9OFD1jqQn0yH27Zvk189+CvZsXN4OyyzizqSBwuuhrQSvIIuDXElXgQF4o//+I/lYx/7mII2i4qANrJIpMMTpBkR8IdmyxguTtIQYtIxHD+ERCLqUym0GB4wYELIIzd3HnSMmz96k1x37TVSUmz5WMd0pIxRj+5qgDSLHOtfHt3uWNoIKBP/v/GNjfLGm29qrlu/u9rEct/MuePbAizeszZEJreVK1bKhAkTNbNgtMPJnCkfD5DmOkgn11x/zZAm/fQTT3tmoaP80MJhaalq1mEOS5MuiLJwOBJoANvfPPQbeWndSyNuCSYS9Adu2nVpfKLRpXFLZlAj4dLf/M3faNsIYiMSkQDBUCDNouHf/u3favIjABa/53//939XVs3NcDsxi4Zms1luhusdvoHOg9Hmi1/4gpy1+KzB3YZjRNkYTw/zUN3PyRJAur2tTUf/eB8wZ1gGPwyCB+vqpL6+To4dP67RS4A2fp6+8s3Gu3KZ66W1BXAxM1n5eG8B4xnTp8vMmbN0TSg/P0/Yi3FEitYILQJIb77lo1oCeaOru0euv/4a/ffDv31UZYq1az+sfRUmPW36NLn4kousfQB/++hQKlqvVxcZ8cJLLpT1L6+POiOlzhCjo0eOarg6mOR9jH47AMn+/gH1zz5yGCZt91XxTsoEcWLbO4DavuCHnUnlDHkFpA0mImWgLLCzODiKvzRYCmsnudqf/dmfaZ7pSCzek0mD+LiIIIYz9QagH3roIR3xGIkBb+NyYoJYoPYsLjpXPzEeOvb//da31Y86Kyv6qO1raEkToK6dNCkhAO20AR2EberpHDzUvr5+GchIIGkNlKMrl7hO6wYzIGN2liVtAGZmJuwVnBLNmJxvPDCU0bKRsIj2Se7PxsK00AAYeAEg8u94t1wXOyfU+NbQh9tmRRp2d3VJS8upwWAWZ8u9vbxYOMTLA2cKc2BPwr7N4qGRgJE1WBzE2w2XZAbH5557TqVLAPyrX/2qpi6NJJN6gvTv/d7vKRVH0oAho0dzI3Rn9YdctWpo0RCQRn8hDBJZxF550wiu89UvfTmC43kMjzCGU6N1yujf202Y0opEr2qmRBpYwPny+wtNDlrxMDOrMOe41SvaWxDt+6BtjVzenvku6JXtz2p4CNy+Y7v84le/0OA+c8CSUR+QkMBDQBpGzUBCTn28PCBWDGr8DV7idvvd735Xo7i9chxxfU+Q/sIXviAANZIGm8j+0z/9k/r0wYgsCKTwAAAgAElEQVS5Ad4MJqmIcd5G6mAl021UWH3Z5fKHn/60snDvI+TjC3la0Efmv3zaVch/1TMlk2SBxPQRVzbts0XxAmkDLF4AnphhyU8jY2nh8PMix/RDv31IN6+1gzTbB5LOGYA2IA1zJqHS/fffr7MJQBvnCjw8kC+JKWFvxEi7tXiCNBvHEiEDEEPHQXz8FgFZFguh9XxnEv2jeeH3Rzy6W6QhyZSuv/a6oelRdJP67MQ+i0W/X7xLpG3F4t3QzPXiZoH49plYICmWcyOB9BCoxc1mXhfySlka642zlAE/8dQT8sSTT4wAaXCRXEcAtPGXRmdHc/7Zz36m5BWQxqODpEysJ+H5AW66ScR2W416HlB3AlJIaE1CEPKf4iNN5dCjTJJ/NGkD0tB4XPa88kf/2Wc/JxdecIGPvNEB5APTp1M3NAd44vF9AQPcOFM07S1g78h+IC56g2KZ5HP1WEHaqxWpewvCtmg0HpGylHz6BLbYD4gq4eH2yEPiSIh7gEmzazhrA0Rxk1kUrR5S+z/+x/+IuIu4K5NG0sDRGiEc/fnHP/6xUnKyQcGkZ82aNcL9jhGE72DfpDJ1O77+la/KwgULAgaxBHikAYpG7+KJKJH2FUxEozPX9LSA5yQ2rptOhYGmWCQTe3Mj9fjkvg2xDlkjOS2LfuvWvyJ33X3XiKcLgSXvviGuJvIQlgyekpgOJs3mtF/84hd18RBnC/7G+8PrcO0pMGS0EnJ24CON1IGOAsMGwHEjAaiNjzS/WakkyT95VN2O73zzWzJl8uQQK7E+mUVyn3pI8HGae0xUOmRbM6cFs4BzQTHY2ZFKh4WoMADvrIdXD09dzw/aKrfFQ1E9+gf/+i8jmgs+kjEUpcHs1AKWojfjUIFfNEwazzkkDtxrWeeDWXuldTboN6rWCOAsApJWD1D+X//rf8k999yjnhmA9oIFCzTHrAmBpCLo1XiAED7udvzb93+g0onnPoauZ/kAtdQ97RjeInulx4RWE0NbM6cGt0D8OnVQgLb3xqBw5tbOSCBtr1v8Wuxl7VhbM1L2ePOtN+Wfv/fPo252ww03KIG1b4ICgSUzKIAMSK9YsULxlAOW/ZnPfEb3gw3EpPHcQINmBRIKT1ALzJqVSuQPwsGNHyDUngVERgnyo9rdUuw3/cldd0fx7PDTlSM8ysQ/ZT8V9FnGOTqPqcr7bGOmWHALuE1s49M3wkBUmHP8Mmmf8+PgJvQ8Ix6tGa71u++9K9/5v98ZdTc2ncXd2LjhoTIQdEZAC8nn8KcGxIk54W9Y9p/8yZ9olLZXygdXuYM9u5AuSEWKp8bf/d3fqS8fCUP4wbPD7GkISCOOw6AJePHKfvfzn94bUuqINL4Mfpe4mWIcO0m0cXJMNyIJdjqTbhEfYDYWC8qm7ZaOB7S5tSY1NCVearvI+5s2ybe+861RnRIpA6XBDtJ4dTz55JPqioeSAF4+++yzqk+TspSoQxYQvVKWuoL0mjVrNO8pod9kYfv7v/97dRWBRQPSOG0bzQVGzU3Ron/0ox95xqHff9/P4viWuTz2+PbrONY1yKXGRSOCNDhTNqoFRk6zoxaPUiAo6AYt7wR4ah8JpJPHqOMH0NR50+bN8s1vf3OUtVevXj2kNJiNUHCqIBseSeo4kIxfffVVdUcm//7nP/95jUr02krLFaSh7P/wD/8gixYtUrc7XEQYCbg4kgdyiMn2ZEAa4ZvkSgcOHHDtJvEFafNoBznCuMC2cdGIWDEkc/4oC8S/XwQF3qDlnU2I1IL4t85PF4q1Rd4gzX6HRg42kjAMGZc9wsGRNNCl33rrLQVporO//OUvaxSiV2i4K0iT7B+Ha2g7F+FvRgJAGl/A5cuXD0UbmpBwbgpIk+3J7Yg/SNvukpVlOXam5on76RUxlBmXjYrBHmfCqU727Ozc4Tt7WHgKe555WuMNqL2YNDmlkYNNQAuKA5IxoeFPPfWUut3xb1zuAGl8p9mglkx5XvsduoI0vn7o0IA0wjYgjWaCdwcgzeoki4Umqga544033lA3vZSA9Kg503gCtvhOd88EiBufbYxfnw4KuEHLu9k/fUDa6VMSrnWRQBqZ2ISGA9KwZ6SOxx9/XEEa+YM1PJwy8PwAa/H+YIHRy3ajasluLF/72td0twFc677xjW/oTZw7spjRglweKQdpBWpnVwjPONLvRY/fS5p+bcvUyL8F4tcPgsJT0PL2NqUnSPu3urOkH5A2yf85F+8NPDxg0cga5JkmMBAmDb7iR4207Bukb7/9dk2hR9AKUTJcZN26dUMgjf+02TYLoCY+PaUg7eoYEb/OHP5RJurM8dy2RNlsvFw3PjOrMB4fsYD0qMmu43Ekt0eHaf3ICvsBaaNJcyYZRHG+AKSRNfCCA6Rh0qz/4T3Hxru+QZqwxa985Su+QdpsE5NSucN12HZF7/Hyto5XEX4cPZ9ENMUOZ+FmirGAbSznegFxcgGaZxJLK6xnGi+QJkUpJDgUSMOkccr2w6TTBqRH9d/xDNLJ79qJgJzMNcNawDz/cEBtv2sQyApS1tmy9JA8YmnBcItSDtJ33nmnMmk3kCa0275LOJQ+LUDa3mdHza3GM6CN57aFBbAz7bxgfcDNV8SvxWIVCtxqGqz2fmvqVs7e8tjAOuUgHUnuSEuQthNmT2KRvK4QSzeK/dwzpZ0BLOXqwzR4fqTvzGAf2/scoKJhi8b+zP020W85r5akB5s2tQvfmrQA6TEnd/jqp74KhX1TUnyec0Ep9mlwihuU/Nu7mdDUIhqYJ722zgqFkz+CMuPwsGYZKLVMOqzIM/rhZkA6bIf3hcG+CoWtQZqcN561+JAmdsM0N8SJhH0hb53c04L37zDAGxTc7TZw1jDc8BKrVU2rw42+KQNpEn5cvnqNRsxcduml6lrXcqpFow1ff+01dcImmMXpgpcWmrR9ahqxnwbvxLF2h+Sf76SETgYxTm0Q7X2L9r2d6jnlSz/nJv9BO+4Y+3MNCthBy3ux6UifJ86s4YeasCBNSPjUadPkS1/8kiZYOt1xWtavf1Uz5G3dukWONTSMau6IrkeY4tXXXKsLhueuXKmAzGaJ615ZJxs3bNBkS2kJ0qGJY+ydOnEdKBFXDm2oRFQmvtf0YsDmLm7vo5s53FbVIl3biVIpB/PYn7Ff4PVbzu1Bj3XZIyxIA8xz5s6VP/njP9EcHmzFxUbfmzdvkU3vvyeHDh0axyAd6pWPvUOHum1STxqnbbTPkZ329PrOaQrnjNePqezI5AXIKQdqY5BgJCQM6IY5J/3YdPAXMgPSQWwWaWYf9TrBOnHUy42JAjEZLDUtDAKG0YA41nm1Hdi5VliUSpgl7X062OJx0KaEFwtGLyD6GR/ja7KgrR1595SBNFT84ksukaVLl8maNavV/7mluUXTlL722u90d9vwcsd9g61MEjAGvk3gE+LbZ5J+tfAvc9KraoDVjgpeEoSzjAHSMI83GMalOWD7e2phgDcs3DkfSZhH5K9VkUqFq31YkGY3lslTpsjXv/b1IU365Zdeljffeku2ffCBHD9+LLLcwQWqa2rkmquvlv/62c/KjOnTdeeA733ve/Laa6/pziqxgXQSHkPoW4Q+MfZ+kvIr2PWBMWAHO+1yMls7KAcFWb/Pweu6XnXxe92ElAv+PIPCVtDykcSY4LUNY7TYp0NhQZqMeGTCe/HFFzULXnNLi/zw338ojz/+mBxtaJCuzs7IIG2+TVzujkS9NbZ2xfSUxxhYhemfEc/xoqdxv1H0C/qpir07xaNrxfMaTkqadJ06tr7sF3j9lnN74G6vakyvb/ReZSsRS83TJHdHkARL/rLgGbnDzF0DWdR/4bg85bhcxH+d06qklwwSDwRzNNSNEXu9zW7kJ50fUyTZJTZ8CNFbgim+qZI8gtUyhBlGnWJ/EMFG0bBM2pkFL6YES0FA2p+ftB2kEwDUcZVY7Q8snZEgHh01EirGse1u74ATpCORP+cY4SYtmKbEm2HH08zhcSGGWsT2HP2MKX7KpC+btnc8f2bOgLQ/O3mXiqlP+plnx1rBdD7fa4AKyaSjsWW320WicjE92yTb3W1gcZKJhFcpPOEICrxBy0eiasl9zMHnDikH6UhZ8GJbODQ90jlyxfhIwvdDH69IjHXzcYexUySgLdzGOzetFgN4AZqdMUdiz2PHiCNrGgbZQrc14POz3SdaNaN9H6nKzlqFr2UYw7h1sOjXSTlIJ2bh0Cl3OAE7umEilog0VY7x0uN0h9sQVokwGkaSM+x3ijSzdGPdyX1jQ9gk5Cle5M3NjiFvMfq04C9JEPANzketGro94uQ+9iCttOp8BoF0Ah5FAi453NkTevG4vYqJv1CMkpAXUHtJAXbwTnzjEn8HL+UoHKkLWN/EA3XACmVAOn12ZnFj0gkAvQRc0hrrx+NcO+jr5CzvYmwvoLVTJjdTBjFvSHk81tYm7PzgRC6GqoR7QYJUMUhZr/l0uFqGNUvwGqcFk45/PmkvucNtLhzW2IPnJewJJ+zCMTY41ad7sLMwY9t4A+Agj8be9uC44fNOwfpw0GoELZ9akA5v8DMQpGOcz8Z4us/ePaiencko4mUpx4ufNSAykDU4AbHZy8myh/59hto0kuwRaUbiv8O6lHSCtD/b+wVfv+V8zMlcZZCYmh71ZP+1P0NBOqoF3Qs42Zq/PhfyZl7jfoyXG8unuw6Qtg8HBkSybMDg/DdtT8ozG0NGDk/wojTSuZZg16Ain+ofvqzrBC3vVpNgnD/s8w1n7DMMpJ1veRBx0vFgkvNUE62phO1tqT3PTdrQ/h98oSq1DUmTu4fDjhCV9//S+AVev+XSg00bQwer9ZgD6eBh4T6nzUG7nP/+FvTKqRwNYqxrkk8f9Qyc7M3Oqj38r5Jc5TFzu2A44qNZwRYN/N7eb7n0AGl7LfzXPC1AOvFh4W59KAaUTZouba93DPX18QqlbZEIuOvuBJMlojKHmdRm9I1Az9ZJ9txUi0AXdOvDkZ+Jf/gavnbQc7zepuS9Zf5rnNYgXVFRIStXrpSamhqZMmWKTJ06VfNOb9y4Ue666y45ePCga3e5/75o3h3BRvURN4nh1NB9e1QF4nOlMXMVv2sBQ5KH1wuQkUMCPXP/OBLosiNDStwlxyC3DlI2Eu1JHkBTC/+1TguQTo0LnnlcIWlxcp+orW+l7MYBX8QYitux1P6YnJd0aqm+TeO8gfPESEzvDGLmdvz0jyk+H3z0h+X3ln7LpZfk4b/WGZAeCh6J3mmGHnKAoj57bIBiKb15gHrGqah9DA20zutnnh5pgD6DwDjoo/KPLw5yYT8x8qwm6C2CljdimB/gDmoe/+WdLMP9zAxIj0BeHy9mSjHSDXhSWiH//dFPyZCTGj+X9l8mLSrhv7rJKBl3Ru3fxkHAN0hZrwlact8mfzU+w0E60qqUR+9PC1nTfydPxjucsHskvZluN/QxcCfMAGl6YX/Y4qPykSBxQAYChpiEqZZbDRIP1M5RL/Ks7wwH6YCTHbstE/8ko3TylFfAx0sYY5GUNNHrpgasQwvhMRojhad7NT10lZwa1ujBMSjg2qsYpFqpAWl7DaPX3A9I41gxefJkvfD69evl4YcfljG2M0u0xxYQfZPO8CLVPyVIFs2gsX+fchs7p0yRwDko2w5aPnZzxvUKQRHU8+Zu01KLQWeJ+e3fDyJMtdIDpCM/HT8gjefbpEmT4gfSubm5kpeXJ729vXLLLbdIavykvQwTBfRSDh5u7H+Mv/R2gTDQ4mBcocflYpGnof5yf7s9G7+fUaVozzba9wmwURg0dK2G/V0b3Y4wtwlzjvONTw3t8a55SkAaao4PdHNzs1xxxRXy5S9/WebNmyd1dXXyjW98Q9atWyeFhYUSn51ZwnTSCI8pNU8wQiPSbtQIY3B/eBfuynE4ywus3UDGD2j6KROp2rGeHweTOGfsoS/pxqati0UGXHcbZEA6TnLH6tWrZebMmbJz505ZsGCB/PVf/3UagbRPFPZZLHTfDXViWlbKuyV+sC+UHZJ9kjfQeNckraYMkQ0WaUyILqkGfBij+7Bf4PVbzm0u6uezgA2JUty/4VLCpP/u7/5OAOpf/epX0tnZKZ///OddQTpxEYeRpI4IPTKtMTCtK+evf4+LSYGTXTu1HLdG2gHbq/+5gXqksknsD/7xxqMfOG1itXUYdIMNgkHB2stSybNg5BqnBKR/8cADcvY558g999wjTU1N8ld/9Vcyd+7cUXJHckHa6+WxParkPTV/oDaqVNpXcHS7nFVOs5m8vwfhd0rgBbTcJewIlSYGC4qMrn3Xasuw851lE+vS/vp22Go4r+7vbv56R/RSaQjSDz74oCxatEhBGl0aJp16kPZ4UcK+O9GfTJxLjJmKurfbTd6Ns4XS43J2VmivkR3ovSAiTQA5kiHDouSIbeOsG/hn0sN2CXt7N4snF6hHtthu4pQw6bED0i4vRfKfXEBsSfsKurPpMYA/AR+EjR3bCYATmM3LaR9k7cawawleQG6HJrfnnyTjOqsRFjFdZhXDl4rUluABMOZppB6kvTWjDEhHmHaN+GpMYd8YqOwYqGJsoBztbC+JxA4bbqjnnDH5BWC/5aLVO8r3oYHZed2RA5IRPaLJHt5QF7neqQdp52A9XN+0AOm//Mu/TDPvjsGepv1kLGnSbi94GqGhGy6NcZUmRkjzON0uiUSTR9y+dzs/MTV1vWpooHZ2kOF2hNel/Q9OXm9K8t4g9xlUBqQj9V2zHZP/55zENyHarZLXtaLVRL93zubNZ75OzhQaNqBTOvGjZSfRfk6cCXzrkUBt5e/wknPcX8ywY4TzjUnuG+Rd67QAaa+Fw9QHsxhGndzHFbhfRz0hzeqfYc9RnlgkKcTNeG7IGBS8E8hEwqKmw0ojEy45tfqRhcPcMvWSh3utUw7SkVzwUgfS9k1NoyJgmhZIYyRMszEjTR+gS7XcpiN2iSuNWuK13hmqilaHsXRpLyln5CATBqS9JnfJ7a6ja54WIO0VzJJSkDZz9OQ+oVBd2P2kFOuSzkoFJXZxtMT4uZQbw3YzbCQwS5E1wqKmZ3i4V4caHh3cmXfk9qeeTZv6DRssA9Juz8z+pFg4HLNA7WRZCZzSRur7I+w5WHDM2zRFYOd6W/uAbOeDaQbWoYGaABeLS0cP+rHKhL1V6kDae+qRUpD+8Y9/rMEsXhGHSWfSI4jKeADnNJsKp7ECk06Q678uXvKHF+O2A539LkkYvMOipkKzSV3qhwk4QTpY27y4Q+I5hbOeacak0yMs3NYBhp6I8yVI/KPy/4IGKZmCejvVlmDvSpDGZcoOWSCSHBKpD/hhqHEws/02IS7njvPeHW0k+/Z/Q6elUsMtTGuzZNPmTfLNb39zVAMuvfRSOeuss4Rc0nHPJ20iDg2TTjtNWp8KTDrNpov++5lLyRQAtdfMO6Z2ZE4OZwEv1h3pIcV5ZI0BpIdPdWuHG4y6RR/6G4zcQDqczcOclaYLh2knd4x4SqkZR8M83sjnJLkdSb5d/O01lq/oxqjtYGzaFmcQ9mOymGQP0wYn2o8G7qD7I9qrnlqQNpLU8PNKKZOOlgUv6Zq0sw/ok0sRA/XT4X2Vsb+wKWpLim7ryzzjrpAXQHv15eFpdVJMETNIe9VytDTpvtgYfWBKN106pQuHJgte2oSFe+LZeECZJIK1UyZMytufuYn/mZQdmN0WrBLY391uHRC4/WnT9jhFL2D2Bmw3CyTQKo5HN7JeKWfSeHekHUiPehrJezyJhZoktiOJt0qszcbb1e0Pxg53SdanQgBzpDnC8FOy2mfBXPyy4iW/Ow9LOhkmbZ6uJ/tLcudNGCY4X844dzu3NyjOt0iYacb9haNJIG4regl+eAFB2q6ijwRk54Wcsoflwhf0SC2THlnblDLplHt3+JqWB3/AQTtE8sonYcBJwi2SZ6/xdievkdQNMRPc72MAaX+M2np2wwmavNrjLnmkD0gPSEqZNCDd0tKSHnKHZ59MMANNKg7Yu3eCXsIEXTapZjojbuaEutEM1DJDgh6o07vVh82DevANM2jn4mj0xdL0AGmrxSlh0mxAu3jx4qh7HCbNuyNqP4xawEcXS5ciCaa648lU6fLIEloPL17qBO04kpUQAG10Zn+mGG7TMGF3TpvTHaiHjZQSkL733ntl6dKl8tOf/lSZdFr4SUdk0tHddvx1nnQplQCgjuM7nC5WOnPq4caq7Spwgh9uAIqse3D4kkqsZcORR7B2OCEh+fwjhUwaUL788svl0Ucflb6+PvnCF77guhFtwph0pD7p+mYmANRSjgBx7HLj0Twpfz6xVMApa/lCtcEbRpJB7HWKM3HxWv+z3TJIK4xUY50TnTW7WTs9JA9JjdyxYsUKmTBhghw6dEj4+0tf+lJqts8KhFOBCsfyhiXh3AS0JQGXTIIhMreISErMl25SQYIfuAciByDdQy0bfSln3f0vHnLRBLd81BNJidxRVVUlZWVl0tbWJmvXrpWvfOUryWXSoSyd7EeTSPyIQ1vicIlEtjBzbb8W8K0feCTcjxOj9sGk7QLMqNZFaMZoFzw71EfuyOnAplMC0tnZ2cJPf3+/3HbbbfLVr341NSDtu3+Nx/l8nFA2TpfxCymZcrFawA8ou5Vxsuk4Sx8BKHIQ2cO6rD2/tJf04Z9NJ7vLpwSk7Y/3jjvuUCY9b948qaurk2984xuybt06KSwslIRo0qHwNtmPJdYXMdr5oYww8qLjzSTRTDbuv7f3CTuQ2SExwQ89QUA9rEp71d+brZ2xTDqlIO2U2SK+fM6Om+BOmlQgCNiWSEQqqfXO3CxxFojEoL2Ys+/paLBqu9HlrMElwCBUevCukXXpDEjbYXGUrWDSSZE77P0vID4lf6kgWH8OX9qnIXwWC1+PzJljywIxvUzRmxpFnx7hhuesiueCo9tMgapkNGn7A3EVwyLJHRUVFbJy5UqpqamRKVOm6O4D1dXVsnHjRrnrrrvk4MGDrg/8/vvuc+8IMc3yxyNSBTRIwOLR38ZMifS1gPN1TTAwOw3hIX24+klHkdm9iXekd3qYXada8khrTTohIB3qrRiPAB2dRQyZKgPOoXrN+DjJ2fed6JmAd8MpgzskcrNpkiv4al/1Ru2RuTycXh7puXh45oB0KKBxm0sloFMm/W0OyIrGQ5OTbuPxdEO3/pJgLdrr1RvwwGDTRz3lDqfqau/UkQeescCkURomT56sjVy/fr08/PDDGijY2toqe/bskYKCAmlsbFTHDNJyNDU1uXbQuMgd+Fi/8cYb/uSOUMBsGKbbcD7e0Mresz3aFhDPxxM0ZdriZQEnwAWYlfk1aiRPDxYQnQ4oviUPNxnHS2uxPo/01icDEcIyaVycT506lTiQLioqUhe8uGjSocHaPvr67V1jrVyUbpaMXjjWTHbG19eLtsa5s7gB9eC77D+Hh/WwhimXHQz8+Ux7tSrOrfXsVUFB+tVXXx1i0nEDaTfvjphB2gdJ9PeuuU2L/J2Z3qUijFxxs116WyBTOzcLuOkMkSyVQKjyUFSGANcpKY9EY5dKuyVdik7ExhpII3c88sgjKnfEBaTvvPNO17Dw9ADpmCl4GuNABB0jge9dGhskU7WhyX0kR+Qk6192oB7Uo7OcurQbObbrFIPNGc2mnWJGevpLB2XScQdpLxe8mEHa2D/m9Y3xjFiOto3npnpA8EB/v3Q0H5e2I3uko/mE9PX2SE5enrQfPywT5i+X2nMuzoB3RAskv9OMGkIi+VXbxhSVSDzZdmSt2t7KJA9TgbPgJUTucAsLjwmkf+bhJx3qdYvtkfT39Ur78XrpaDou2bm5kltQJAXlNZJbWCy5eQWSlZMbqlaxn+RD7oj9Jml7hd7Odjl98qg01+2Q/t5uKZk4XfKKy2Wgr0f6uruk4YPXpWrm2TL13A+lbRuSW7HIIGa2fo17nRxMmlU8V57vpV+bCo1i0/aaOvW90czObShK1vCUFkw6oZp0zL0mtkfRc7pV9q77tXSdapTKWYulr6dL+rq7JaegUKpmniUlE6ZKbmGJZGVnx1zT4BdIXyY9MDCgYCkDfcLfWVlZkpNfIFnZsQ9q3e2npPnANjndeEQqpy+S3JIyaTt6QAfTnNx8aTtxSIqraqVs6hyZuOj84GYdt2c4gdqpKcT2rniazWU27CnIeHiFeC80umklo9ehMiDtkgUvvZh0+Leur7tTjmxaLx2NR6VmwUopqpgg2bl5crrpmLQe3S/S3yulk2ZLae0MyS+tiBqm6laTno426W5vkdyCYl3HZiDIL62S3PzC6BXPGvRn4neaHL1dHdLR1CCnjuyV7tZm6evuUHCesGClMl5mIWEOwB4gbj64XfJLKqSoapKcPnlYejtPS1FVrZRPnSs5+YXSsG2DOuMC2BMXnxfmVuPwHC/h1zQ1ef0nkmI+JGe4kOPI57nVf3h0yIB02oJ07B2vv7dXmg9uk1NH9klv12kpqpygL39R9RTJL62Uvq4OOblnk2Tl5CgIARywRj/HQF+vdLWfkhM73paGra9LYeUEBbPO5gapnrdcpq78kOQVleql3K+ZJcIqTNLTmI9uHdpw9+lT0t3WLKcO71UWnVtUIvmFJdI/0Kdg3dPRKsU1U6Rm7nILqH3aydwNyenk3veldOJ0lZnaTxySwvIaBWdrgBPpbm2Sxv0fDLH2CQtW+HkUZ1CZaMwz8aYYoYC4edG5xaYMyR2D9R+hYtozN3nLm863MoJgGFcjjE+5I26atD+wjPREAJ+mAx8oIGRl5UjN3CXKdNuO1Ql6dfnU+ZJfUiaN+7bIQF+fVExfYAF1BPkDRgiYwQi5DoyzpX6XSH+/9Pf3qac/bH3umttVYhno75WcvEJlj/kl5SOrq02MvZ1he+VAf590tbUoc247sl8kJ1v6ujpl4qLzpKC8Svp7ulXu6I/acF0AACAASURBVOvpltMnD0lbQ53kFZVJxYyFUlw9WXV+P0fXqZPSuG+rFFZPkpzsHGk/eVQqps1T0LcfLQd3SE/XaelqbZbyKbOlbMocP5c/g8tE06rjb5qoTJpbOoNdBquhH7upNkPVdL4Lkdl0Mt6eoCB9hi4cxtbRANPOlhOCFlozb7kUT5gigDeMEXCC7ZZMmKaSSPvJw1I+dZ6UT5njuqg4MNAv3W0tcmz7m1K38UllnNk5ucrKAXjYJd/3nD4lHS3HZcL8lVI+bb4AhgB0ae1MyS+rlCzJHs2iFQy7BLmBg+uymWdfZ4eCP9fIzslRwM8rKZPsnLzQhgF0O5uPSUfzMelqbRIkm5zcAqmavVhyC0v12sgcfb3d+lbl5OVLVnaOdJ9u1ZkJQM4CLDJFXkGx5JdXS35xmWt9ejrb5cT2t9Tu3LerrVnXAworakaUx7ZH3n9FB0me2YzzP6LrBZkjmgWSP8hHBWrnBHHohEgb1Nqv6tRLRlOZdGXSZxBIx6/joYMCvl0tJxVYqucuVS8Pjs5TjdJ6ZI/09fRKxbS5cvpkg7SfPCTVc86RkokzRsgUyBvNdTuVmQMeSCUt9bul5fBuqZ55lsy98g4pKK1UkEVnrX/7eelsPi7zrvy45BWXKigqQ5w+X6f5FlvPEjwdWhsOSvepk9Lb1Sl9/b2Sm5uvgNbT1a7M1QJAa//lfgaG3HxtQ2FVrRRX1kp2Xn60N1m/7+/t0cGo+eAO1dHzSsuloLR6iPqUTpyhshALq/191qwAeYjrUx/c46hjW8NBaTt2UArKqqSj8Yjkl9ZI5fT5ynztdYGFn9j5jtafQae98YjaP7/YMaMQ0cXdk3vel8KKCdJ+/JDMuODqwJKKLyOM6UIpWjy02cxjbXDYwcRDwSOUXGs/9D8n5Tb/dn/3vRAhfkjh3jEyTNrzhYnfOAlLbNq7Wfr7B6SrvUkmnXXRMItTL4ZOaa7fqeDDFLv95BEFYKb0gKk5Wup2yrEdb0pRxUSpnHWWAt6R99dJwwcbFHQmnX2RlE+bJxUzFimAttTvlK2P/FAqYOYzFkpJ1SQFuqzcXAUiLXN4r/R2tCpzRadFXigor5a84jLp7WhXIM0vq5LC8iplr2jn6OxIKB0tJ1UnzssvVmBETgE0jVSjbBgmzNsx0C+dp5qkq7VRBnp7pF/w2MjWehSWV0v7iXrV04sqa6W/p0uy8vIVNKlHHrp0X68OWAwY1MEs+KFbo1d3tjZJd1uTasvWADddmTczihO73pOaBSuUTVfPX6H3czsY/KSvT9tVVF0rVbPOHtNwGr/Ku0kabsJvZJCLV32isugIN9JzXf2qB9dnbIzbeZlIYJxIoA4K0mMjmCW0Ju0GzLEvrDGNZnEvp6BE2hr2qyzBYhUgYo7e7k45Vb9b+vt6pGzKbGk5uFPySsq1LAwQoN/57M+U3RVXTVYvBKQJQA+dFn/fxn2bVZeeeNYFUlBWrcCInIIbIAEbaN755VVSOmG6dHe0Sm9Hm1TMXKxSC7IBAJ1XVGLJLLi9Dfpwcx/YrNXB0btzJSs3T0EUFs53zAh62k+pftzdcUoHECaWfd09Kq8AvMgYyBacX1w9RZoObpOulkaZvPxyadz9vi4cojOzkDp79cekhQXXQ3tlwsJzhwYVzidxDJXJKy7WAYPBo/XYQWncs0laj+xVf+cpK9ZI7aLz5NTRA1qX/KISnS1MXnqp6yvMQAnjLoBFHzuorneWt03mcLeAcwExsndE3KxoFgDDoiJ8gcqYtZihTE2DNVRvJ+/Bxu22Yavi1yZjDqR9ZcGLGaSN+eLHpluP7FM9FTZ4uqlBWa/xvNC7DQyoNttyeI+y55z8fA22gAXDZA+8/rgy34kLV6nUgCQAU0UWACgb926W/a89rpJKblGxAjsHZdGikVn4rKPpmC46oo9z3YUf+ZS6/yGl9Ot8MEvLoT1TJjuvYFAaABizNPADjRdQh5UDboAg5/A3gA7Y87uz5bhk5xWqz/GB1x6Tsmnz1C2wpW6XTJi/QjpPnZTju96VmrnL5HTjYek4cUQXOo9u3SBVs89RiQJJIzs7RyYvX6OzBEAaKYd7MjAh9zCAofn3dVmfMyhOP/8jMvuSG+Xk3s1SPGGaXqewrEYqps93fTdOHd4jnU3HpbujTQorqnXtwD6I+n2hzuxy8Xtf/NgxFKMeAmlnKr1BYB4CaVODkSTNzcPDT11jKRMUpOOiSZPdDrAl1+natWvlb/7mb0ZtRJs6P+nRCwaxGNicy8LbsQ82SNmkWQpSgOskR8gx4AJzhP0CVvxdUFYhrUf262LXrEs/Klkw3Lw86e/tUw80JAOU4v7uDp3yDyBFDPSrZg1LbT22X1qPHJDWo/uUIdQsWK6yRMPWDSoZwFLnf/gTKhMgIwCuAz29UlBZo8Dd09UhfR3tMpCVJbn5BXpdQBLvkdz8ImUkLCjqz4CovMDgUlQ9Werfek46mo4qK23c874OTpUzFul8E+09OxcviyPSdapJSiZOk562ZsnJK5D2xqMKzIWVE6WkZop6YjAITF11pRIgZBgW9hjQ+ru7Jbe4RCqmL5KaeUuV/R987XEpqp4k8z50p7SdqJfySbPl5K53pXbJJaO9W0RUfwakGeyYbTATYRDKHH4sMDaA2e7RMRQebgjzUDOjv/uRdOnY59zu9g4K0nGRO5YuXarbYR06dEiWL18uX/ziF9MIpIfmQn56aKAyp08ekZN7NymLrHvjGZm4aJUyRvsB2DXu3aKgiQvarmd/roBXe/aFGgiTW1SqbBZA7TndpqwVPZjPWDRk+g8LBrDRciUbcC2U1oY61a+PvPeKFJRVyoRFq5RZ7v/do1JQWiHLP/kllVA4YKuwZK4JODIQ9PYQ/dcvecUVKpN0Deq/6v2g0gjMu0VB/uDrT+h5SDqdLSfl+I63FPQa92xWcAdAYfhIO8WVk9S/u7enUxckK6YvlJ6OU3Jy7xaVUfAiKSyfIK2H96puT3s50OAJNKk9+yIpqKjRsjkFxdK0b7Nsf+IeqZp9tsy44Brp78MuVXJi93sydfmaUYEwDIjIK9QbH2l8y5F/gvpgB+oIY7ZwJN+16AAXz2aHZdFDYeXDmofl5TTKZc//4mGih6mUgPTnPvc5ueCCC+S5556T3Nxc+au/+qs0AunEmhyvBvRTXMAOvPaoTFm+WqpmLh7hbqfRdof2SOnkWXLo7Rel9qwLpbCyRr02qF1OYbEFwDDo3l49FxmFBbuBfnrbgDJvwDhLshRwAUeACF/hQ289Jz2dp2XWxdcrA9770oO60Dbvqo9LUflEXf1WTVmDRbIsSQUXuYIiZZsFJZVD9eV8GDnJiYprJisDxkMCfblp7wfS231aSifNkpO73lPGC1OumbNUSmqnS3HNVL1OX2e7JjZCtlCJob9fNW9kGgYrNGzuA5gSvs2Cqi4w9nZJc90uHSQIeNGy2TnK4Oes/phUTJuv9eVayDz4XuMd0tfbqwMC/uWth/ZIX1+3DkQkU8JF0W8wUTxBZ+xcyw7Uzr8NNU20SuuRv8PNiCMiX2y7utjHlCGazdTUJnPYgNxcJtriYSLYdEpA+u6779Zk/vfee6/mO/3Lv/zLNAPpxL4yjQe2SU9rs5ROnqmRgsUTpqoMgK8zIKMLjTvfUUDDjS6/qEwX0vCcIAGQZOdI7+lW9V2GyTJFhzEz9Se/BT/o27qoV1CkPtksnOE9wbWROo5t26jsEy8KXOKQNgDThdd8Wv2g6az4YOOrDPjxN2yZ80+fOKzyhLLarCxdQDy+420F64mLz1fgbanboQyautYuWqWucSwK6pGVrZIIjBkfbPy5c/MK9TxmCgBpTm6hdLaeUEaeW1AytIiHC2FX60lpPXpAr9fR2KCeMswCyqctkGPb3pCuluMy6/Kb1Aumt7tD64e2XlQ5UV0S1Sul/ZT09XTqwAbLr56zRAeNzBHEAm5eH0HOD1c2ZhZtH0tGeHO4eaxE1qRNCxJJ7VIC0g8++KAsWrRI7rnnHt1r6/Of//wZBdJ4QBzd8julAzDk5v3bRHJyFCgAktz8YgU8ZI+6N5+W/OIKOfvmz6nrWG9nx1CUHdN7PChYRISJIk8QEJJfWq6Le9IvkldSajHNvl4FVIAVT5KDG57U6X3Tge3qBYEEceidF2TOmlulZv5KZd4wSq4NYvMfDBtg5zw8NrgHniVtR/dpAM3RLa+ptIKEA2umXVVzl8rUlVcoKGqQDYt7PT3qwodkgZ7efqxOdWG+q5y+UEqnzJKcnHwdFDBSR9MJBVSyBjIbQF9vP3FY2TALfQxeaPj4P+9b9xsNBmLhkJkHLoJ4zTBzyM7OkoHePsktqdCFWYAd5myFhVt+65kjVgs4uWYiuGUAJm0jxsMZ9AYh1cuLUAt619tt8dDNqy9WS5rzg4J0XBYOnSCN3DF37lypq6vTjRLXrVsnqVk4TPw0bajPDPQr+2ShrWLaAjlNtOGJegUONFRY9aF3X1SgQyNeeM0fKJj09fRIdi5BKNlWRGBfr3qJIAcActZiHoA6IJ0nGyS32AJpWLnpdr2k4tz8qg4CKo20t8jCtZ+S+jefUbBfeM1/kfySSgVqPQb6lf1auZbzpa/ztOQMLhq2Ht4nO5+5Txc7YdnUp7BqkkxbdZWUTZ6l10CrxgujuHqSArO67uEJwmKnuvG16eIodcRLA68TogiRNfCz7mo5IZWzzpYJC86V3k4iDnfIqSP7ldED2qgytedcomBdt/EpmbzscnW14z7MGJgFoHvDyGHfuBlqiHx5lQ46mSMWC7hp0U6Aiz9QB2XTTjweehmcTXdl1iMLRUOJaN8HtXYGpF0tlrxFEMCp7XidSgqq+Q5mtCNkHA8GDcXOzVf/6GmrPqw+wSb6Tvr7LD0arotui+yBTDGoQStzhmEjVWRnW2X5Te6KY3VS/9bzuvB26O3nVTapPet82f38A7oghyeJAnJ3t3WOsupOXZTkfOPqhvkatrwmx3e+I+3H6/TzgpIKWXDNH6im3NZwwJJkNGinQ+UNJAj0Z2QY3Pb4DsmF9p86tFuqZ5+jWQLLJs/Ue1oLpbkqCWVlWxo7DD4rJ1vvh4YNMLcdq5djW1+TyctXy6SzL9YETVyXc6kLgxkDQeaIlwW8Jvn2Vbh43Wv4OkEB2l6DUeeOqurguz9ip1tLHxnQ+aR3pptESR4pBekf//jH0tLSonJH6pi024p1vMdC744KCJMkCc8PQAugAggPv/uSNO3/QAGGzycuOlcWX//H0tfVpSCni4R9fQqkgLHJbaHueL29g4uKPYNRhOjJlpcGLBL/Z+QPPEwmL71Mw8V3Pn2fzFl9s+rV3O+cm/9UtW1A1IAs5yNx5BUWKThSP/WHbj4prQ37hYhIwLx63jKZeNaFMoD8kl+kLFv9qft6LX/s3h7VzC1/73a9prr1ZeeoLUi037h3qxRVkdUvT2cMpw7vttj7QL818DCDKC5Tl0YCdwh1J0pz13P3y7RVV8r089bq95kj3hYYseLmuHgS35uQzXIF6RGczO4/zU1Gtyna4mHIqnmellKQRpNubm5OMUgb2ySvg416GrBMclqQW+PUSZ36N+4nK16/6s8sjtWedYF6LLAQR/QejBDPCdWLdbGxT1k2OTpgqXg/IAcQtajyB5F53Z0qJTD9JzT70HsvW3ksSsrlvf/8pqbwLJs6T/Nfz7/q48pcdXGRew4M6D0Im1Zmm5sndRueVFc5ZAZLUsmXqjnnqOQCGJN7hCCV5vrdGjCDlAGzJSKQQBwGKGuw6bF8nvt6pRMvjMUXaKBK+eQ5Gj5OThEWPft7OqWztdnyZ9YZBuHtterFgaseNtr93P0aAj79/KutASxzJMECkRh1Yt6rcGzaayNae051e0iiu0wTDaTjLe6kBKR//eCDstC2cHgmatJebw4ATBQeUYFouyyW4U4HgJLnIjsPZmlpxboYiLgGgMKg+/CRzpXe021SUFGti2V0KGWdg0EodCB0bwATVzmi/WDK+Daf2Pm2zLzkBjn01vPqLzxp6aXDckoWMoO14KcDRNdpTfbUsPl30tPRriy2fMZ8jaQkoVTp5DmaU4OBBxDH2wNdGybM/XVBcsDU5Zi0NdTrDAEWXz51jrQe3i/FE6doKDkeGfg98x0DDwCNfo9MoqHsJeVSXDVJpl9wjZyq36l6vmrUmbDuJAC02y0SA8zmTuEA2i6XuM2ebe1ghdzkWXdZQEx3kI5LMIt94TAok05MWHhiO1WQNwWW2PDBRg1MgSH29+MHnWeFkA/qZJSR7GwFS92OC1cyyVZ5Iju/QEEa3RqPBUC153S7tQXVYI5qQLmz+YQ0H/hAQ62J7Gs9elB2PXuvutA1H9iuniYzLrxWA04sv+V8y0ukl1SmncrOAd4Tu99X32VY67Tzr7L8QLKypWTSLF20w1XPZKzDHxwXut72U+rrDatHumDAOFW3SzpbT+qCHi6AnaeOS9nkueqdATOfsHiVzhTw2GBgYQ9CIhQZiMhfgrTBRgf6JLOzVcaBvWeORFnAC+icrDrevHLkbophANs6J5LMaduO3Gws4bhRNKCOp9VTwqTTz7sjfUCaBUN+0FpLJ8+w2CcQnJ2juS6QJtCsiVkBDK0+hBseLNTym+Zz2DMAh6eI5XVhyRSanIgUqfgLD27phYZNZOCOJ3+sMklXW6OUTpmjuS9gvSpL5OSq9IFkQlh6454tsuf5+/U+Vi7r+erNgW4M4ydXCec0121X97vasy/WxEUsWOL2VjZ1rrrdnW46qnIOqVxh47TNijUfkJzCEh2cCMpBRsEPnKRMuABqdOKss6TndIsmazq69TXNA40/dNmkmTJlxRWakztzJMICUZjoCB03/iBt9fhwh/d5RvIYBPChatuiEW3tioYY0b4PUvuUgjQLh4ZJz5s3LwUuePE0ZRCze5UdsEKUu7ukatZZCpAqX/R0afBLXlmlMlaAES8JvBfwcMAlThcYB/pVP9aMdWSjI0ESnhl5+Rbr7rT8qXGDYxPWpv3bpHz6PA27Bki3/vZfNcQaqaW0drrl4UHe6KJSK+td83Fl9bma67lX/aIJ9W47ul+q5pwt5VPmakAICfjJYMeAgD/4tBVXaHkCdHClI5Xo8e1vasQfXi0MSv3dnZpite34QV0cnXTORWokFhebDm7XbceKJ06TzsZj6g3TfapRZwAzLrpO2fTuZ+6TwspaqZixQN0Haxefr7OE8Xzk5eVJVfVw2tX2tjZpb293bXKQssFtFt6v4ZrrrpX8/Hx5+smnpLu7W+bMnStLly2V+rp6eefttyNWJQxQj3LFc7vDEEDbM+JZ4G2+ioYc0b4PYuOUgnT6BLPE06RBzD+yLP7EeEygH5fUzrCS1/f363RfXewG+tW/OJtMdei6hFMTKk7WurwCTYCkSfx7OpWJWv/O1vM0v0a2lUDJ2oV7QCMC2VeR/QIb930gu5+9T4omTFUZoWruMpl96UdV7gBs8VtW97XBABeSIgGWxzb/TiMmydOsm+EWFkkHCZFy86X9WL1k5eWqdLL98bs1LHvaqrVyfNfb0rxvq5ZhoZN2ojczIOF9YmnW+FF36oa6uPadPnFIoxZVe+/pkcLSSimdOkf9rA+88lsdsIiYrJ63VHVqs19k+KeR/mcCaBddfPFQRY8dOyYvPPeca8UpR3lzbHj9ddm3d2+cGhl+4fDcVatk0eJFOrg0NDTIjBkzhAFlw+sbPOsXBpztDY16vmrSg3R9yPPDguczFqRTt3CYHuCs07eBfmk7ckBONx2RsslzVGJAOgAk2RuR0Gfc1QBpDVjJJpglR6UNE0kI2GlWvAErIx0ShuUbTNa8nsEFRlH2yp6LR955SSYvu0zySir031t/8z3JyS9WyWTqijUy86LrtFNSF3MPs0Hs7ufvV5AvqayVwuopyujNnoHN9bskOytbGra8LtPOWyv1bz2r9Zh/5cd1V5lj297U6EkCXdhgAHc8FkknzluukYyWxCM6CFn+14fk1KFdukCIfMNTY7AhnDxrIEsqZi7S9hFmDlMHpMkwON4z2TlBGpv95sEHlZHaj7z8fLnt9ttHfBZfkDaXHuHL5nsAAKhrJ9VKaWmpNDU2yd69eyMOIL7YsMfdR59rR2On0/SgNq0JmKy2+QHp8PMK90qnnEkHXTisrq6WjRs3yl133SUHDx50bdX9gfJJx9ukvvvmiIKEe+NtAZOsnEk6T8CxX+UFvCVgqARrdJ06YbHljnbNG62Rc6WVyoY18lD6Jb+wTOUJDWLJAcTRrnM0kRDMnJ6G+9rRzb+TXHyNa2fK3pcf1I0JCMXmmvOu+qTUzFtm+TXDcrNE2TqZ9xgMtj36I/WLJn8Irm9WnmYrFzUpSbGqyi05uQq0i6//I/UFZw/B0kkzrZwchcXqLshiJTm0SRfKTALPD+pQMmGqugQSBIM0w04zlC+sIHS+UF35WBxFNuk4eUQqZ56liZto4ISF52mE43g+3EAaiWDH9u0jmu1WLjEgzW0TT3xiAWkDtCMQd1QncQK3kT2ig3QiWp9ykCZ3R2qYdCLMGQ4S1LWs8Yh6VbAtluXJ0a9eC7DhthPkO94rPW0tFrMm2f+gK561W3aWatAAPNnsWLgrmzpHmTOJ8xVkBxM34WdNpCKLhU37t+p57ECy4/Efq6sc+aNx95t35Z2qZ0uOFUyioeGIJ/kFCv54dRzdvF4Ky6pl+gVXD26026r1QoIAkLknOUjYCLd28QWy/9VHJKegQLfAAsBZaKyas0RBGI8WvE2KKidp+/lRzxYWEIvKpGbuUt00of34QSmfvlAXPpv3fyAdrY1sqTu4o81c1anJX0JAzZkE0j09PSoTuEkeH77qKqmdNHLAAqSRGIwEcqyhYQR7JbdO5aDevXP7ds2xU1VVLXPmzpFJkyYJ7JzzmxobZcf2HaO0cK47fcZ0zRvfw4JvU5Ns3rR5qFxVVaUsXLxY+xT686H6ev27pKRElixbqn9z3jtvvzPqpYobSEd6XfUmgxhhiz6MxqTtc4l4DVkZkPYM4g8HuGHOYnsrfI5ZsCMQw9oR/JS0HNyuO66Q9hOGC9u0ouiy1N2Ov3VD1aws6WlvUVkAYGcvRTxDCssmaOIhgBRNW/cxRG7TfBqt0rh3k7Qe2qu5odWjZMpsZcrTz/uI1MxfppICkoQGtHBOW5O6x6E5H9v+hvQP9Ev1zLM1eT/3JGQb8O1ubZT2E0e0PejguPLRDjYAIPkSmx4U10yRmvnLNdqwYcvvNB+HvqQTpmlqVBZIYczsNNN28rD6QbNbisoj7S2az8O0F19sthnTfRvzi1QWQQfXIJtxfNgZ8ubNm4U87Rx2yQPQ++jNN+vnaNAGlAHp+vr6IRkEQCR+wRy33n67LuiZz6dNnyEXX3KxDgTOA7B++sknB2WWLLno4otG6N+mPOXWr3tFARt5g8GDA/Desnmz/m0/l/KPPvyIK0iHfaxR9Wgu7Fw4HOHMEj083NQtXnP0oCDtx08aBUOb6tg+bKipxgUv491h6b0AVMuhXVb2OBLXH/hATux409KiSYhPtre2Zs1ZQTIi3dePxEI5OarRor2afQoBVfRlQJcEQ8gkRRW1WgaWaUAeGQOviYZNryqowcI7Go/pZgBENrJIyPWtnB0dKnXgwkdukaObXtWeDCCyswoDAfIE7BZPC5Ig9XZ1SUv9LtXS2SEFz5FJSy/R85r2bZWZF92gDJ4gmtaGA2oH2HLZ5NmD/t/dOngQUk69SB6VV1gsVbOXqByEJMJuK+jfSB+cl19WrTo98g/XChIWrour6uOdPjOsaEBkB2lkjiVLlyqwAthbNm3S0+1lXlm3TlavWaOfG7nDzrKfevJJaVYAnTQEoOjDG19/Xa697jqprLIGPa4P84ZtT59h+aLDeHds3zbifoAxLBtAJu0Dh8X0n3cFaWtAuWmo2YkCaXcHQvunTm3daNMjff+i9ZRo30d7vuZ7PyDNJiqTJ1upgKOB9MMPPyxtbW3S29srzMCMWy7nDlnBHnEIoic/n3S8zOfXzN7lTjcek+M73lSfXjK0kQ+ZHNMAGFngYMYndr6nAStltTOkoHKCarEsEOLZAVjjD02QCACFr7DKJUQIkrxI/aN7FOQASIJeOIeDDHMEvlTOWqSbDLBQuei6P5DS2lmD2eUsGYUgGJMRDze+A68/oZF/SDSkBZ19+c3S0WT5XWu+6ZOHdTGw7fghmbzkUk2UtPfl38icNR+zdjYvKtNkUSd3v686POy9cvZZMv28qzRTHUCpbobdnbqJbsuh3dK4b4vOLoi4BIBhypzL9cgiyCAEiNPhGDDQ0/2CNIuhJILC5thvrBx2AAZ0kRYWLV48QvIwIAzYAqzGG8TyntgzAlQNuFseF5YU8cLzz+t5c+bizjigL3V9XZ1+ZwdzwPidt9+Sa6+7XiqrKvV7WLBxCYTlGxmDz0tKS0YxaScD9wJpZYAxPKTR5zph28GB7VGHtqLRUCTa936b4Aekp06dqjKUH5AmyygH2xeeOHFCurosPBgB0qkNZgm3Au3XoEHKsQh26O0XpLCqVmrmLNHdrPet+7X09fXI5HMu1mRD5E0mwKRm4UrNLkeoNAw7JyfPCq3WcG22fmpWBs3iIpuu6sIiwSDFpfobXdli4B26Uo2coFnnDu/V3BkA27TzP6K5PDSbHjkz2k/pb9g6C4Q5SCa5+XJi17ty4HePSV5puQbdlE2arR4lp08c0fux0Ml2Xfg+swCJ1nzq8D4FYfJY4zkC2NZteErdAWuXXCyVMxZL8QTalm0lkCKCkix8eKX09eluNlyHnB4DfQNSPnW2lE6erawczTs7P18jeWH9bDs2ceF5o7bK8no2rAUc3PiUAju7jJtNfIM8y1SUdYI0oGYkBMAVv2kjdfBvmOowSFsueGjLH73pJmXgRs82rNkCyYdHhOVNoAAAIABJREFUNI3yMGgOWLRqzj098tQTT0p3T/eQfMK5e/cMu/hRDo2agwGivb1tBEhTF1g051FPjuSBtB2ebDq0bkprbc5s315LP/K5RBoPoI43SDMYV1ZWSiPrCTt2qPw0CqSduTuSn/Q/HqaL7bVEE65/82kFJwJK0HcPv/WC1L/1jFTNWapeGI37NmsujGnnXy35JWVWoMpgKDhsU3foZmduEh6xTVZ/j4IbkkTb8XpNso9/cVf7KdVwNZycEuo/LZp0CZe+ypkLZe6H7pCi8gmDm9F2qxsbifG1PMEx/X2DmezYUPd19cLAL5pFz6nnXqmeGATi6I7kgyHnAPbZN/5X2fPSrzQEnIRNx7a+rkEyRA4i88DMyblRNXOR+kAzcADKSDzWy0Fip37NksdAQPg4mxNoG/r7Zd6VH1eN+lTdTimsmijZOfkaUs9gg/dItIOF2LqNT6vswnoA0sxY0bJHaNKbNqmua7RkXsSeri4597zzBsHu4RGs2e7dcfnq1UOyBdryNdddp2YzUofdhnaN23xuGLjbd272dwNpWCCyCN/BqJMC0iOCId1FkKH6j9i9dph1Rutf8dCl4w3S+/fvl2nTpumg/Pbbb8uRI0dGg3T67MySfLBGBoD9dbYc1w1m8ebIJsNbX6/seemX0tF8XMqnzFbviaKKat02C28LKx1poerClmuelRta80vj4YH8wXZZhcXWBgDs7YevNFtH5eap7pudlaOyB+Ctm8Di35yNd0i/TFi4SmUGJAPN/ay7vJCpzloQ1Cx0GlbeJ3te+IUuHDIwENXHfo1lU+ZKy5HdKq1wfTwv0IYXXfsHsu3R/9BdyfOKinWjgSnnfkiZNQEyp48fkikr16jHB77fhAtYO5fnWjvOMFioPp6rmfuoFxsWnNy7WYNbSqqnSNX8ZTrAMVDQduwKu/az2woDV/2bz0nD1tdUm194NXKPxfjS/XADaUtWWKYLft09PcpKDdiiWS9dtmyIzSJ3cNhlC17c2lprp3QjddjtAJOePt3Soe1aMy/7obr6IU3ZyaTt18CTIy8/b4hJG/ZsmPMnfu+TEUE6vlKH11O2YYOC+TCij3UmDXNesGCBLhy//PLLcuDAgXQF6eQCNAt/LKSdOnpAtWVc0UpqZ2mWO2QPFsgObnhc8koqFWjQiOd+6HZNwA+LJAoPLws0WsK0rd1SrDYArl2tLZJXVGRF7w1Yycm5LhJHYUW1/gZ8AXg0bFgo6T2p0+H31snCj/wXvRwLhICjenQQVKKpRHtVRkCzJSPfnucf0HMJAT+x/S0NQGEnFnRdJBJCzPFdLp04Q2Zecr2CNLk08A5pP3ZIas+5UF30iBBEbpkwb5kuarLIaW2kS3Y8K7oRRk+9+Tf1YkAjFH3f+odk9uW36GCTX1QuZVNm6YDEruDlk2dL+fQFg5v1RoZa7H70/fUqNZETG5/vWZfcqPJPuh9uIF1VWSnXXH/9iKqbBcGRID0ccWiXPMyJdqljGJgHlJWjUTPDAmhNkAwv/Pp164aYPIPEU08+NcI1jwHDaNR27w5zTxNlGAmkE+9+Z5ND7dnwqKRjU3E/COKnTLR+Fm8mzYLhihUrZN++ffLYY4/Jrl27IoN08oNZ4mG2aGa1voc1o6GiEaO94oFQPftsZb0s7uE9QYY4Fr3Qn/e9/GsprK7Vna0Ly2pk1qU3aKpOpI6uthad+uMtwSIiWeyYzptNYnFbw7uioLxGc1JzTc0bDeuGoQLwuOmdPKwMlH0TkQ9O7nxPdr9wv8y+7GbNHGd27MZlDx9lk/7UhG4jnwBgMOmDr1v7JE5ZdaXMvvQmzc1BClESIeGZAYOfu+Z22fKb78u08z6s4dzYhAjBTrbb6u9XHR0XPdznGIBY7NOFztMEwuSrvgxI66YAuWxKW6TBMQwcbC224JpPayAOC5HYZ+8rD+lMZPLSyzUZVaTDGgz3ysk97+kghJsgs4fFH/2M6uzpfriBNHW2e2zYwdYLpDnHvljIv+1Shx3EAd8NGzZoZCDh3GaB0QLpV9QN0CwQcm/c63p6uqWqskoWnbVYr/vOW2+P8O7gfnb9ORpIx/JcIiZYsgvPXjexJciz4mIjH+kodxQXF8ull16qevQDDzwgW7awjZ51jHLBS17Sfzf3mmjmje17tF6CRdgVG/9ewqBVc82FIVqM1trT77hqvmS42/PiL1TSwDuCba2mrLxCcnOtBT5lwZrYv0uBSndNUZbZP5hQydqKivNNStKhfNOw00EPDcrow8jJlYZN69WfGS0WOWTq8st1URKfaBgrbJ1FSRYhkTlw02s/eVT2r/+tbnMFsJHUaNrKD+nO57j8kfIUjZ1sdww2sy6+XnY9/59SPWep+muf3LdZpixbrYuL1AXtHA+Q8mlzVXNXGUcjIvOlX/qlr6Nd85SQ1IkuhK81kY644jE7YaNeUgIyu2DbreO739FET5OXXKILppEOHUTrdyjzZ3GWCEz8t8mlPRZ0aS+QZmEPLZrDHoHoJXdQzi558G/Dvs1ru2jRYjn3vFWu5jQLhxZLHtDFSXueEPtJTLVJpuRk0pa0ckyLJhKkuX4wucThaDDIps2nQShfkLJ2mwVl0tE2oq2pqZErr7xSPti6Ve75yU/kvffeSyeQDmum4IDd0XJSjm9/QzePJTWntXVUjzJfdFDkB3boZgrPlBumuH/9w5JXWqHh0dNXXaXM1mS9Q+4w4GolS8rWHVrocKoVkzK0qExBm30JkQGsHb8t9znVmbs6FLg0OGZgQBq2v6GbuwJQB19/XEO7yUTHubpQp8mdClUCGUrMlJWl7P/wuy8qUFfOXKz6N/dGmmk5tMdyDezt0uhBWH/jvq06c8AThAGG5FEALKybBFBo1ZMGN5KlQdwff+uiigmWK57uRMM2YdnStHeLBubgK40tD7/7sg5wKlUsOl8z8rFICdBaaVvdnzltYwec5rpteh2uAUiz7RbeJ9EAPniPiP8ZeFcYTwt7vguY7+rVq/WGJrKQvwFO469sfJ3ttTKLjm5eHYA10YacT+Y9gloox+bROzXisG2Ev4O9LPeAeTcca5Atm6ygFWQZM5DYP+c746HS1t4mG1/f4Gq4YEBrXcL9HCfXdebvMMEtg0KLPdW0Tw8PfW9jePxBQTqan/TEiRNl7dq1yqDvvvtueffdd6ODdPL8pJPkfjcwoMy09eg+zSEB0MFELcCAEcOorW2p8IOGBeItUffG0+orTZ4KAj+mLL3Myh+dm2vJHSJWfo7BHVj6+9h+ivzL1m7egDfgR0Y4828AHNCGicLukSoA7s5TJ6Tl4E6ZeNYFCpywU3I/z7jwukE/aivbnHqRIJV0tlm7u3R1ysENT+heiOR5JoqRQWbSkkt09xT2Jmw9tFuyCwo14X/r0QMqszAY5eYXa7g6yfjxr0YKYjBg04AZF16jIe3IHUgutFPrqz7fVjfXzQHqd2kSJTRsA8DYBtfFqlnnqEcKmw1UzjxbauYv1QVJEzpvf08IMUeewf6EziM3ndz1ntQsWCmzLr1RozvPpKOkpHRo0Y/cH95pQr28INxgaIT7RNzMGYsu7R/cbe20eXYMDC4g6i+f4Bur5JFykGb6k3gXvFjGseB9i2k8gRokQCLQAsBkP0LLEyNf8tmHsPO0uoq1Nx5RkMDjg70FLaDboiybHcLRagEjvBrY8xDNVD0fOjtI9U+AuFYQ+QONFSZNJCBBHQA0sgUuatZGtWTOs8J6WQBsPrBNZRVAGgDEZxv3ON3TUCMa8fwgGx3+2NY92hvqZNvjd+uCHhIKi5ClE6bJrMsHQ4/X/UaDUwBjcnfgpofGTI5n5JHTJ+qlpHamzLnsZvUBhwHzPbMLohBzi4o0PakuYubkW/sp6gJmli5yUhZXPnugCky77s1ntG6ALDo5gTYAbenkWXpvzaBXUq4DJDvVtB7Za+UKqZ4iJbUMJvul5eAOZeBVs8620sSeAQeMeNLkyRqtiC8zB77Rw3mp3YiNF0wmF6jDPp5QQK0bUYxk5LQ2CLKEBeuUg3TiFw7DmiZcFwAkWTQ7vu0t9RRQdzI8JPD17WjX56ybxbbjpWG5y2nu5ROHZf8rD6lkgJcEEYSzLrlBNVItA3DCw/v6Bpl5rwKwleg/e1CHzlL2aU9fqr7Cg3mo1eeDVKZEIQ70y8mdb2uCI8CMRbu6N5+SSWdfbO3mAkiiEePm19tr3QMG3nRMTh3Zo77QaNCAe8X0eVI9d4XKKEfefUkXB5F5kGg6mhsU0IkkBIiRFVj8RN4oqpmqkhDASRa7ipmLZcKilVJQTLpSrYC2lfbjNcIejCzokdjfmkEMvjT9/ToT2bvu15rbg53VmT1wTZ3BiEhuMWlOK1V+IXKRuuKyx6CI2+PB1x7ThdiF1/5/UlxluaCdCYczQ95o32i39RyXlJ6B4Cq8Zf0DrPc9ol8j8mCj5wcIaPHLuL1qnAiQvuqqq2Tr1q3y47vvlneiyR2Jz4KXJIlj0MKwOiLy0IEBAI1Y0o1ire2uzEauutPJoA8zTPl041ENt2ZHFsDi4GtPyIRF58q0VVdKTl6RTtlhtkTx4RWC5wbMFskDJgxL1UAX0pOCb7kF6t/M4qLuJq4sm3wblrYNI2VHclgvATPU7eS+LZobJL+4UqUKjbxT9k1yJutvDUNvP6VyB8DO592nLbZMqlCYNdIJ22ehVZt9GbknYevUC88TFuYmLlqlv/F5pv64HaJxz76UbbuKLHfDYuSdPl2EBPArpi2UoqqJo/ozEgmh49ybgYO6sKEtm+QiabQ11FlpXvE3zy9SfZwFWSv/yCFpPbxXJRRmEkWVo68fHlbS+0x0bYJZWPzbvn277Ni2Tf8efTjfIxftNklNjUXuGMRXW03tJC6KPDMsSwcG6ViAOhEgHUiTTg5IJ69D4aJGPompK64Y2qdPt8Dq7rC8EAqLrGg+gkbYhxCf5PxC6Wo6LoffX6d67JTla+TI+y9L+/HDMnv1LRo910+5olJNV5pfWq7gbLFJq+eoPKE7r3SrJs3OKZTDH1rLEuzSayWDh7mrx0Zvl+Z3ZodwFv5g4XhdIBUgraCHI7ugYzPo0A58kRv3bFK3NwYH9HSAm7/xqoCBE2ZdUEwejIkWIx6MjqQscgs2YrZAAMyU5av1msc/2KAsG4a7YO3va85p2DtSEG1qOrDNymcydd6QDOPEBM0bcuKIugfiXYI7Iswa10fkDDLlMRDQJiSl3o5W1czJJFh79oW6qwuzCJOnJEmYM8ZuE2SCn5imRWfCke8b2Q3PwHiEdtr2AghijbB0MVEgvXVw4dAXk06sJh3EjLF3qqObX1UQrJm/QkEY1mti/4mm498wQzRp8leoy1lWtubeOLn3fTn8zou6CFdQVi1ci+n6jAuuVd9fFtNYjMTPGZDlXFg37BkAhaWTlY6FOVz1snLYwDZfujvI8wyzRrJAW8tSnVr6euXIlldl6sorh9gjXg/oyEbO6Os+rfclgo+BhXM6Wk7oriykLAXsAE+kA92dnJX8vVt0MPp/7L0JdBzneSX6Nbob+w6CWLivICVxF7VQ1mJRux3biS05tsfJJHEmmfdO5nnsOU5izzsn52lyTpLJzOS9yeSMI8txosiJJTmWFFuLRVkiZUkkJVISF3HfAHABiB1obN1Av3PvX9WoLlSjq7qru6uBLh+ZJFDLX39V3frqfve7X8WipTEahgaPRX5yyShkQXQL7hfVlDCSAh+P6BvcMdQhy3Y+IOWNy9hsAP4dMFlCcwK06pprwfhBN6GBAb5oQBs1rt9Gtzz4oVw/fUiCpZX0AmEj36IiqVy0lDpunGNhMc6AEVaMsaA54sxMgjDRtXAfpM2UjjGos1Z76HUuqaCL022cgnQyCR7UHTrdYUvdkdlI2ul0pPeIQlZ36d2f0kgI0bFqZTWtudWBpkBPP6Xdxbr4nC+pqaeHBoAc0eXZ1/+ZRv9Lt++WomBAOt/fQ4AFd9x0w620LoViAdElcxmRcIyKoHscDImKAoitWb2HT3r8jInHSJjjYsk4Uo6BYrnwy+eZPKxdtj7u5EGPgIJgEq6/m6oR7AfHZ29CRNCTY9J79ghd/CBZq2xcQoUGQJXueb4iGeu7yt/hZYOvAKg8dKvVhjUw8h/hsRE5X3r7RaloWi6Tg30SHh+Wtod/m2Ma6rpEPxLIBSnFS7Locw5A7j39AakSHBd+2VCfIGpG4Q+8PpZs382XC6Jp+oYUlgQzYKYF0vmAT2+S3Qdp/VxM4Kz3OjQG1wYJHr9KHZ6KbUQyvDecgrQdCd6CBWlUFnadOCgrbv806QeoPCBjA68KPhaaXyQNaVqERKAeaWtWiABFKCy6T+wnLQDwBO8MQyNwqiUVdVK1ZDWjZ1h1ovQZCzw74K0BmR2i87GBXtXXEFRHeJIeGeg4Dt0xjsFilyI/pW/o5g0eGMUfVguLaFAWHh4nlQAdMl4uiM5BpYwP9zFpB1c+uPkhyofdJ14sUGYgYgb4gX8HFzw+0E0w95dWMmLH/vCzNbu/xJcAGgIgokVfxKU7H5SqpuUydPUCI24kI2PdMmw8HNClU/lx4BWZmpqSJVvvloGOM7Jo/VaZDkdIFUFTnU8e0jZO26VVrKR22U3CZyeSTpQk1I9ulTjVhB4ourI527bB2bw/n8iRI0fkz/7iz2YdCVWDGzduFNiUGq1KXY2kM2v6bz25Nuc0pdUuH/6FMpxfu0V5ObPLdplSXMDBTvejQPRLeZryRwb9ATBhZ+5wWK4cfkNGejslECwlrwo/5onBPulr/5iSaGh6AfaI/nA8VaUH7hn+HKozOKLpqMZB+0vKlY+FD+20qlUPRfDXE2NUe6DCEWXhcy+okoxSHYH9T01FZLyviy8VJD2h2EBCEFE2eOCymkZqsVF+jvGhshIviLE+FO6EZDI0IOHxMU0DPsCvCZR2ozM4CmoA4NBxN23exSpINJZlt/IUFnqYTEVo9aqMo1AYo3ll55HJfwqn7sImVsBsRW9kh/JIN4rWJ8R6P0YoneN8HJaGp/zNoU2900jaDkjff999cuz4cXvFLJnVSaf8/nJ8c6PIo+PAS2w9BU4UnVK40G1zWiUJWaQBb4pJVvGBUkAUB74WyT1EvKp11iDN/wc7TjHhBboAUXKwFJ/kpTGFBQCT4hHYiKL6ECCvJQmxPjsuMHEI+kF9s9HLQ+tOTqMmOuaNshksFB2QDII3Bq3A46LMHMoOvRAHnO9gDxUZkONB8YGKRTQOAJiCM4a2G4m7wStnKTWsX3Wj9Jw7ItHwpHSffI+/R4k5gBOJQzQLaN//MoEZLbMwDtAToe5OKmTW3vfled/52/ENl/ENzM9Obnhoq6Omc+pzg7P5t7O/JtA2I7Y4kOElDRmtPly0Ax05dkT+7M9zFEnDuyMznPRThiLQ7AA1Ci0g/4JZEMAGn/bTU7DZLKXnBj7lGUmDDYb1p08pM+DtAS00FgAt5GMAMIDf5BC6m3SS6sD+waMCvJSvdDHVF+BX0eQVgIoCFfQEBDWhvR3UewJtsKB5punTABu6gk9Gcc3Y4HUaMoECgXUpneY0i1Ka7k+OC3oIqggdOm1QNlWMliENBKBCxQGOHDQHNMzTkNNdvUgOGKoMaJtV+68J6Tr2Ds+jfu0WVcJdWSOVLauk/Z2fMhGJ9l14EeFLo6p1LSNweJ8guVigJeLhacnSpTEfaJjmK3e6mUU1dVXWpFjQBsv+YieCzp5qSoUY6S9pKzv0cWg7wizZQZiUGH09ks4lSIPuGBwczED7LB2k7Uxf+hcee+h47+dUSNSv2aKq5MD7InnGTttRBX560gvURCRCdzvolKGZVib7MyAOaoHFJH7lGY0EGzw9UJINIAZXjGpGlI/juJCvKQc7pRQBYOIFUFxVw+INRMKlKOMOlhAYwaZBDQKqBZF/58Gfk1oByCpjJeUHAnDFOhg7xqM8PMYkWFHD6kcUpIB/x+/QWQVJQyhPVGJxUibHhpicQ3UjVCg9Zz+gBK9xwy2kPeDr0bL1Lrn+8UE64uHYrdt3c9zNN+xi6fho/zVp3XKPLRN/d65mfuxlLlc7nIHZ6Oifnn46hRMzKjxs0gEpHMXuJukCdXKaI/lIYvtwEEmb9xqbVShUk5xUJugOR4nDzPQ4BEhnc4nKuTefozkPdL3geaFBRjIvKlMSjUwp6R08O1BYgi4q4XGletDLnskjYztNrUESRHl89F08QSN6JMDQHgugD9+MJTffr9QXvVepjdZtSfEzlELDMc7nR9FMr3rf+3zksNmstrudPQhZDTk9TYUIOGMkECsWtcj48KBMh1UZOwAaahBE0RwVjPW1lwBld1HVRQZUDqJvbINxIyJGc132EITkraiIYA1KBUlGnGv/hY8ZcePvSCDCShWRetNNd0hN61oJFJewk3pV84qCRM50S88F0lZdUqxB2gjC+gHMUbROOmSHd7Z6co1HTgeo7YO01RHVXGnMoXqkNKC2izZxMztXbtaww5zSHZlLHGY3kkZ0efWjt6Rx/Q4JVlQShFGVR400vDTw+R6AZwYarKI11JhyrCN/gGScpnNGuTbd64pjgIiEn+oZ2C6XD/2CBReIRKF8gMoCfC7AHeoJLDrY4nh0shNhYhANZwGm0EQ3b9olPac/kMHO0yxaQaVe3cqNLOxAxWPz5k/IYOdZTY1SxUgZHDsiXVAqiNQb1m5m0Qo9nssq2TpLNZGNUpkCygYJS/pQg+opKWMXFnxZ1CxZw68HlI+PD/TSMQ/abpwLxgoqqKJ5BfXLmNPeC0cI4nAFxPmB9uDc2vrQtPv45N96c4E0ehvqvQL1M7MC6SBos+KgTE6G6fs8s6T2Faofc3JyMkHlYvw8G/sZJrsC6YCzvu/Z+7D6Upj7ZZQOSGMcc86smbyOimQikrZdcaiD9De+8Q1aIML28PHHHxd0sy0rK5Pq6mrZtm2bwP8ULcshM6mvr5cDBw7IE088Ie3t7ZbX9YdPZTeSBhhClQA5F5Jo6m2rDPORmNMLVhDJklNGJD0VZlEF1uTP6GKnfD2UMmSKiT9I9xDpnnjxu+SB1eKj2gEFGwBe8NgAQxgTocwaRSEohgG4AhwB8nSyGx1iIk75gyi/ZyT4oDLBiwPHAYAjCgd1wiSmZpCElwUsSkGr4HyhxMCXAcYMsyL4agCs4Y+htNnKGEm3S4VkD57a2De01vDVJnfPZgU95OXBu2MbeJrg6wAOeEgkokAHLzOMG/MzPTXNLwvV/suuCCoZBOTf7xOBtNmPwwqk4R8Ng378qS9onbX/nXdornTrbbfL6jWr55wUo1E/jokmALpJEzYETw7Tf6tuLOjHiDZd+vH1BgHYBovRbxr7gLUqlrq6WkGjXCwY757X9nBdfL5jMa6LF8BnP/dZ/hz7f/75F0znk8IXg67s0J9Eh5G0DtKxlwWicQUYBsf9eCQnSDtIHNrRSdtWd2SWk87eQwdAY2EKQBRRHmkLGCChFDvMyQdggxqYGh8jMGF9qBwUoisKAaAMugCl0SxSgQIkOk3Z2pnXnmbRByJcUBK4pqAKYM0JPw4AJCV/5ZUsCWczgOJSiUyE6PqmN7EFuNWu2CCjPVdYjg0aAn4avWc/IFAC/JXHCKJ61TYL/hawKgWgI/pFIhGWpvARwRjBlWN7+EeDH0cEzUrIiTGCPfYBuoIFPkV+VRofUUoUHANcPI7RdfxdRuAAcaVC8SkHPpBGkbAsWreNLx/4g2A/FQ2tLH5ZqAlFK5AGMO2+/35G0cbO27jN9Ei6rq5eHnrkYcsHRG97hX3bBWljNxbzTjGG11/bw7FYtcwyr6+b/5tBGqCOex5gjN/ZAWnjujpIW4sozJTP3F8RtiNpi4PFfmTFRSeg/52CtC0JnhM/6cypO7IJ0sNMtKHzCMBMmeSPU+HB0nBUAmoATP+MSERFm/CFDgRVRxVEukguamXiylApyEo7tIsCgKGYAyXXq+/9dek5c0jGeq6x1yAAju2yIpOMlmEUJPDeQKstaLTZ73CUVAoAGNQGkoVQeqCsG3RM6PplAiuAkHQL/gf9Nopf/H7KAseHe2W0+7KM9nexp6HyBonST5oeGBXV5Mbx8gHvPNR5lvssgYa6drGERwdlKqyaEeDrgQ1zx0KU6KHXITy44ciH7ZFURPSOyJtFMaFBadlyJ6Nn7AMKkaErp2lNWlqtveyyd8k9cSSrTivGZKGx87cRpI1UyL69+2Sgv49fsroS5NTJU3Lh3DkJlqjqTkTHaK+FxdhcgM1uJ8NxzWfRZAA/R7NavY0WIl4AtRF4AZp219WjY4xR7ySeDKTN6yaOpPVLaZ9vN1ImCTnpOSR1/JUGyLH+tkahjCmqzgQnbZvuyKwEL3vPEdQMkL1B7UDDfS3JRge6gF/ZbcLHOKRc48RfpDWgDTGKBQjpFAEibP0THpEnALjz0B5W9aGar//8UTZg7f54v3LFi4QJwmUNzfxkQmEJ/C+grgiWwwcDwB/U3OB6WRKO9lV4eYBjhnIkEplghF/e0ETJXNPG2xj9qkShUM2B0nBQL/C9BrhXNi2j9A8AjnVBsdCbAxF0eELG+q/zxVHZvJLOemwoC601O52Dq1f+1Iz2x0fZKKC4epGU1zdJsBTOdGgzr7qRw0dkcqhXWrbezX/rhlJoOgvKqH71TXHWpdm78rk9khmku7uuCQBYB1NI7r70la/EBolIGr0GH/qUogvMtqToiFJRWUlZLPoVap95ca21AJiIavVFUSu38Z96I1n9d6rXoop6f/zsc1JbVxvruqKOPdN15TOf+2yMQzevqx/TuE4ykAbNYeTkAdIvPP+ChYzPWRTNNJIh0LYE6WQArU1QwnjdxMI4jaTt0B221R3zh5MOKQtSeEf7/ZTV6dWFNPHx+RiJsuqtqo5/gi+GGoKVb3TDQ7m2j8UjWNjCKjwhxaWVcvGXL8po72WCLyoxT0ImAAAgAElEQVQPl+x8QK68v0eCldXkouH1UeTz0S0PUTf6DgLsoKpAxIxjoPBEabXLWECCFwO267/0MSPmkspqtrVCZA3/Dao0UOGn8c7oBYhofwQyuelpqV22jt2+IfMDNUFeHUnE4nIqW9BBpbJ1Nbul0CI0iuYBI8riMQDVC5QmNXyJ4AWErwS8VGCidOWjfZQCglqpXbZBJkf6WF6+aP0OdnShJ/b0FH/fd+4jPnhwHeQLcAEtZrpj0+bNMZrj9ddeI8VgBmndmhTTpMDviGnGZn9zW1EP+ka33nZbjBYx9inE77fv2B5rVIvO4UhQ6q2xzCBt3M+Lz78gFZUVsXV1Xhsvg4H+AYL9XCCN88a6RrpnNkhbZOhiM5GIq9ZeW6ZIN2lWxAzaht3HIulE920KiUM7IJ00kn7u2WdlfVubZFbdkb2nFZ/muG4AWyWrg9ez3hCWJYcqyUaE0i4pzfr9TPopC09NtaCZ2bMnIRJ//oCc/cWPWH1HpUh5laz8xGel48DLlNMBdJEAjE6rRCTka6ATek6+L8HKWvLHsBCl1A6a6NAAi0NAbwDIocpQvhollMvRjhSJyECAGmhQKPAGgdYa+4Cz3Uj3JdIg4IdRiILzA+VBI6fJcTrWYR6QRKxYvJRcNuYDyUJ0Q6cXyDiMltDaa0J1n6HXdFDGerukuLo25o0NH4/p6Qj9nhtWb2JXFyRj8QIZG+xm2Tm64ODfcLtbSIsRpEEpIBGHxdh8Nh6kf8g+haBEFEgfiYuKE+kO7II0wHWmo4uw28umzZt4LAA4llRBGvw4ImOA/cMan54ocaivu2fPnlhC0ZruwIiMgGzkHBLfSUadNNayBOlE0bQpCsf2uqNeItmHJyJp961Ks63uUCANgEJ0yG4mNOeHzKxPzT1sQoHR/gCBFMAIrTOSZ7qNqH5b6JQHO2ZPReTc6/9MK9DrZz9gN5a2h/6tdL7/mjKwDxarVloAffYjBOVSqZJ26EvIMnQFnuByMbbWLXdRqQFPEXhosHBlcpyyvovvvCj+ooD0t58kjYDIVSk6xujPoRrgTkoRqAqWtsNtD51b1AsHrngwdyLwFgX45QA/Z6o8/H4CNfh6UCT4D18UKEvHC2d6ckwmQ8OyYtenWCYOqgRUC7quw9N6xSc+S79nxZpMkQ+n5rv3KlthLd54K2mehbIYQVo/Z3MT2bnoDnDPxl6GFRXlBC0ln4McTyHKXCBtjJbf2rdPOjvQXFgtaCawdNlS/j1ZJG2kRsyRtB4RI/oGpfLlr3yZ+7QC6UTrzh1J6yM2EhCJOeo4GZ8dkyWrSFp/PWg7i6M+TDyIU5B2JXH4ox/9iO5N84aTRqQ5Nqzkd5pdKLjhykUtMo2IeHxMASiKQrSIGWAEJQboEIApEm2gJnxSJCXV6DXnY9IQ0fT5vf+iIk0AYf912fiZ35XOQ68TaBet26o6gcP0n2ZJV5n4A7hRGdLbxcQdeHHQMbAOBWhCyQGjJoL8xJjUrryRETFKteG9zK7dkQlSKHUrb1I6b3g7a85+jPLxM63rTDg0IINXz6ukYXG5jHRdJJfM+83no6eH/nWhuplP0uypvAE/L2EjAZg+ofkuOpfXrrxBtRW7fllCXZfYpQY+21SFQPmCIhskV31+tr9CtF7e0EyqZqEsViCNZCE4ZX0xgzQ6iX/ms5+VYjTsZULvNd5r6HUIznfm5yryTQbSRgCHfA4gikWpTO6L0S8AXuO6nZ2dMd5bFd7MSOXM6+rjwM9HQqE5QVpfF/wzgFkH9NmRtJnSsH/XOAJpM/Ecl3XUqg219omJOGqnIG2H7kjKSf/N3/yN7Ny5U5566imWhed1JO0D1xoiUKDjBxNi4HIx4zA40igOmt7jwwhNZdmNpUxJ8yIRlj1X0L9DXSZqpvGnFpGf+fnTlKABhHrPHJbNj35DBi6foa4YyTmA3UhXp6CTMc2btIQiXhpsfQUP6ZFBSvsQBS9at4XFJIis8QJBJxYAOIAWNEUQXwNRn/Se+UB5eixqVUZQ06pbC7tva7ruKGz5okItNkAfvtAoD0fEi/NBtSP8R3BO+BqgRJHdWkC/qAYCMjUl1cvWSd3yjXL29X/iNoiakZAdud6hdNnbd/Nlo+R2uKuntRfgKF80iPzhOAgHvYWymEF6dn9CmcVJY+6M0S8qfvv6+qjg0DXOUF1cOH8hJt6dK5LGXEPOp28L4B8ZGZFly5YR+LFA43zsyNFZEjx93aampliS79SpU3L4/UOz1tWjaOxvrkgav7daNzFIJ4qi+QRa3kpmkNbuyNnrzkV5aIE6vq5jSo8EN25OQPq3fuu3BF6ob7zxhvj9fkExy5o1a/K2mAWRMKJR0AEoDCEvTY8LlIargg5YcRaVlJDyAM2gc9eIoLHotAE7i4+PalWKxdxf17F3mSTD/ntOH2Y5OPhkVAri54ikwf/iOLrdKYALybXR3i7VSRy9EMsrVWNbmCVBElhcSrkeFCTwhYasjc1lh3sZsYNqga4ax4MHNOiLRMvw1YvSdfxtxW+XVYpvGvAdlbLaRRpgK6qHPRFDQ3iDUWIXLK/hmIevnOOLC4lM8OhIOCKRCJ138023M0lJVQdfQkrCx3OMwphqUgbaTxK40TcRUfZCWIwgrfTIKlloXMyRNH6HaBr0grHwRN/GGA3rP0sG0sao2TzvOuji58b9oI+iDuL6NvgCgFQPvzNrqvXI2A5IW607twTPvvyOz6rxJJPRHbPzsJa3puXrQBtWTkBaN6ru6uqSzZs3yx/+4R/mZ8WhNrOgJcCr4lOffsVsCAuKQ3lIq8q8KCNucqnw0CiHuVJIAqWlBHPaloK6hkKELa6UyRGAFG2guo/vl8Ubd9IUHy52q+/5Aos6oC9WbnY99EvGTsAf46WByBtKE0S24HSxX7TAYsOBSJjmSeHJcalfsVGOPvv/sqFs5eIVrEpE4Q300ODHV9z2CJUfiRacH6L6rmO/JB1SUlmvKh17rrCPIF4e+DfAGZpoSPjYENfn4xcIPEagEmGisXEptd6I8kH7LLvlQalqWROzVyWtU+RXlZhRZUKFFxt4c1AmGCeKYaCKwdfCfC50QbWeShb6pL+/Ty53zvDB+rW6adOMC55ScsyEd5DP1dbVkeIAD43tu7u6Z11mgDDWxdLd3WW5Dn6HpKReQWi1PyPwItqFa5++/kB/v5w/dz5WSm48JgAW6+sLimew6D/HutBFG39mXndSa7Q7c3Kp0R2zysrnMlkyU9w4eAJOw5y+NK7mFKRd4aTLy8tZ3j06OiqQgnz729/OT5DWJp3gGwkzYQfgo8kSO3TD7U652zHiY0dvVSjCBBqKWOAPPTnBi4eINqYCwbao+gtPsioQibTmLXdKODRCu09wtKw8nIqwCISdu5HIi0Ri4FRe36wa3oYnqY9GhA7vDSgxwOECIBHJozv3xy9+l2CKhgD1q0GHBGTgwseMZBvbdlKlAXAET03Pan+A3VhwLjivvrNHZPDKGdWJpqySLwVI7hAd42UBjr7v3FEmVicGelgpiI7dOG+MCRWQ/CKAux4qEEsrpG7VjUqLrTWzxXFp+6oVAalCIXh4qKpNlJljLrA+EpFQfoAisdNyK+EbKG9+kUjnpSODiQyNnZezKDKd6TCDtFEnbd6vuUo6nePORL+JoNDZHNimO+YAZXXPxoN2otdGTkDaOOGPPfYYQTov6Q49kmankSEVrULqRotSPwETII0CF3brZsZc9f4DiMOECWXQqus3knLw2gBoj1GTDNBlq6rQoJx6+QeyaP12VhgOXjotw10X2fcQkSmibdAZ2K/ij0X6L54gyLPp61Af98OxlFYSBJHYwzih/gDYX/lwr3bscSmva+Kx9cRi/erNVKIgYmWjAUj5hvopwZscged1hzrX6LQUIRGKrwh+PKiXlOK5q2Ws5yrHA64cNAsAGy8hvCwQISsOXxgJwza1se1mJjk5Z5gjUEdFqvO6aryr3Pu4LaLqAOihAV4LvDRRpQj/j5qla1UOoLAYZsDmd7iLc+YEpPXDzopcUxiP2sdcBLH9ndqOpM3Ta/M9YBVoOwVpO4nDpDrpeQHShtlEJA0ABiBEQFEEg4oXVe1QYl1NkCQEsOiud2idBRmZAm2YL42TZiDvStc8BXQoOgEXjWpAuMJBFw1pH+47ONKBYkEEC2nfuvu+TGvPzoMvs2Qa/C0q/dgHEe50oB3GRljcUlxVK6GuDlm04WbVZXzREjYuaNy4k1wxQbq4mNGsHwUoWi9GJCDPvPoPpHfKFy3hy4ke1VHICctkdKCbLwW8hFAEAzoGLnqU/U2MSu2yNka64MfhgIfycbyYYH8K+gbAi3NZfvunSH/AwwMvPUTSpHPGQhIoQ8l9VPmhoNSeMnSAvE9RTXDZozdJB+ezYfXmBdLPMBE6GGPTRDoCm0hiH9Pi1nQK0m4AtDXYJzv/uefBcSRt3l0SObZ5dHZAGgZ0zc3NPF1bdEey9lnpgDSSHQcPHsydC57FNwmLWeBgV1ZBugP8K4CXTnCM+OiJR96ZLbIAzCKqlFzzX7a67+kDUhSgsgP7urD3XxQ1gjLwukZ+9vdfOMYSbAAlaAUAGwpdUOCx4o7PEPgArkNXzhIsQbGAK4bSAq59/ReOyuIbd5H+gEqksmWlNG28ldRIf8cpGibVrdigSQJDLCVHL0e43iGZt+quXyPYqiSeuhvZETw8Qe4c53zply+wCAeJSUTLVa1rqMFGhIvUNiLxa0feIv2B6kNGxhKVtQ98NdZqSy+1p5PgWEhx0pA1an7ZLOLxB5UiRptX5AkiY6MyNtAloZ6rUrt0HTu8zP/FGDVmP2JONL9GnnlgoD9OU23cxkzMuAHW8dG0+SG2/3KyHUkbg/dE74Q5bsR0OGk7kXRSCV46IO0Zq1JjJD2milkA0ijsUPI0yOFQPIIEl2oOizJvGB/BBQ7JRYAY6A1EikgCgnqgb4dWSo7Im6222LR2kMAJD2gUjOBlAJUI+GBE8eCSQW+goOPSO/9Kr4sSRrqtPCYiUVAW+OzHtjg2fDb620/IonXb6Q2NRN2qO3+NUTGaxA5dPkvgB5UBGR0At+/8URlAGfey9Sx13/Dpr5G+gO6ZnWjYcLdMFc9MjtFj+syepzl+cO44P6hUWrffq+xUOUciHftfoUQQwIqIGMnPtk/9tpRVL2LFIdz0WJVZFGDzXljDXj/5PnXUkBGiZL6qdZU0rN0qpVV1fGFgPsibR6Nsw6X8RQJsOTa/eGpzhsoKFewDkVdeYu7w0qqH6GwfUON8WIW61sjqCKTNQJ0ggrbKJhivgZ1I2mm38PlPd5iuHyLp8eF+CaBTdm0jk3mkK9jBGxakEdXrUFNwEITJXavPcxr/45OdDWUV1QEABFgCzEGDAKzVp/yEFAX8MoGWWNFpaorRFBa8NKgP9BxElAt1ROOGHTTxB3VRjMKZIoCcolUuv/8aE3YAP/g8D10+x4gYTV8BajDfRzNc2JCW1TXzd0jIXf3gDUrsVt75OTn54neltK6JTnc0UIqEGcmDO6fZP/y0fUXSfeKAXP1wL7n5IiheSkpl5Z2/xq4rrKqMhLlO14kDLG3H3OCFtOHTv6vRRcIEJ+YFNMrlQ3uk7+xHEiirkorGVn4BQLY3cq2dunEoX+BDTbqIumz1tOCFhqQrdOkrdv0Kvz7mx5IiAerxk3cjgramO1IPc63GNMtkaS6phs05z3Qk7Rikv/Od7+SHuiPBZwvkbohEK5uXU0amotQKRoZQHxCc/AFKy8g5T0/TEY+UBZ3yVLSHd76u0QGVwaga646NiB/ueqA9kJxD0hHeGRU1bCTbfeJ9AjbM90urG2X46jlqjDf8yu9qlYiqQwyiaRr6o6NLfxebv0K6Bn+M6yffk7rVm6Ttwa+Sux5sPyUX3/oJO34ryZtWcTgxJqvu/rxUL2uTI//0F0wiEgWjUalsXiFrd39JyhuXsBpxcli9aIauXpCO/T8lYCPhiGrCNfc+pjw/+rrowz1y7ZKc+Ne/JVUETfZoX5dsevT/4njRIAERMcAc3PzFt59Xsj5+FQzyhYAEI15Q4L0BvstvfZi8tuo1OU2JIoAbQN196n0Z670qy257hNdrfi0pfFt7aALcAmarOHlm36nPkS2Q1ufT6gPH5gdNxkE6k5x0zuiOOa4rIsZL7/xMlu68j0oGfmqjDRY4Up+PBScAX1TrIZIFACNiBt0A0EKRCf5EJR8q9RBxq+YB/pjOF5/qoB6MKgXojRFBgsdFMhF+zWX1zWzq2rrtk9K86Q4pRldv+ENDzgeQBwVAH42AnH3thwTh6ubVcvWjvdKy+U5l5g/r0qmIXNj3L9QeI0FYv+om6pnhz7Huwd+kJ0fv2Q+5H6gzBi+dZBS9+IZbYi8pentEp2kOdWbPDzUlR7csu+UhWbL9XtXzUUtIgkYB1w1ApYKl46xs/MzvS1XT8th84Nhn9/yQChFl/Tpk8CwpZpl9eX0rv1yW7XxQqpeuZeMFZQOL5gKllAKW1Sxi5A7ZH7q7A8zzZ7H6OLZKCibJTqnvjMTC3RxOiDtAPRPOKrrDjJxz0R3WJ59oXEn7HDp8J6SSOHRMd8w7kLYxyRfefoFlzdAmA3wRoRZX1asIFmCrtXlC5Mfy6spa9RmOBCN6HAbhtzHBSA+/gM80dMYwDCoqRqdupa6gcgFRpfYnIvSu4/tlYqRPomHl/3zto32y9oGvkGuGPhpUgaJWlAJC7xrT/t7P5fL7r5MWgU81Eo3gayOTEzI53MfGt1BboCFt3apNtDhFBSIAHNEqXk79l47LuT0/oqRw6Y57GZUDFGHej84v6Ijevv8lRsysZhzokRWf+Iy0bLmb4EtzJimib8npV/6eShb0T8SLB9QL9seP0yK/XP94v3Qe/oWsvOMzlPAB2AG6YyiaCY9L7YobpOvo2+T2V931OWnceCu5cQA1PVOg80bjAxRC9F6Tka5LfLmhmUBJlTKPyr/FnCS04l+tzmo+A/TM+aqzVN+o8YvVi23uq28bpG3ghd37DLtyyknbSRzOP7rDxqSDFwY/3HTjLjIWiF6ZPINOuFi1iwIogY8FXQGgA41RUl4tE6ND5FV1nbTyycAtoW4L+oKA64ZvM8yYkKCcwt9HVaR6vZPSOWq1K2ul+/g7suqex6Rh7Ral18a+EJ1TZ6wsS8FPd338Lh32wDePD/XI8l2fkbrlG2IdXFBAA68QnAcSc2vv/ZI0rNtK5Qo5dYnyC+D6iYP0ziB/XbNIWrbeI01IzrHkfZoe1RfefE6kCE0KJmTpLQ9Iy6Y7NS9tRPjK2/rcmz8iYEOB0XvuQ2nefBeVJqq57qic3/tjjqV5y13SfewduX7mMOcSxTNQcUCxAn03IurlqJJctCTW+QZJ1iAa5cJ3BL0bR1UicqD9BF8m9Stv4AsWYJ4/y1xctDdBeK65dSdROPsISktlXNKbGzNYW3LS7h1Ojmaix2Gy9lnG8aOYxfOctA2QRuHElcNvyrJbHmBJNvhifHazBBsdwiegU4YpPsqhQWMAN1GAouxFAeLYjsb1seNpSUVosNGgNjyh6BRUI06FlXeTzyfD3R1y/dT7jMIBUFc/fEvW3v8laVi7jaCmVBUq6aj6LQKk/bT3PP3y31PrHOq9LCt2fZrRN8B8enJCOg6+SroDx4XyA8C3aM0W8WMM0HyLqvKDwX/3x+/K2GAfzfvR+QU8M0vfx0P01bjw1k+kpKJOIhMjKrnYtlNVYDJ5CE1zr1zY9zzldfC17r90jNQNaAs4DILzv3bkl2yAC3oCyUMkO/ny075WkDREWfiitVtZCEPnQHx1oMMM7FrRRKGqToH0yCC/UqC4Af8O3XnDms1MhHq/lNxHbwvdF9rOS0W1yZpxx7OzTbbXcYfmMI7aqOxw52wsx2jXvyPFIeQcpL/4xS96uyzcmKlNMsnQJ9eu2MjOKIhYEf0RFYv8LHQBUKKnn94wFruDmT66Y4M6YJ9DSNB8Psr5kODjuqUVLHZBBKyqCyMyERqKycgQUUOOBpkcgBH9EFfd/QVpXLdNKS+m8ZIYV94dsCwNBklpQGN98mdPsqtJz5nDbEK7aO02ekVjGew4JQPtp+j/AemfojuWkc6Apnmg4xSjd0j1QB2grReqIKEFn0ZhSwA2qONy7cheufTOS0wowgFw+a5PS8Oqm3huKukonKtzb/yIlA5eBDCPQnIT84nO5ki6ApzRPgua58FLJ1Q3GHyVaF3R61feSGkfImIoVtgEmA15lfQPLwB/qao8xN+pZcfLzufjOSCihjIFfLvuRJjic+XyZrPlAnaauhoHYe6a4vIAXdmdl0F6zrFZgbSNwM7upGUCpJPqpAEW/KSPRuXRRx/1XiSdooQGJkPQ7YLjRdIM4Kgkc0HV/ZrFFwFGl9T8aq5wLABBRaBPOeYp72ZVFMIyaEScmpk/FSIw9Yfm2od2W0qid+3oL0l5IDnZc+YjWXrzfdK06RMs+uB8gxcn9aHGgboTANPxn/wvWXrLg+Ry4R2N4hQk6KCGGOuD8dFV8utoNFu1eBl/jn1u+NTvsLgGUj3w6QDaVfd8gQlGUgaU3/kIlCisOfeLH7GzSngixKRh7fKNSksOCihYwkj6+PN/Q0qiZetd0nvuI/LFSFrS68RfzKIXFMTgHGpXbqRTX6j3Cl9WlY3LKAusYScXVSLPcaBcPIgELvhmcPpK4ogvG36V0A9E6djBgyOixjzo3uB2H6TsraduzoqKypjpkX5svQsKGsGePHkqbkhwtzM75GVvzPaP5CZQx+/LQbQ1x3AdRdLuHNIx3WGn4lAH6Se/9z05/MEHsTOOZTjKysqktraWN83DDz/szUg6hTchwLTz4KvSdNPtlMBRUaGbAWnAgSSe3imb1p/RKfo9gxZRP4cHRUADknHlUYFkFwyNAGbD/aqLCaJEdmYp4af7tWNvkxMGyPVdPC6tW+6W1m33cPIZfWvpE7wYFVArD+ijz/1/XA92qCh8QRfwqfAYuWHQAcPXLsrlD95Qbb5Kyrh/yP6W7nyAzXBRkIIFVqdLtn2Syg2CJDuUo7FBDV8gVw6/ITXL1lJ6uPTWB6WqaaXq8jI1Ra00KiJRao4vjbZHfkt1Pod6IxKhdepQ5zkmCTFHcOkDII/1XpMLv3yejQIw9kVtO2Kl4foLj1HzhJpH6MsxV6h+xFcK1Taadze714Qn+HJAYhWeKHhB5H4x8s7m0cRrvHRbUtWd5QXLoSMCB8BjCYVGZjnawT60rh5e4GpBT0E42hkXVA6iB6G+mJ3zsI+m5iYJBovZ4aW/rz/uBWE8RmgkFPud/nOdMe43HBu/g0c1Fjja9ff1zfHS0cWsuq7DJbQ025TqE2COpFPAjrnuM6eRtBOQ/t73vicfWIH0jTfeSC9bWJXefPPNtCr1pMFSCpONtlbsfIJOJJC+IZJDd2ztywE0CDuTTEdIC8BHg9VvBE9ElYryQOQLqkIZMynVBxQVjM4BOoGA4lrhCx0slmtH3yHlgITY4GVQE3fL8lsfYiTOkj5y0RF6haA6EC8IAO+RH/03qhtghwqABNXQ0LaDJdQ4PmiHjv0vcx91KzeSOri478fquCVlsmb3r/NP9CCEphkSPEwb+XV0oinyy7k9P5S+88epI8e5r939mFauDiYI4BlgFHvujWf48qlqWRmrRkQDXkTylY3LqehAZxkkJuH/Ab4dumiWemu0CW52VYo/xUdKFctMal8p8LIekeLyCkb4NGjCl4vfr7y/QX9MR0jxsOvN2i1s4eWNxaziMCCElsT4ktZWygqkAax33n3XLA9p5UO9JwZ4xu7fOMLhQ4fl1MmTcVNgbHWFX/zT0z+M/R7b77h5xyyvaN34Hysm6jBu7AZuNO6HNemGjRtm7RNe1YfeP5Tw8qiEYXpJQvPObUXSiS5VCjdSKuoOOyCdVN3xO7/zO7Jr1y55/fXXJRAIyDe/+U1vFbOkAM6xyKP9tIxcu8AEF1tpaRKzWFStUQOQnsWkcbAxnRyjWgOAp4AjoApdmEhEd2xI1RCdQt1RqcAW/4OhU6CYPDSAElwzuGIcH91MoK5Q7bQmYr7WukUqosmP/vkvWdAB1znw2exqPq0kdkj+QR4I4GzefKeU1i3mfjr2/4xJPDTEbd60i8U50Qi+CEoYbbMAR7MpxZfC6Vf+gR7Suk3r2vu+Qqc71Um9iHQEKggh1aPvBxruFiuevqKhVWpWbpC6FTdoPt2oviyKSQAxX5wbn1Z+jy8GjWbRQVpp1ftUw19WXWI+IUVUihtdgYNxkP6YjpD37jr+jjSs207lhzcWqxtzBoQSgbTZlB/ADA9p3XQf/37lpZcZMZtBWrXYmmmlZWx1pc+JDtJ1dbXy0COPxKbK2K0bPzx06JCcPnlqFkgDkOEHjQ7fWLDdHu3FYfw5mgF0dHSIsZML9olejfGLnjDUf5rGA23YcUIqxmORtB0JXlJO+oknnpAtW7awfdbQ0JD32melcU0BBpcPv0FOGAuiXigYqNNFRC0+8suQriERpprXghpRJv9YuL6viEk5ABt7+vFPRNEhAhRAD6ACKgNROLTSSLSh1Hvg0gkWaWAMuuOe3tWEqlG2zppgiTSkbGUNLUxsQqFCP2p/EVURWAdJQ4BYdctKCVbUUrUCMMYLAQUz8Aeha5+mRWbpO84Vqj/+PShnXvkB14GxE15A6x74KqsD0WcZFMTU+Lhc/ehN6Xjv54z2UdBTs7xNKhe1sh0W6B1djsjoPIp+kUFGwygtVwlIxTnr9IWuC9cbLgB8sS1eckjEIonL3+EFo3mO8KUKzTpealB9dJ6R4WsX2F1dWaZmczGHY8mLUxKBtLFdljGi3b5jh7RtUO3G9J+bQRq/QxNZXRnS1tYm22/eETcROkgbI2yAPjqtANTRXgsvBT3CN0fSnR0d8vCnHom10EKfRN3k/6677uxfznwAACAASURBVIrRLzpwY5+f1XoiolcilCszkig1T4n10eldQ9uRdHqHidvaKd1hB6STRtLPPPOMbNiwIdaI1kmPw4y64KUBzvqsIhK8+tE+Rn4EItAYWtk0QIB+yuykjUSe0uzqftKsVKTtpvpM15fw2BBpBh04AczkuhE9yrRMDPbK1SNvKd00TJAuHKfKonXrXaQgmDzkf2hfFeR6oDHwEkAjW1IsoyPkfAHwiKYpjeMx/TJw8bhEJic1AylVDQkFBEAP4M5u5/4go+Py2sVShga84UnVXHe4XzoOvsJIF62xJoZRrLKVSpGKRUu1Zrx+UjX4fXl9i1Q1r1DtxVAOjsgckYqWfIWUDhQRTJTwUkF7Lvwe5w2b2AD8uCfG+ZhCp80XHxUepYywWQlKCgggraJpRTXhiwMFQ4qCoaXKFCLqKzLQfprSyswviT7P7X2yJwLphx95RGrrVPn7j599LsYxB4uDsaa06HX48s9emhVJGwEcfzdSEvp86CCtH98cfRs7tsDo3wjSeDkUB4PStgFOiyJzURgAZ33RQVrvGG6+NjNg6sJDnYiL1g9qjKSNKQR3Du04cegKSD/37LOyvq1NnnzySTai/frXv+4dTjrNiUXSCREYKuhQvYfkF8AQIANZHQAFAMRmrrj4UxGCI6JFUB5IOGJhV+6Ioh1m1g2zUg5AhpZdRSWl1F0DbLpPvi8X9/0Lq+2gXYbmd/U9j8Y58gHAMJbuk++RM27dejfBdtYNPhWJKTpQZNJ/8Ti1zkgkouIQ3DAi9gii7PCkkrrhS2ByjMlCRL/rH/wqi2TgU43yc5Rgo/0XknZQwCDJiZfF4o23SPOmO/lCw8sCUTsUHNBIk8rBz0C5hMNaRxvw3KqhL75IUKRC9z0/ouRhVRQUQRMAzLPWisx4gjSzUklCRNRTdO9TlZiKHy/mFwCLfqan6SECo6lVd34u8xhteQT7T30ikP78o1+Ii2SNh9FB1yrKRUIQiUaoRZ579rlY30H8G1279R6JAGkjDaIa4qqu4VaLVbSO9UC3oD8haA3jkoiTxjpWIK0AOr0XXmLQtzgjYwutNPHDar4yEUknpTueffZZwWfT97//fcEbfD6BNAADER78kVF9CJ5X8crq8x8RH7qXjPV1qy4q+OzWknnUTKPdFTumIGpQvQ6V9an+JytYCO4o8igqUh7KAx0n2f8Q3tKISmGHuu7+f8PjI5qOTI7KyLUOqhdQNYjEG46VbAGYwcEOihFE7KGeTjr6rbnvK0ysITKFYgNjQLINkTJeGHgprX/wNynRAyeNQpPKpmWKVyb4ogPNKLXdeCFVLFrGJrJomcVuLnqDXi3xysIUeGuTp4cqRClUlNvgTKSpd8bBedF3OhBQ7ctQdYkm5XDDw4tlckyjUVTrLb4YtQQj6ROJSnhiVKbGRxlJL9lxb7Kpcun35qfcXhSNg6cD0joQx0W5R46SDgFVAZ01+GH8HiBcWVFJ0MbiFkhjX3v27IlTnICqwVc3Abmrm2IDLLrcMBFI4zpjSVwO7uxy2dZJF0C6lb0RDxw4kBnTf5cmGJpn0A8orihvXBqzLEWrKTi6lVbUERAQuQFMUYGoLwAsndcF1QDFBbxA2LS2rEJVEJaiK4nS90KlAR4VHhvXTx0i5zo51E87zrZHfpvFJ1j32rF3CMqLN+yUsvomR3do75kP2bIK5wW+ne21AopjX3zD7WwygA4qPWc+lLplbTRIgjwPMr3S6kVy8pW/I8VRXFbFMaPFFbhjqFj8fIGhyGeEhT11q2+Upg23sHkuSrxV13ONN2ZhENQxqr3YFIp7NGUM1C/QPpfUoBlCWKsahD5cJScRtbOYp6SULz/FY6uISyVlkeSd0VeDTsLLgvMWLKZaJrOLcw7aPJ5kdAeA+MUXXoyjO77w6KPcjRXdcfTIUU7RTZs3kZNG01os4Kh37NgRB9KgTsz70seHZrkVlUr2B7228UUAwEcErQMxInrsX5f9fdmgWEGUrS/6z61B2qUH2TDBjkDa/nvV1i2ViUg6KSdtjqTBSeMtjczt448/Lnv37hVoqaurq2Xbtm3S0NAgaA8Dp6d8AGnQFPCEgFUpmriqZFQw1qOPRR4TYwQQcMEADkR7+KQnBwtPDPhTl5RrSUQfVRtMIqKkG0AH4yRQHVpfwOFr7bQWBQi23HSHXD36loz2XGWLLPhB1y7fQHkc6ROH/hSIvpGoRIUi/gNQsvoxWMwCFnaMQRdvyAUnx0h3oOimonGZrLrrVykLpC0pClGiUxIGVTIxQSUH1kencETFiPihwcafiParGpcpm9dgsXLuK1IvNeieUTVJHpmR+bhqgKtJFmkRKz6+LGYSiUgq4n2pvkj4MqSKBF3MB7ke/En4gqQUb0omh/ul+8R+ad36ySw45aWv20oE0qALALRYwPke1mRrcT8/eUoOHzoUzxcfOSqXOzrkoU/FKzagwTYmCZMlDnfffx/pkESJQwA1Pr/1yFyX3wH4Ueymv0Re+tlL/DtolocfeVhF193dVILoi6oHwBOUPNFqCyGT8dFauI5jxr0aXHxP5BykkQF2kjh0HaRdnEzjRYfrG5JztSva6AinqgpHVUJMa85K2gIJr/GQstOE4b8WWap9qSgPAA59L5QMABhGl1MRdi+J4hMe9MlAt5x59Sk6zUEqFywtk/DYKCv5aORUs0iqm1dK7bL1Utmyit7KiNA1R/w571dw2CgLh1Nekb9YqlpWcbNrx98lpdNz6jCjY7yIGtZvIy2CDucrP/F5WXrzvap4xq+6y+AlQWc6TeHSdWK/dB/bL0iOgk+vX7uF1X4ocy+prImVjkMOWNm0XGpXbGASMBAs5YsA0kEAKikL7TiQBPLFqMkX1UsJXWPQ0kw1ZIDBFfy5SaNoVq56dahyy5ukdWpVy2qaTmV2MfOnqYViiUAaYIfkoZ540zlfowRP10qb6Y5jR4/GATKUF4iGrUDaXKpulvpZKUh0JQe2BVDry759+9heywje2B8ibJ0Lx7r42QvPvxgHpbMNldK/eskiaYJ0hrDEKUi7opM2RtIA6W984xu5i6QT5RfSvK6I5vD5D8kaTIcEFYOIBvGZr7XKohwMXsYAGE15gGQck1dRFdEhYkVlHMvEx0McFdUYYyo6ZTXh9DSTbed+8QwTXXgJwGgJCblIeExC3ZfZPgqghqVyMcBuI8EWLxAkDynlS7CARoG3B3TVME+CBwfaV5144X9LRdNKGeu9ovyxyypo+g+dNnw/bvzVP6D6gl8B8PGgvSpAMciWXgOdp6n8gJwPL5/y+iZqmVEgA1N+RNhIOEIDDoBFUnXZrQ9K0w2o6KxUChJQQCzuCbIRgt4Wi+oXgC0BXPHO8EjRX36qRHycx8UXCftI6l88Wuf2jvdekeW3PsKEaeYW927AZMUsekRrPBfwvPvffdeymAV0B0DaKLtDFA1gtAJp7HfJ0qUsZjEqMfDzuYpZdLkddNL4osYCMAbtgeU+LRLXx40xQ60CrhzrKQoHyUbEz+7Np368pKXqeuLQ/UNzCAWQztDbT6c8AIyL1t9MFQL4V+UjATmc6lKCziUsNNEiPQAurU0RKU+MqkQbqg0raxgFRqcR/QXp/wF1AoBKV1jARxoSP3gwA9ipw0Yn8ckJem6M93VRSYJmsgAtcNNQigAcIdmDcgP7ZhGIX/MQEaG5PygGAC4iV2x75YM32SEFdqBoYzU+0E1zIrwYUASCopbW7Z+k7hpqEL4gyA2HOC6cH1Qe6MjCXo1QhoyOUPVRt+oGaVi9RTrf+zm7vXQde5vHx4JkJQyaUOSC8yYvrxf7sP+hanAwUxYeJRVCTbVmNgXw1r1jVEIWBTDKS5qNEabCLGZBG7LVd38+JpHMLlA7j6Z1ugDcM0qqrRZjWfhAf9+s9Ywl33rJNiJxRK/G/dbV1kqwRMlEzWXh+JnxONBBGxUbxmOgZBxl3lhwnPq6uhhRYSwZx/6QrBzRStlhK1FcoozAsA+Un/PLM+6knc9homucLJKe5UTuIq5kAqQdqztyxkm7OJFWFxca277zR6S6dQ3BTAcGgABoD1AE8L5AJIgqO9IPulLBJ5S4+QA6GsAoakRFo9T8gpPVvD0mx0JsEFvRtEyqmlcpFYPmZ00gj0xStoeCF9iPDl45zwgcMjmqJqB2YKPaEolGolLe2CzNN95BIIfuGtE5InB2N/cH5PiL/1smBnooMwR1ohzkthHQwKejirG4qkajILTWYfAzQWGORunQtwMFPlHhSweRLDyu+y8cZ9IRNqp1azYxgg+TN/bzZYXuMTVL18QqKFVPyAHOKbvBaOoMzo9mLBWLiqLTWssvFOzg2DPKDsr6SI34BOX9OC+ck7uLkXvGnjN8E7o7+LT3ZoTNpBFqCkebkd+lsHGCTZKO02MSPDt0hyOQzindkeHnA5EwuFUAY/XSdQQZKg+KilQpdlW9iirZhFZ5asDWlJ/xpeUEWbjPgarAz/BAowCkYnGramwbRZWiUjKAe0ZiDpyt6ttnOjm29AKPHSKgQveMSBUR9/LbPqV8oa9ekGnos5E0GxlkohE+GYjO4YhXs2wDuW6AKxz0CNiBYiXlI13RrIpF+KWAQhs0BehT58jSbVWSTf8S8MGQyeELA4U7Wi/CS+/+lOfcsGYrGwXUrdxA4Icjnq6EWXnHrzCix396d5upsVHNYhVfAfDuUL0hWaaO2UCpvda5ndI8dDU3SBCRL+AYyGsH5PrJg+IPlEjjxp3uPe2xPRm/i92L9jIw0IztMinw2TqyniJUvVdyAtAYpxGkM/DezUQknVTdoRezQCeddZDOMDAb7y3KzYb6ZGJkMNasFT8DeOPTHoBZgugV/szNqwlg4K0BtlBUoKMJEpBYD9sxMbdmq6x/6DdUQQZM/FFZF1Rl2kAsUB06MCX8dItOy+XDr8vFfc8T1NG0Fa2+Qt3tcl4zTwLogaZYedevMsKH6VA1ko6LWtlFhTpmn7AdFgpxyAUjutfd+TTfa/yMkfN0lF1RVJWf8iGh9C40QK4ZNAvm5cSL31X0h/YyQbcVvZyeFAwUJXf+KnXX7FQzMcqIFyAbLCtXJeoAfSRlWeIOIyqVkFWd2Itjry881oy62ZYM0kZw1spkKdTdwS+IzBWxGG/EAlDbwuSEK1m1x0pvj3HPcbJdeSySdqXiMB0Jnmtl4VkCa907Ql1nzVeAUTOi2hHahQLoUDiBFldIfg11nlVrT0Vk5PplRsoASkS49Ws2y5p7v6h5ISPZFSYwIbkHwIWvcrIWUHC8u/jLF9hdHBE5yrD1XoJoeItqQpZhT0XoL4194qUB5QWiZfpbQw4IkISLH3TbsLMEt6v5YTO2gdxuVPVpRISNCFYBoY8UBuiGIhhKQRKH4pzhAfnomb/kemgXhiQo1qloWsHoG/x148Zb2NkFpfXUSQfQP1JFznohCyN09IpEtAyvDy26oaJD9/WmQ6Hq+wiAx4sQkTfkf/i66L90kn0eW7a6rY/OUHYpGZB45Pep0x1mmig+ZHUnMreepKT7NiYOMzDPTiNp10HaaSSdbyA91zWjtzPtRqcYPfafPyb96DiCwo6xEYIvfJfhkww64uJbz5MjXXPvr9NjGkA0dOUCq/oQbUL1oCiAxG8ggOPpV/9eBtvPSM2KNoLWaM9lAiHsQsFRozIQ9p+X399Dj42aJetoZQoJHKRw1GdrRlDggkvRxBXWqdPqywEGTMESdEPx86sAETAUJNAz61pvaJDxBQE+HkoN0CW9545I97G3+cLAueH49Ws2SVXrajYlwLL89k9LzbJ1lOth7ugICAcTflmMU+KHBX/XC1lUGXkROWw2VxAfVSF8EYKT1sAa1EwRaaQptudqvnEXq0LdXbIUHbg7aNf2lhTwHB0p/mskXnrnzteJrfF6LJK2w0knpTvMErys6aQ9+nwAKCChA0+MriAANgAy6Azwwk033iad7++RvnNHpXb5emndsVsCwTJqkeEJDdAqb2i11fIJST04u5XXNdP97tLbL8j1U4cZPaKDSml1nSy5+QEmBGHWj0pC6KtRFo7OKij4gBICyoyyukbSB4i8EcmW1jQopQptQOFZDdmckhiqiLuC4IuIFZGyepkoyoFYiSq/qQhbbHWfeI/gDFrj8qHXqTCBNA9tt4xfCtgf1C8BTZKHqF15SasO43oXHFBCsQXjmRxjApHcf3iS48U64NqhfoFHyvoHfyPNfocFSsOMubZAzxZQ63Ory+5sbeRoJR3mk47ZY5F0foN0/BeSowuWyZUBtOB8UcKNiBmf+YggEYHCZ3mku4MmR+BjIXNbevP9WjKvSyqalktV0/KUVAIAzg9/+BeM4lE0A7BFtNz24G9SjRLqu0o5IMDs+ulD9NagxzRL2tHiC5x0r5TVL6aNKiNXrWwbFASoDiT7AJxIVlK94vdrxkwTWvUjkqmQG45zPb2VFYt2AgFy71R2oE9kRQ1/r7qd+5noi4QGWahDoAdlgmpDmnr46Vuiy+tApSBRCBpHdWOHj4pyIGQCFl8yFz8m/QQFCZrZUm6Y1uJOkUpaQ/DQxknBztFYZ5KGhrdvSs9BosPaHq85knYniI8NyyndkRGQzloxiwcjafhXQHLGggkkGkeHWBVoBAi0sDr+k7/hOivu+DR508GOk1K7/AaCqm516ugeFyGPff7NZxkBN0Hf/NFeadl+r+q0baBMRro72UZLjaue4xxDwrCiWiXitIQhvavhWscu4GUEaCbkUE2J6HpSNRAAuM80PFA6Z3TthpqCwItEKRvzIlFYorTPoIXo+6y8OKiJjWqGVX50XFEVi6Q2tCga9AptTsGfhyeVxakGvNgfm9NOjHFMoHzGh/vZiJf0S1qLkT/14E2X1rmlvrFt0Jt1CGvZou1IN8Uh2x7vQqA7sgLSHn1WBjrOMFIsb2xlwhD9+8y99RDdnX71KQIekmaIZKtb10p5Q7PBktH5ZwL4b9AfMIJCwg+tqsA/mxcoR+C/AeoBUSamEpTDaN9VGigpVzvlpYGx4eYGCANg0e4KCg12K/f7ZRqa8KmwUnRAbkhaRBX3hEMjGshqRkjg7LXKS8j+SEnA5xpRtOa/oTTjqlci9kHFh2amBMUITZVwbpTwldPKFAlYSA1B3WBOsT5eQmU1jSyecXdZ2IlC41zaBj3LC5D4xael412NojEE2+OdjyCddQmeRwEavCh8L9DTb7S3S8rrGqVisWq2qS8AQHCykOp1vrdHmm66jV1CapbqYJp5EEDxCyJXcMREaPQ3ZOOBMCNY6L0ZIcu00ntTLqhV/iHy1TxIplgxCY/sWpkOA7RhGKX5lYCTZqQMG1Y4/KlHhOqMWM9CdSFVL0hURvpI0QRKVKcVXdp3/fT7tGstrV1M5Qcd+3xFnDe8ZNhyC2Xj/iDHjSgezQ4qGlpYKp/+YoeLdvmbOP1Bu7YHqzOzDXgJR5H4IU5/34lP3da+C2XhabrgZR7DUr65wYGyz1+Rj5EquqSYqQuAB4pJoFnG3xdt2MlE3oybS2ZPEGDWdeKglNct5gsEoAaAputdkZ9qDr0gB/8meIPvhdwNKgrYrMKMH010abYPUFbSOFA9AHVQHGysi/Jg0smqOawO1nrTXWX0r6xLsbBoBRx1rLNKkJWT7e++xErP2pU3cn1UdrLCc2RAaxK8hJQGkqKgYNDoFl7YoI6QF0htsf4kT21f82srW0CX9JTnjrTcOUb8IGzvcyEkDrNCd2D+PRRRo0y76+g70rB2C5UT9StuUHyvYUESsevYu/SygKNe47odJi/ozAI0hsKqydOHpapphZRW1xNA0WxAr3jUeyKCbgCtoMqvVFRL75DxMUryQCvg35AOIlGozP8nZnyx4WvCJB4KS8Y4C+CYKY8DvYE4na2v/DE1CBKLNFASFMyojuzgs9HvcbD9FItsFAUSpZpk8PJZzXyqhpJAvBTB8wOgoThBshb9Fd1ZPHSzuXNCKe3FNtDF7d1KE21cQRWvJFsrpQGbNrI1fg+ANKycm5tBf4q4opM20x0Zk+B5+DmBhA0RMsyNQn1dsrhtR5zXIXjSnrNw0atliyeAD3S78X6ImT9BcNZ9F45Kdctqgh6iV6hB2IiALn7KgxlRMkYDxzu44VGtUa4kdzCCQscY+IDQ0xlqjkkViauuKdNKeocGB/B0Zrn7JPcHakJPBrJfIakOZdmqrF/LlMkd6AtG2RGlN794Qoa7L9HTuhoUhk9k6PI5JjuxPdQ0sEKtbMbvVAcctPJCxJ3aUoikrebNFsglnfAZud3MqtkB6qTj11bALcRRZoDFcqrucAWks6aTzjyGJb29Eq0ATTJAD/I7fGYj0tMXRJg9pw9TcwwNdO+5o5S/zayT+QhaHwuSlkgw1q+6icoI+JDAqpR9GStqxM9y7rFY41ZooRklj4eYOAQA+4uLZRyOf2WV1C1DGseIWXOxA/DrXDTAW5VwT6j1NLMkzIWuCKGfNpOKqnEvXhioJoxO4VglMnDpY4IwzKiCVdXSuHY7bUrH+6+TeoGqBc8SO6ST0y4n9bG47WaaTNlfzNchA0+o/cF4ak13I934pKFxlpOCaBqzYnvfeiPaDOFNJkH6ye99Tw5/8EFslmIznZVIOns4ltJtgPZaNa1rlJnQ2s2xCA6JOHQ/mRwdZpn3YMdp2nLWrtxoKFaxk5hKaVizNkJTXUT8aGxLNQQKR0orJNR7hSoU5cKnEn2IbGHFqheO6BV+2AZaZlIVlNIpHllVH6KsHSZRReSz9cayqIykQ2AEHWngmT2lfKi1RUn7UIgyTrkfwBoUC/Y53HWRkTQqZMLjI1K7tE3qV9/EaJ0dwK9f5tcBy8b9Qb6EoAJBCTwqLZ0vHr/ZnJ9Q2lvYBjhbR5qNfu7uf/YgHO3fA3QHulY1Nam2eMkiaXS62r17t3z88cfy/SeflA8+/HA2SGclks7QW83WPWVjpfb9L0nj+h3S3/6xNN10B/lceHh0nzqkPsMXL5OBSydpHlS3aqMyDZo1lZk/yYGO0/SKhjQQwAqHPdXyq4RVghOhASkurSS3iyiZ4g8UoIzDfwPqCtWRBV3CI2PDBFYa8iMaprOfqETk5Dgb+AKsoavGv5Eshb55xpcDHVc0X2hNuodoHV7VKLoBfw7eezI0LF3H32bSEPMGy9gVuz6tpH7krUclPDkmQ5fPxzrX9J0/Kktvvk9at9/roL1Y5uffxq3k2VUcAV3cWVhRR/FfKanv2950Odp/noF0ZWWl3HnnnXLy5El5+umn2ZBBX2Izn3GQ/sen7F2JHK7VeWgPi0a6j++XxTfeRrN7dCGpbl3HaBQRNPhqSO1YWj3rJs7O4KlAKSpidxmAaGlVPfsdqq7mMFhCt5goo2vdJxr+1OKDmb6ffQL96NXIqBmKD6GigpWAUHDQhQ6ctFaYEihWntDRac0bWrXGAievGtOWyMRIH13zcDxVBo7twywECpagPVmYjXDxb0jq+s4fl8U37KQnCCslQbVMjLGDDBKyKK+HVA/zDYc90FD2lkIEnWieHIHcrJ3E0xtWx0hv/3NfXcf7zjOQRqCyc+dOOXv2rPzkJz8hWM8J0uhSnBHTf48HOVc/eovmPfBPrqhvkpLaxVJeu5hdvpEca1i3nZ1Q4iUpyW9ee+Bify243wHYAHaQwuHv4HbRPBeWpXih6F3AEWmD48VXgbIfVf0D0bwAnDApjMoa0gzgsWmQhEQdky5FlMLpfQ3BfbNZ7bhqE4bIHFQQKBaAPdz4xBclFYRqRvhcs4/kBBriioz2d8nVj/aqjjbhMB321tz3Jb4QwIWjKw6sWUPdnbQmXbThZnqGQMONF6ORWrH+ginwz5kBaDNcZJ/qwAgcAXWegfTo6KigCfHFixfl1VdflXPnzuUApPMgkj6/9zkZvnJBs8L0USmB5Bm6qsCJTu/VN/tByO7bBwlMNB1Ax3FEmADJaDQi4wN9MtJ9iVQCgK+yaQW5aUS0SPqBHy5vaGJyER1d6EoXCLLiEOCKllvIzwPEAcB4KhCd4yUQCY+zx+EVNIJdsk78qCpkv0LdnwN9IFEkg8ayYVqlVi1eIUUlpVJWXc8oG9F158FXZGKkX4qr6piI3fCpr0kgUEKKCZRNzfI2lsSHUVIOX5CpMBOOMLmCRM967vXHN7vXwf5rNXdrOgK2OYdp/EKZ/TJ07ziJB+HoGB5LHCbz7rh+/bqsXbtWLl++TP66vb29ANJWtwJAY6SrQ0qq6xhNVjQuUdFhwiU3n9bo0ALXPETB7KYSKzKZYmKvuLyGETC0zYHSSkbCOl0BoyjQHTTeB0gHi0mP4GWEakCcc6nWBBeJUkTIATQwuHaJydPGtp1SszxxIg8aaQAsXhSQCgJkAeaYR0TyKPUeunxGNanVOrLDVhVl6rUrb1Dl5SIy3HWJLxFowbtPHORXA9udaT4g8ZG0/q9CJG2+VR0B22xYMOwueWI8tWPZe4E53bdPi6QzVYfhtroDEfSSJUukq6tLDh06JNeuXSuAtL1bI9lauQFp46gQfZL3LS3XvDdmtd+cdRKIqqEOCaNlld9PGR+KYeDsBxe+4so6gmpxpep/ONzdwW40SJw2rN2abFLifo+oGm2+Rvuva23KfNJ75kNWGsKWFUUraGQLKgk0CBKUSFTSebD3GiWOQ9cucZx1K5CsnVGTqAMVoudEF8T4feEU5OL3mTiKTm+/9m8lp8fJN5A+duyYoJFvT08P+ejBwcG5QRqm/64Xs+QB3WHvlsk9MNsbp/O1EJWP93fLYOdprXVVBYE1PDZKz+zaZW3Od6ptoduboi8iouTBSyfoJ7Jk+33Ub+P3KAtHQjaIpGZZBbu+4IsG0TO4b+jCFeVkBo0CWFtF0GY9RmoXz/wSzD7V4RSgeTd4LJJORnfs27ePlwf5QAC1sZO7pbojI4nDAkin9ozkYCvooqFqQZEJ+GnQDKgKJrDP8gAAIABJREFUdGtBdI0IeujKWXLTaOSLBdEzqJKYBwlkfCVldMlDUhPFQ5AGziyFKDpZFD33NbMD43PTHKkAqNP7yOkxsH6RckLI2OI23fH888/LyMiIRCIRmZycjJmZ6eEH58AswXPdu2NegXTGrv2C2jFomtD1K6RZisvKmcxE6y2UkatyczS1HZfukwdJgaz8xGdj/RgzUus7j2bfKbDNdt3QEW5unt/5cZxPstNjoFaApJ9eFu78kEm3cBukgb8IjvWqXeMAEuqkCyBtNU0ZfDUnvS3m5wpITEITjWQo+hkCfIvQaAA9EsMTAtMrSPOgl27efCcrGQtL8hlwCmzx3L6ZzY6/753vO/l451rDyfG4rgbS+RRJP/PMMwKa2WqZBdJPPvkkEb3ASSe6bQpAnd4jN3trFMmgihH6a/hbc6EPiLI/RVFLcWkFKyQLS/IZsAdqVsnARFFz9nlo/SztnYtpTjKskcbR3I6kHYH097//fSJ6AaQTvdOSPySFNdyegcKL0c6MJgY0u9zzXNTGzO9SAk47J5BgHSfH4ygNScNM3TmeAOkC3VGgO9J4rjK0aaYeuQwNN4u7TQ5kZqCeS6U0Nw+tMQpZObvk52X1ZaY46XlLdxQi6UIEnZWnz9FBCuCcbLqcgZkRsJ3MbVSibLymMVLJBuXC752dl1Y67kFOOpkEzxHdUeCkzRG0C3daYRdpzIATEEnjMPNk03hQS6QnNyYGnZ+4U+B0foSZLZweK0Z3ZFDZgdE5pTtcBWk9ki7QHbgUBYBI5wFLf9v5WziU/tzE78EZmFlRH+YRxVMezvbvztmlckwjJ+0lusNVkEYkjZJE113w8konbU8j6s6tWNiL9QwUXpBO7owZQLOKnvWAQwfe5Jyz1bFTAU0n52BcN5Vjxb4PPKjucBWkEUlDgvf1r39d1qxZIx0dHfL444/L3r17paysTKqrq2XbthS6hecNSBeit1QfLPe2KwC03blUcAvvQruwlt7c2j2K3fHPtV4qx1oQdEeBky7QHG48YKntIz0ASe2Y+bqVCiacA5nzr0Tnx0h/TlM5JrcxRNGZvJtyzkkvXO+OTF7W9G/c+b2Hwtw7ub5m4iIxqKU3r6mApZPzcDOSjqM7PJY4TNbjsKDusH3XFKgO21Pl+orpgYnrw8mDHSo5nJLFze5bkp4OWj/9XIB0qsec/5H0M89I24YNsnB10gWAzg0uGcE5tYRWbsad26MqIMscOOcSpDXWwtEEG4EdDniZNFfCwHJCd/zt3/4tGyH+4Ac/YOJwYUnwClGcoyfC1ZULc29vOmcAOT5yTrUwJflRU41ok+85+RpOjx1bPwsOeKmAtCt0x9e+9jW57bbb5I033mD/um9+85uyevXqBaLuKABF8sfG7TUKcz73jM6W0s3w0KrqbyZtmJmvQKdA6dYdkspxFwRIo1MtQLmzs1Pa2trkW9/61gKQ4GXm5nbrZp2/+ynMe/y1taIt9DVm4Fj9zTx3iSii9KijVIDSjfs1leMaARpjyLSXdM4i6ZqaGqmrq5NQKCS7d++WP/qjP1ogIO3GrVXYh/MZWMiRtDlKNlMWMZ2ClhBUc2UPwNIDZ+N1tHc851d+ri1SOWbcNqA7tFsrk3dYTjhp48Q99thj8p3vfGcB0B2ZvIzu3rzzZ28Ldc7nipaNUbP+9xmgVrCr/79ZfGe+M9IH6VSA0o37M9XjWkXSmSwJz1kkvXBAuvCp7cYDlfo+FipIY8aszt0IulZgbTeCTv2KGF8Ldl4l6R/Jeg+pgLQ5isb4OcvzUSdtBulvf/vb85DuWMgAkalHy+5+F+LcmyHPik+2Bub4eHqu6Dj9yDnXFIf528HuHRW3nYbWBGkP0h2uqDvmfyS9EEHC6e2e6fUXwjVIBMyJImn8PB5oZ4iN7H31WcXzmb4b0n05zIq8TcZKmbzbCpx0Ru6O7N3wGRl+Xu40k4+JlyfECqidjzeVz3/nR1FbzDeQzvSd5wmQzn+6w3iZ3P0kTPVBWJjbZfpx8cKsJmJyE6k4ks+JWd/h9llaPRHZfCmYzyeVY1tF0tmQ32HsTkE6I3RH/oP03Fyf2zd9YX+JZiA5IM3fuXP+9ZZpcE4016mApFvXLZVjWwE0xuMlkG5paZHm5mZOU85BGvrqgwcPyhNPPCHt7e2W1+6HWfWTNkY2Cxkk3HqMnO5noc25VcRsFSvam5dUQMvpFdLXz+axrMaY7vHN6g4vgXRra6s0NTUVQNr65rT3MKR6Yxe2SzYDC2H+nUfJyWYtF8CZLkjaPae51kt1DGZ9tNciaU+BdH19vRw4cMAjkXTmHh43bsj5v4+FANBGKs29fEeqYJXqPZXt47kZSZsj6Ch00VmqNsR5eIKTzs+KwwLNkeoD68528x2grXTO7pxzLgAzF8d0A6hnKVGMGmkcIMOFLAWQTgstClF0WtOX8sYLYd6zoxbKBnBm4xh2bqV0xjErktaShtkoZEkFpF1pRGucVHh35J+6w52Ixs7NVVjHagYWwvxn7mWUDmClcj9m+3iJxpjKOKyUHfgZkoZeBemMqDvyj+5YCCCRyuOY6W0WwrxnPopOBaycXtlZNIHTHbi4fjrnmwik/RrVYfjDxRHH76rASTua2oUAEo4mJEsrz+d5z1zEbL446YBVKhc628eba4ypjiVO1eETiWo/8DJIu053fPGLXyTd4f3OLPMZKFJ5BLO9zXye/+ycW6pAlcqVzuaxko0vnajeio/G1dI10oVIurpatm3bJg0NDYKKGmgBcyPBy85DlOxmW3i/z16Umbu5zbxKKB2QSnVevALS6YwjLorWJkKfSy+DtOuRtLdN/wvgnOpD6s52833+s3d+6YCVk2uZixdCsvGlcu5W2+hUh9cj6YyAtDfVHdl7gJLdZAv39/PpGmRO95zs/kgFpJLtMxP8bzrHTLRtOudujKSN+zEqO7xIdxRAOhN3UmGfphmYT+CsP8bGGDO755cOUDm5NbN1HLtjSmc85oQh/FX1n2VTfodz9YS6w3uRdHYfIrs33cJZbz7Nf/bPJVeUQzqgmKl7O9UxWSUM9TEalR1ejKQzopP2Fkhn/6HK1A2af/udL3Ovn4cOl9m/EtkE6lSBMNOzks647IJ0Nu7YvIukM29Vmo1pz/TtmY/7n6/znpvzSgegUrl7sn28ZGNMdzxmZYf+b3PSsBBJZ02Cl5sHKdmNtrB+P9+uQfbPJ11gSuV+y8Ux7YwznXGZARrHSwTS2bjKeRdJu6+TzsY027mtFvo6+X4djOPPLc2RjTspHRDM9PjSHdtcVEe2lR2eSBzmpuJwIRRJZPpRcGP/+Q7M2fjYtTfP6QKTvaPMXitXx51rvOmMada2BlUHjmkG6WzcAQswkp4PwJDqI+W17fL1WmS+StDOlTLG6+kAk51jWa2Ti2PaGWs644qjOgxeHfpxzcoOL4J0RnTS2XfBy1dwsHOLen2d+fQV4437KB1QSuVuyfbxnIwxnbGZaQ4jFz0XSGcaqJ1G0vMApL3xYDm58ebfuvl6DbwxbqO8zhjTZ+s+SQcIMz3GdMZm3lYvA9fHbKXsyDRAp8JJ5ylIz6foLdO3eab37w2gc36W3ryH0gEl53Mwo3JIZdtMb5POXFhtawnSpts3G3fFAomkszGVmb4F833/+QjO3r1v0gEkJ3eSWaeSreM6GaO+bjpjs0N1WCUNC5G0azrpfASIVG5Tr26Tj/PvTYBOB4jSvTtyeexkY093bHPJ7pLx0UY6JNk4nfxef0E6jaQzUhae+cRhPoKEk8vp5XW9CXbJZ8yb90y6YJT8vOPXyPbxnI4vI1G0haoDx7FSduiRtPmLI9XzsNou70DaXln4P5pqhNycssK+nM2AN8Fu9jl4e5y5ktsZk5TOrnt2107nZTJrW5M2Wgdio9G/8ewyeedgbMeOHpE/+/M/mzWhd9xxh2zcuJHNUPBfU1MT18lI4jBzBkuZnL7s3oT5dbR8jZ71x9Fbs51LoEwH/LI1i+mOMZmqA+eRiI82R9J2Imo76xjn7sjRI/Ln8xOkCwCdrYck/jj5NO/5NNbsKStyFbWner+6CdJmRYc+pmQgbTV28zw6uduM2zqlOzISSbvPSYPuKCy5mwEnt2MuRqmPz2lMk92xpgs+qY42V8dNZbzpjNUOzaGPKREfbTeSTqaSMX57Gr+c8HNPRNIFkE7l9vTiNl4H52wxielfm1xEs+kAXvpnnPoeUh23XZBOVMSij9juXW8nJNDHZCxSQiSdc7qjANKp36De2DJfOGi7j5M3ZjVV8Eln9Lk4ZqrjTXesjkDaxq3j5CkwHtscRRujc/y9ANKp3iGF7bQZcHJr5nrSbDxpORpiLiLnRDxqjqbA8WFdA2ltR4n2NxcfbYymzTSFVVRsJNoSfdeZAbxAdzi+NQobxM+Ad4Fv9pXKn7GmC0Cp3qW5Oq7d8br1MrM6z0RJw7n4aKtxG6kKPSrW15trfo3bGf9uR4LX0tIizc3NPExGilncl+AVEod2b/r01vMq6Jlv9/TOMhtb5wocjdFfNs7TjWO4MVdx+7DQRRvHaRekzeDsxrmmQncUQNqtmZ83+/EqUBs/RL072W4ATjpnl+vjOx27G+O1y0XrUXBRjm9xp5x0AaSd3lXzdv0c37lzzquXxzYzcDcAJ53bK9fHT3Xs6Y7bHEVjHOnw0ameh93tCiBtd6YK65lmwOtA6PXxZa84JdGta5XY8upt7iYt44TqsJM0zPScFUA60zM87/bvdfDz+vjUDZFuNJjubZXr46cyfrfGHNtPElUHxmiXj07lfOxu4wmQLuik7V6uXK2XD8Dn/TG6BTJu3gVeHJPV+bkVSTuJolnE4oHbqgDSbt7x835fHrhjE86x98ZmlIvpw/YCKHphDE4fFTfG7CRhiPHlK0gXvDuc3l3zYn3vAeDMtHp3bG4ASyZuH6+OK9m5pjtuJzQH1g3oSJ1sYBn+vdNIugDSGb4g3tu9d0FQzZV3x5cuqLh9L3htPHbPz61xO6E6vMJHYxxOQbogwbN7Z+X9et4FPy9H0W4Bitu3j1ucrtvjsrO/dOfUiubAcRPtFz9HwtDnkUegANJ27pIFuY5H7lDLuffW2IxStrke/lzdRumCXK7G7dZcOuGi9XXzGaQLdEcu79isHNtbAGh9yrkfo1Vkmqmy4HQuez5H0DpIpzuvZpojWRSN43lBeqdfd09E0gUJXjqPoVvb6o+C8U+39u3WfnIPzsYz8ToA5nMEnYsoWj8mClgS9TN06052sh9PgHTBYMnJJcvkut4CwcRnmrtxGoEv3Qgvk1dS33c+A7UbY893qgPXsQDS2XhSPH+M3IGevanJ3fj0aNmtyM7e+bqzlhsg585InO/FjbGnkjDESL0ivSvQHc7vm3m6Re4A0N6E5n58VoDh9Sja61RMsmufLkg7BWgj/+0lPtozkXSBk052y2bq9/YB8MRwsZwcCcqvtoQyNRjTfrPPjRuBzXz0dEEjS5PGw+TTWK3mxa3x200YGtfzkqoj1Ug6I+qOAiedzUdYP5Z9gMYW7w+U8L/fXzmU4cHq4zISDRk+pLZ7t8AhO6O1PkrhHNS82AVo87peozpSiaQzAtKFSDrbj7UzgM4eSGc/etZnPt8SgokiUK/TMHPd6W69YFJJFmJclN45fzQy/vA6TRwWQDrjlyTTB0jtLtzfXyrvDZTIH6wazNAAUxtXOoPJd97WfO5ugVw6c5rOtm6N3xxFz7Vf/Xf4E1SHF1zvzHOYc5D+4he/KH/8x38sa9askY6ODnn88cdl7969UlZWJtXV1bJt2zZpaGgQNFpsbW2V+vp6OXDggDzxxBPS3t5ueU/88B8LPQ4TPyzOwXBy2id/fbFGzoaC8v+09cqi4ul0nkWLbTOv0TbzzbM+iV0+o1zszi2Qy+expxpF45y9yEd7hu4ocNLZeizmBujrk34JT8evE4mK7Ostk59fL5NI1Ccbqybl11tHpMIf/zgEi6JSH5xy4XPR+UvEKqI0w77VDOczNTCfomj9Tkr3ejgBaONLGtuheMVrqg79Guc8kn7sscdkPoL0VFTk2kRAzo8GZdpGiFMVmJZ1FWHBn+4viYEvNOWT9wZK5Y2eUjk3WmxrrInGt6Q0IrfXTciu+jFpLpmyeRqpgbKZQ0a0fy4UELxobEy3NJVMyerysARZWpa/i51z9fLZuU052aU6jDSHHkV7qcrQeM2cgnTBBS/BHQ8g7g/75cJoQE6MFMvZUDEBAyBoZ8ENUu6PyuqKSdlUOSmrysOyrDwipUVuPIbxY8ALpHMsIIcGS+WdvlLpnixilOzGgr1UBqZlY+Wk3F4/LjdWTUqlKepWx3F+PONMIMK/Mh6Qs6GAnA8FOedDEZ+EbZ5HcVFU6vBirAzLhsqwrCyLSGtpxJOcpNV1cSv6dOOap7MPN+5uY1RsHEt0jp0bQRp3ohdVHalG0gWQtrgjAcR/fbFWLowGZSTik2mbQJHo5sZNAxCpDkzL51tH5K76sTSeg9mKiVe7y+VfrlXISKTIVtSZ6sEDRVFZVRaR/7h6QGqDib4QZsBaj6riHjQNzo3P24nhoPx9R5UMThW5M98+kbKiaWkonpZ/v3JIVpRFUj3lrG/nFshlfeCmA7pxHqlG0V6mOjBNTiPpgrrD4m4eCBfJH59YJIMR97+dP98yIvgvtcU6Wv3x1Qr58dXK1HbpcKtFxVPyf6/vl8ZiM/0RD876bs28pBVPua+3VL7fUTWLP3c4NMvV//O6AfLuXl/cADWvnKMb52IXoI1Rt74NomiveEdbXROnIJ2RSDrfddKZBOlbasdle82Eq8/TR0Ml8m5/qav7TLSzcv+0fKZ5VGoDAOnEUbMTbvLUSFB+2VfqGkVjHHsBpLNyW8QO4gZAz6I7onMb+hvX9zrVkUokXQDpLEfS2X1kCkfzOki7BWpeuNJunYsTVQfWNa7vVW208fp4IpLOd3VHJiNpLzxMC2kMXgZpt0DNK9fTjfOx2keihKFZ0YF58DrVkUokXeCkC5G0V57xjIzD6yCdrpY4I5OWwk7dAOhZNIf2A0vg1sYY+11UVRd6VRudTiRdAOkCSKfwSObPJl4H6fyZycQjzRVAm0GdVAd+6FwNmtXLUKA7XJjuAt3hwiR6ZBdeBWm3gC3X0+zmeZgVHZaRtYGDjtEdWhTtZW10OpF0RhKHBU46149O4fj6DHgNpN0ENS9cZbfOxypZ6ASkAz5vmilZXSNPRNIFCZ4XHp/CGDADXgPpRMCTr1crIyDtQHKHpCKLV3ze1kanE0lnhJNeCJH02oqwtJbkTyWbcxDwOLEnIuPTPvlgsHjO0nGvgLRbYOb8OmZmCzfPx67kbpaaQwNzRtF5wEXrV8ITkfRCAOnfWzEodzekU96t31V62UdmHqa59spq9+hMniX+YbEAaY9JEZA7+PaJ+jkrQwsgnbn7yg2gThegWbySR1E0rkYBpF24J+0kDt0B6dy8/gHOxFvjE6JjctzPLIBa/70HALsA0i7c7Cnswg1w1g9rThYm2rc5itbvXdAciKK9XAZunmI7IA2//ebmZm6a88RhXV2dHDx40FOm/9kB6ezTCXrkrBDaIFWaFcz75v69vr7xzxQe9nQ3yReQdhPU0p0zt7Z345zsRtE6j29Uc+jhDaPo3MQ6KU+lHZBGQ5SmpiZvgLQXO7PkLUgbwdcCSGNmfubfGcOaRHd8IlbGGFknum3deKIt9p1NkA4EAlJSUsJRhMOTMjkZtjxbv9/P9Xw+n0QiERmfcNenJWVkcGlDNy+leV9WlYWJeGj8XOei8ymK9gzdsRDUHenQHaGpItqfwqcZXtCDYb/UBKdlKIyfRWlriht2KFIksAc1d02ZmPbJ5fGANJdE6FmNZXzKJ53jAWkpjXD9kaki7htNB/B3/B74i+Ng3+NRH61TYa4fihRJOdaLqHFhKfIpa1X8rCwQjflgD4aLaKwPoyUswxG174AvquxLfSIjYXyARqUqEJWBSJEEfeoc4MeN8cBTG1vDr7tW7/6SwtNPkD5ZLxhTosUtTnr16lVy2+238TBHjxyVo0ePWR6ytbVFdt2xS4qLi6Wz87Ls3bvPJXj0xm5SuEyWA7cD0HoEHfenlizEFc/HKNoTII0eh0gcrl69Om97HGYmkp4Jcw8MlMgr3RXy9VUDcnwkKK9dL5dvrRmQPz1TJ19oCcnWmgm5Mu6XJ9qr2RHl91YMxW70sSmffPdStZwMFbMTCRrJnhgulp9cVX7SJf6o/Ke1/fKL6+XSE/bL15YPyT9frpT3B0qkwj8tv7dqWIbDPnniUrX8h9WDBOkfX6mQz7WMyovXyqVnkoW17Hv460tG5OnOCnlw8ZjcUjdBMP6vZ2tlaVlEfnPZMMtwn+qolPf6SwTYfkfdhHy+NST/fLlCpsUnv7l0WP7yXA0bBTzcNCb/55FFdAD8N0tH2L7r3b5S+ebaAfo+c7FCACuuXJsNvACYOJwLpNcPsGFBuksBpBM70Tmd23RoDm4bFQkU5R8Xrc+TU7qjIMGzuMMyB9LqYNj/Nz9eJH+wakDe6SuTxcUR+UJrSP7DsUXyG0uH5ebaCXmzt0z+sbOKd+Rf3dQT64YCQPqT0/Wysjws9zSMy03VE/I/ztXK2FSRfHnpEOVobRVheaqjSq5M+OUbawbl++1V7HryiYZx2Vk7Lu1jAfnzM3WyvjIsuxvH5Pmr5fIf1wyx1dZr18s4RgAzouX/eqZWHmoalbsaxuXoULH81fkaqQtOy79bMcTtv3uxWq5N+GnWj24wf3FDH4+Hh+n3Vw7JfzldR5AEeH/l0GLu86HFY7K3t1Smoj75kzbNm9pM0Zs5c6vrBJD+OIm6owDSTjE04fqZiqJxs1jtO47q0NahLtqXv1F0KpF0RkC6QHdY3efxKARgRSQIV+bfWTYkq8ojMZDeVD0p//18LekJUBifbRqR+xuV3A+NZV++Xi4vd5fL8rIwQf2vL9QKfKo/1xqK2Rb8fXuVXDWA9IH+UllcEmGnEjQzeOJijVQGpyQU8Qv6uXynbYBG/oiqsQBUQxGf/OnpOoL0nfXj8udna2V0qkhAtyDa/9KSEYL0+wPFfEnct3hUvrIkJH/XXkkABkjj68AI0rfUTlDbfEfDuHw4WKJAeq7+iYmi66hw/rwWSbe0tsgd84zucAucLT+W7AC0pkQiZ60BdL4pOoyI4DSSzoi6owDS+iWZ3epK/817AyXyvy7WMOr9xpoBKSmKxkC6oXhK/tv5Ogn6phmd1gen5Q/X9pN/RqSMTiy9Yb+83Vsqf7WpR57uqGSTXLTmQq/DhxaPyrOXK+NAGpE0dN2bayZJpfxDR5X8HyuH5E9O1TEy/s9JQBp9A791vF7qS6YlPOUjb/6nG/vY9qo/XMRoemNlWH53xZA8d7VCDvSVsDnAT7vK5e6Gcfl08ygj6W+tHeCLZ0NVWP772ZrkIG28u00Jz1ji0AndYU6uYv825IR26A4MD5z0fAPpRExUKiF6HOBr/0gURRvVHDrNoUfRvGzZF0ilcsqztimAtAvT6D7dMftuQkT8vfZqRqS3141z1P/zQo080DhKoAWf/GjLiCDJCIrhq8uGZWV5RMBJ/6C9Wk6MBGVz9aR8ZekwE4M/vlIpJ0eCTCb+2+XDcmSwRHrCRfJoS0he6i6XI4PFPMavtIRInYAT/vcrh+Vgfwn56i8vHWHiD62ssIDeQEXfU+2VcmvdBJOY50YD8qUlIdI1z12pkIebRkmBYFlbEZGXusrk11pCUl88LU9eUhTL+spJeaw1JHXF0/JfTtXKV5eNyIryCPfxd+1V8lvLh+fol2ghFdRBVaONUo6kE3HdCQDbDZCG4qOhoYFAXlFRznkbHR1jgrG3t5f/rqmp5jpYoA5pb++Iu6OrqqqksXERfzY+Pi6h0Kg0NNRr+xqVa9e6+HeoUXAc/In1rly5yp/r20ejUenp6ZHh4ZlWbmVlZdLSorS5/f390t8/QBqiyOeT+oZ6aWlulorKCipXJiYmOLaeHjVu81JdXS11dbUCtYtx6e3rk4GBQf7Ijk+0vg6oOIByUJPc5StA47wLIG15yzj7oXsgnTiStj0ii12k9/npwphsD97hiolkfnyiZ+u6HUXSVtrwRMOzAGojSF+/fl16rvfEtjZej8rKSlmypJXgZFZ3bNmyWW666cZZR52enpYDBw7K+fMXBJLU3bs/SXUIQPq1116Xvr6+2Da33HKzrFu3jv8+cuQoQfr222/lv43Hq6iokPvv3y34s6urW/bseZ3r4Dxuv/02mZqakoMH3+Mx9WXx4sXcRgHJUTlyRClYbtp0o2zZvNlytg4cfE/OnDkb+x1eAlu3bpYVy5dbrv/Bhx/KseMneD2T8tBGmkPz56BHB/acp1F0AaQdYkKi1dMHaRfuoAS7SA+g9TN2YXwuzXU6u3EM0mawNx5cn1gbkbTdMZtBevny5bJr120yMjIi4+MTEgj4pbZWRZuILl955RWZno7KPffczSgYy4kTJ+Xw4Q/4dwA3ABxAjuWnP32JUTRANxMg/ZEG0kuWLJG77vyEjIwMM4IOBoOMyBGlj42NyU+ef1HwooE+fNftt/ElxamORmVsfJznV1KsvrgI0sdO2AdoDahjyUIdpO1eBA+u5zSSzkjicGF7d6QJgHNsnh5AeziCTvFBsg3Serdwi2g8dmgj320xHmMkjSgUoGS1gAoAeJlBUwdZgNvQ0JCEw2EpKSmWW2+9RZYtW0bwe/PNvaQPVq5cKYiYAYaTk5Pyr//6M1IWjY2Ncu+993D/iK5ffvnVWGTsNkgfOXpUjh45RjAF+NbW1pD+wHgCgaBs2XKTbNywQb0sfvayDAwMkIa5/77dUlRUxPG+f+iw9Pb2yapVK2XzpptiIH1Ui6TN84djxe7xqFBLr9Md0OYzWYiN0nzEUrzdXNusANIuTGXKjStmAAAgAElEQVTqkXSad4/F5ukBs3Ey4ncOjm9s2idlRVFKmvJxsQ3S0EkbOWir83UQSV+8cFEuXryookXTxIFPvvHGGyzpDoBbZWU5wRbANzQ0LNXVlbJlyxZWMO7bt4/UBED47rvvkuZmVRb83nvvy+nTZ2Tr1i3cNyLUDz74kFH2ihXLmajEy2FwENH4z0mTgNv+5CfvSUh3YB+XL1+Wvr6B2BlUVVUSULGA7tAjaewbL5empsVSUlwioVBISkqL5eYdO7juG2/ulcuXr/D3AGks+Pdbv3ybY9mwoU1u3rF9BqSPnZh1u8UBtAjloDpA617R4KHz9FaNO98CSLuANlkH6YyCsx56zISRSAK+2l0up4YDsrIiIg8vHp0pKHFh/rK1C9sgrUfSRlQ1z7kZbU2JxUSJQ/NmidQdADqA1ebNm2KRNoaDiByRpxGk8fM1a1YzysZ2iK737XtL7rvvXkFCbnR0VF599TX+CWD8xCfukNJSlfDt6OgkWMMTB0lA7NuKk052jXSQxvHXr18nWzZvIt2iL/ia0JOCe/e9xePW19fJvZ+8h2NBxH3o8IfS1d0lq1etio+kTSAdp4c28NCIpMFB56OJ0lzz6xSkMyLBW3h0R4rv9wQMRDrR8+iUKvMuLkIJOFTY8WND0QmqBs+GgrH7qKV0Sv54HSr/sH7+LCmBtPn05kpWGkB99ZpVcttt8WXhVtcpEUgvXbqEES+iZCT7Tp06RQBesWIFwc0M0oi0Ab56NI2oed26tdweUTWiaywASnDSiKgTLamANOgOJA5ramrk4Yce4HHxUjiNJGE0Ss4ciUYsOkjjfNrWr5MdO7bz3KyWwx9oiUPDL41RNKJn/JtqDhFaEOhF//ms6DDORd6BdH674EE6l+wpTwJ62r2cDjDjhr4wGpSfd5fLx8PF5PKwoHz7wcZR2VozGaM0To0E5S/O1rLE27j8pzWDsq023gwI+wXoQ5/tRUokJZB2erm09RlJ6yBtUD6Yr24ikIaqA+oO0AwHDhyQ8+cVXbJhwwbZvn3rLJDG73QlBv4OzhrAjYTj/v37SSfoS3l5mWzbto2cMEAbUa4uzcO/E6k7oA65dKk9tp/Fixtl167b+W8dpP9/9t4EvI3zOhc+IACCAElwFylKlERSlETtu2Rt1mY7ju04bVK5rXt729y/e3Pbe/t0cZLmttdpk6btTZqkbRJ3T5zFadIojrN40Urt+0qJEndJ3BcQ3LH9z3uAgYbDATAABsAAnM+PHkvkN99827xz5v3OeQ/kHXYEvEdu3LxJ167d4N+DR39yz64ZII1/AMy3bN7EXwIo4N/N2dlkDVj6UpAOBdC4Fu522HfYqZkC0BhXtCCtHxzKYKgyumNEuei/2GMgAV4bZwdz6PWHeTQY0N0QDwlBMs/NG6cPLRjjH8OChr8ygmKEYiAf/VGdg/2uhQJNj9cf5NGlYQuVZnvoozUOzVEiMYG0zHrL/khykCimOwBu4QSW5IJZwCWDU0bp7e3j6202G61Zs4rgtie1pFEPtAFc4kBxCAX+zqA+AMTiAssVdAT+jxeB4AkSqwueANKLFlWxZwdK/8AAg7TVmsPUTXFR0SyQhsTm7l07+NATh4YNp8/QkkVV/IJCEYO0HEALljR46KC73RwHaZ3uSBZIhwCHeCxoNImAkS+2FLAeR6gChbo/qHVwtCGCYb7UWkDXHNnBQ6/FNhf/HpGNTWNmqsxxU9NoNn2p1c4CTCjPlY9zwIuWSlQgLfXeUMJQiQ4T47WkwR3v3r0rKHcqzGMoThq/B+CuWbOa/6AAfEFziP2SQ61HtH7SGGq5yE9aAGm8QNjf2uYPvhEK+iJQGgLdAQ+QXTt3sicIvFdOnDzFQTT1ODjc7D84FEB6Bg8tojjwc8HdLtNoDmHuorWkkwLSOLWGVQCLAJ9lOAFH5gG8ddNXT1qhJZ3gQ8E3HuXRD7pyZf1OxQ8V9ED+YKmDZUOhdHe030r3xky0yOqmvaWTZM3y0rE+KxVke+lg2QRB6+OLLfZgu0+VjdOvLBpl7RCAvhY+P6MC6XjeLj6ihVULaevWLdzK7duN1HjnzswWA6gDMEY9WLIAqDNnznI9ANrChQsZcEFPoIDjbW/vpJoav0fF2bPnqE8UJIOfgeL44Ac/wDQC/KuPHTvBB4ORCqIH9+zZxVY62oT1jVIVGAcscXiISOkOvEhQML5btxqDvPnqVfWENjHM8bExDpzBgSLK6bNnqburhzasXxf0DrndeIfu3L1LHreXli6tpQ3r/Zb0jZu36PadJv47T5lIOAn0GgDaKHG3U/I+jTQfWvq9JkH6+PHjvMBzDqQTcDAo3Wyfbiqim87Hp+6hNiPkQD9VP8ga0dLi8hIr18Fq/u3qEf7MBAD+U3s+XXFYWPf6j+uGqcbm5rBxAPW+0omU89RJA+kA1yqI/sNzgUX/ZQJfpKL/4JLFBWAL9ziApMMxwiAoeGagrpTGEIN0a2sbgz6s2EgF7eKZw//RJvyWUcTJC3A/uMgJgGlC0EmAO552TZNLlNgA40K/vR4vOUdH2SsFdA2K0G/cT3h74wXk8/oYiM1mE7vucV3MncsVfPkzvQGf6EDYt+DNIQCzFoyBSHMd7e81DdI4KV6/fn1mWNJLRujJYplEtEkAZvGmgBQo9KQjFYj9/2X94CydDDwch7tsdHY4h36reoSWWGdmQB92Qajfw8CN8i/teazlAK3pnEDCgUj3TtTvkwnSs2Axgl91vGOGxwcAFFw2Du8AtG+//Q4NDg7F27Ts9ZFhP/JtpW2EyrQSpDpkABqWdDCFQ4b4RUtnLlqQxsHh4cOHeT/gILa5uZm/sBDQ9Oqrr9Ibb7zBWityRcaOIDp06BBJVfAEuiOjQHpxCLpD8m2mxuYP93h8obWQFecilQU5bvqzFUPUNWkkS5bf8wPl7KCFvtphZzEnaEjjIQFwN4+Z6PywhdrGzUyPQHyp2uaizYXTTJHAuk51SThIi4A4uI5icBYmQOVFRqj4rl072MLGARx8naGxATpEiRUd7bqo0X25l9gs0BYF/4gt6KD8qODJgQEEnqNMozowtFhB2v/15UgcSAt0R0Zb0qIdpcbGj/ywGehofw7LjgoHfKGugSveoYVj9Fp7Po1MZ9Ef1PmzskA032jw0ceXDdM8i4eV7/7zYR6dHLSwv7V0HLDIIXl6oGySvT5SWRIO0oHBzQBo6ZeS9EBShQmB5YywcCFYBFbSyZMNMxTrVLgNN6HWPp3Rjox4kvSgEK94GAMoYooj+AhlqBWtg7RKOzcqFzxRZBq82mQ/L1ToF4T2B6aRt9DA4GhlBUgfp8z6cpudro5kk0/kVie+JYJU/jSgF900ambfZ/hOI+UWJEdxUAh5UzcAuiuXftg98yRf2n3whLuKJukji52sK52qkmiQlh2ZAMriQcsBdRwbAZ+yCH4pLS1lL4n795v5MzcRRY3Vi4rmCGhyMED7AoeEAYpjLgC0DtIq7WLwsK80lnAGk1DlN8BJl8zkpNXY8KHuh0wrR/qtHKgC/elfX+LkRJwoSAYLbeZzQ7NpjwVWN/3OEgctts20et0+oo9eL6Vxr4E+tWKIqqz+Q8Gvtj326Ag3nUiQ+2uLnJySK1UlkSCteC3hkZCVxdGAcI0LJbykxhxB8S4ry0iQSo23KB5fhBvJURpS8zyAxwzKgmgSfsaeHAHDRsxD45aZSHMIU6nTHXHtXr/5oxSk95RMJMxyFg+jZczMqatgNaMg2/bv1ozQhoLHngOwTHCAeNmRzSmu4Gq3PN9Fmwqngpm+xW2+22dlYK/LddGf1A0zzfF3LXb2j1ZaYKF/bvVA8FBR6XVq1UsESM8yiuUsZyIO5a4oL6fikhIqLSlhIaMLFy7RvXv3/LxxHJa0MD+gO4Twa9wPljVEmXDGIxbrj2U+EwHSYQ8KAxQIMtijiAGaIwpFyJzJAJ2WlrS2wsL928NPd0S2pJMF0q0BkIbFLID0b1UjYe1sK9brM5DwIJhDUBEA5M83F3BWFSFIJVS4eCQA+MzKAaqypoabTgRIC+MNBWL5eXm0bv06qiivoOxs8wyNCsh1vvfeUZqcmnysFhADGsIyr66upmXLlrLbqiB9ir6JFfAirU2o38fQJdmmlPDQQS464GbHiWSzHlvQQYDWQZp27txJ9fX1HD+CP+XlfhVEwbtDPzjk6YgepGN9UKK5DsD7WoedPTFw2LctQHfAosamB1+Nwz+I0aDAqoZ/8096bTToyqKFOW56Zt44Z/cGRYJ8hB9vLGb9jj9ZOkxrCqY5X+I/tD0OP1bav9+vddAWieaH0mvjrac2SEcCrwK7nXbv3s3+wkJhH+SpKXKOjHBwyCBcoSI1FGHg0Pmor18xQ3UO3DQkQuEr3dzcwr7JsRS1zjkj8dBBiiOgasfSo7Cg8UcUrCLmoUU4HcvQ0uYaTdAdUhU8fJ5p07tD3qk5Gks6GTsDB4LgjjsnTLzJF9ncQQrj9KAfjMstHvr/Fjs5oS245X9qtwctavTRbvZy9u519mmONkSgCkb/1fV9LKB0asBC/9BWEPVwfq/GQVuLYgOMqG8muUBtkGZLNUSnTEYTp6lCdhUUAHNnZydBW3p0dIyDRby+gFtiHCANN1WEYQuBM/CFvXOniXMgTk5OkMvljssNL46uzZiZYDshPDlkLeiAYJIgmhQEZRG/kelUB8asg3TUT/7sbcEgfaeEHGGyUOPgEHRH4ovfq+POaDZV5bhpXo5nBsf8V/cK6fpINuUavfR/VgxzROGf3Snk7OHSsso+Tb9f7WCrHAlo4fv892v9ufqax8z0F/cKaUqijhdpfJlCd0QCr7LSUk5rhXBvWLTHj5+goeHh2SKIooYMWQbCfyjSA0VEAgraF6AwBP/nzZs30fLly7g+fKMvXbpEbndkOgkUSbgSvL/BwMFIbOmK7itcK+6X3CEofm8GzQNzwUDkcXs4glAobKkHxoa/z7CgRYEqPF6Buw98w8InXHA7xJjd7sftCu0L45T2Xdxv6XzjGrQtiE95PG5Fcxpp78f6e02AtFwwi/Ys6dDv7GF3gJMOA9K/LuPdEeuiyV8308oHbfHD7lwams6ifWUTtCp/mg/s3um10ve7bbTY6qH/WeugljETfa65kN3spKXI7GU1O/hVt42baGmui/58hT9SCe3+XUsB3RPpTEcaT6YcHEYCaMwDVN82bfSLBF24eImt6Mr58/kLEXn+ent7/Yd5IpdMaFYImb0vX746g6JAHkDoaAA4urq6qa2tndv+8Id/lq1ohIzjRQDFOSF7OAIZcB8paAPYEJkoZCCXWzfcH9Z/ri2XVq2uZzCEpgfc+4SCzDFr1qwMhqlL+4wXVN3SpaxxjazhKDjI7Oh8wBogAGuMBzKl8wIZzQV6ZQb3HLju1q3bPF/oCxLXQnEPVJI/y8wItbS0sEaI+GUhJN1F2DmuF+YCmih5wT6NsO4ISmlpCacjw8ErwtjxJQK/c+h5Q6UvFUUHacWzLgExESYG6Y6Ug/TswQCE/7nDTnCh+28LnbQi388zCwV+0H/bXBD0BBG3UJbtZSW7/+jMpSGXkamPP6p7nD7pxICVvtqWr4hShQveryx00r4yfOYT9UwZ2Ye73OIOcuOKlyLGimrRHUpAetfOHSzQjwKFuNWrVrHrnbhA4e1eU1MQOLY/sY1qa/y6yt///g/YAkeBJ8izzz4TpDQAGBcvXmaAev7557hOd3c3+0hDt1lcAF6nT5+ZkUEcoI6sLYhUDFVw/9GxMc7Y8tTB/fxF0NzSQmfOnONLMBbw4BBJEgoSzHKfDURFhUW0d++eWWp4Ql30690jx2h8cpKe2LqZlgb0pEP1BxrX77z7Hh+K7tu7J3hIJq0Pbxkk4hXA+OWXf4GrIN/iu+++y6CLQ1YBvPGihL4J3BTR9oc+9DMzDl6F9icmJtlLBllvkl10kFY04+GZr9Rb0jP7B7oD4dx4WubnuDmABOmv4Dddn+ei5yvGWHMDQSY4RPzMvUICWEvLvpIJ2lI8xZ4dOIDcXTLJPLVQIJz03a5cejNCMAsOKXcUTdGvLnayqx+U+BD5CLBele8iUEHWJOh6qAHSSgAaq3HgwP4gkIjlRZHxWwBr/ByHh3fu3OUplQPpnBwLS5YKWU1QTwBpnOYDbFHQlkCHTE1Nc9Ja4d8AxCNHjrKKngD6uA6Kd7gOAlAoAGKhb5FAGtbvxg3rZ0ipCiANmVJQPUVF/pcAEgr0Dw7y+QjGgb6hdD58RA2nz9HaNSupJvBCw/yAakCB9gRAFaV/oJ8aGk7T+nVr+eWA0tXVxckM2LJevIgVMjGea9eus/IgihSkUQcZbPCiwrjPn79AHR2dQfpo06YNZLcXUF9fL2EeMcdCFhvQSYJKoSLYUKmSDtJhJzIEOAd+LDyw/oc/PCedOLpjZh/BHQM4B6ezGIQRbbi/ZJJ2l04yr/xmj42mPX5VugNlE5Rn8tHlYQt962EePZo0BvPG4LARh3w4fPxcs/+AcE/JJAOquMA971sP8ujicDZb29JiNSIsfJJ+pnKM8ow+ejhppP97tyhouduMXg60SYbHR7wgrdTTgQX09+9j0EDBIeHNmzfZCsu2WDiH35IlfisbdMSpU2cYQLdv3xbMUAKQBC2yevVKWr169QzXPQGk0QYSBqCAc0VygNu3b/P94CMNSgOf7PAogfh+Y6MfuPCZf/DgQaY7+vv76fx5f2ot5FNE5CKKALhyljS8VgB0AggLay5cA4pj2za/TOuI00nnzl2gnt4+DqypqCijnTueIEt2NoNww5kL1N3bRzmWbPaFXrRwAa1ft4avRbBPU9N9tsxR1+v10PuffR8DLKgX0DvwWsHLCC8cfG0A4GEVHz9+kn8nBmnUh8YJ5kZwTbx7t2kGPQI6yv9y8PPbaO/FF1/ge2Ku3n33PfJ4kqtDowmQ1q53hwxIi2iO1IL07L7ddprpb+4XsnUsLvkmL31kkZO9KpBp5Wud+dQxkUUr8twc3g1Pj55JI90fN1HPlIkW5bip3j5NuUYfvdtrpX/tzJcFaSGvHLZs87iZbo5k0/URMw1Nm6jQ7KHleS6CLjWAHiHkz5aPs4X/6XuFhOS2/BBk+ejXF4/QjuLEe3xEC9LC+kYbZwKhIyRYBcChIAt2R8fjtFPIpH3wwP4ggMJXGsAiBWlEDCI9FSxFgDjahaUrgLQ4XRZA69ix40GrGPcVUnDh79CqPnr0GPcHNAc8QvAyEVuHyH2INlFCWdIXLlymPXt20vyKCgY6WKOCdCqD9PgYg3D1Er/m9ekz5+h+c0twO2JOAcLrAokJbty6QxcuXWE3O8xzXU017djhzw2JjDbImyjw9rBod+/ayb/DfA0Pz9TJBmePvkBHGyANP3QBpJ1OJ78k8WIDqMN6PnXq9KwDWswN5gBz7/X6WEUQCXrxQhIoE5adTWJRAtLQ26+oqOBeJcRPWnsgHQKcQ7hcpc6SftxPaDzDTa5h0C8QLy1IdQWNZxT091/b8+miw0JlFg+Ha8OTQ65891Eufa/Lf+izo3iSfqfab0kDkE8O5rCg/8sLRslmkicCEPQCUEa9P1rqoKV5Ls4MA6seBYeRf1g3zFZ2oku0II3+xNIrgCpAGBYbyvcPP+aX8W9wn9u3bQ1y1rDOwLmKQRpW39q1axkcAISITtyyZRMDqwDSCxYsYN4XRe5THJb8008fZJAX5y1EbkLQMQB8HKZdvXqNx7lDBNKhLOnhIQdt2LCOr21uaSWb1coghoJrJiYnae+eXRxcgfL2O+9Rd08v/13wha5evJj27HqCwfJ+cyudPHOWqRDs5qVSkL5xM7gtAJ7oY6Ti96Y5yQd+AkjjhQIqRPAGOXLkGNMl4oJDW8EjR+4eWgbpORTMIuMHLYPX0gc3+SA9u1Njbn+aK7jXyRXQHn+3ZoABGpGIcKf7UoudEwCAcni5apRpCRS08eMeG/1c5RidHsyhn/T6gb8+b5o+sXyY+qez6C+aiqh3yk9vbA8Ey8DnWlqGXFn0lYC+x+9UO8hu8rFV3Thq4nB0vBySAdDoV7QgHQtAC+NHWiiBy2w4dZra2/3eGEAqcLIAA4A4gOPd945QX2/fDE4aAkmIHsSnNxTtQFns2bN7Bkjj9y+84D84hH80LHKBX8bPAOJPPrmbwVBsSYM+WRegFM6dOx/02BBb0nIgDctV8KaAh8mZs+do+7YtQUD2W9LjhEPTJYFs5A2nzlBLa1sQoOEavmb1Stq80X/gePvOXbpw8XLQySUcSC9ZvJjpChQArODhIt1zmAP0D3MmgDSsavxM4LPxZfLee0fY20Qo4P7hMYLrwGn39PQwzYFs5qCN5jRIa8OSlvHeEK1+uAc2OSAt8wIR9Q+W9N+3FtCFYXmtaGRJebV+kD7RWEQPJk30u9UjtL5giv76XiHdhv6Gz0fPlk/Qh+aPMT/9dp+VfrlqlFrHTXRyIIfvVJ3rYnGl9nETIXmA4LZXYfHQ/1kxNCuLC+gQ6Jo4Je59RSYvB8skuygBaUiwrsyfjsmCFo8HHgSC1cfh30eOMldsRAh3TTVt27qVq+N3sPrwiS4+OMTvAOBNTffo0qXLhDRbUpBGneeffz8hoAWWIvjoq1evc7twxUN9gX9FIlv8AdWCNFmCZ8ePfvQTtjiVWNLC+NDXEycb2O0NGcAFqxkgDY8QpMnatmVz4OUxRCdOnaZhxwgfFMO6f/6ZA/w1gRfQ6bPng2CLHV4bxpK25+fTc889y9Yw5u3o0ePBw1DczGjMouxsC3P5QhFz0keOHKFNmzYFzwO6u3uooeFU0NURLzy8+HD922+/y2uCLwZw3ZgvHaRra9mXFJkDUhNxKA/SSqyp5IF0eFhrGMihr7Tlk1eiCYaR/eJCJ72/fIK+0FLA7m/gqGtzXeQMWOC3Ahb4hyrHWKkO3h44zEOaLAGkoQ39D2v7adRtoM/eK2QemoGifJwOLRhlP+xRj4F9qvGyuOmwEA4OYcVX57qp1ubmv5dZvByWnuyiBKQ/sWyYVuRPx613hAMoUB5C5m5worDkkHQVQCXoa1y+coW9O5A6Skx3YG7g8wtLF+AeCqThZYGAFrQHoIbFDJABBQHXPRRYi/DuAEDjHsiZCOsatMDhw2+SN6B0BEsaIIkiZ0nj57gHvgzA6QLApCDtHBuj/Nw8OnhgL98P9ZEC6+HDLuYzFi6o5ENDlIePuuhkw2m2/oWnLxRI4/cYI6xa+JOjXbwkmpvv08jIKOXn5zGXjJ/BY0NI8yX17sC64NAToIs24Ft96dIVPig8ePAAz7Mw9zgohHcH/LwxX3MapFMbzCIC54CxGkJmOSSmJB6kw1vRQQvHbeCQb1jB4wEBfuh1IIPKB+aPceQhANblMzDdIYwcgkxfbstnCxuRiM9XjNMHKvzuWtCeFkAa//7qun7KNXn5ABB8s9lAtKloirOKQ8+jYTCHDwVX5E3T7uJJqrJ5qMDk5QNClL7pLHowYaLibA9V5XiSmvdQCUirZUljbkvLymjL5s2zvCAEKxmeBXAX83g9TIOIQRpWHKw8IYAiFEgDuDZsWM8AJRZWEvYELM6LFy8xJw36Y+fOJ9hjAZ/08CqBYSS8LpWA9N2mJubH/ZarcQZIfw+W9OgYA1pZWRlTIQX2/BmeKQz0Ab9l0CXC+IIgXfv4C4QPDgOctPB7fCGAlsCLTuCXxQ8mQBpGnkBjyPlJ41pw+ThkxDzAg+Tq1atMT23btnVWu3iJ4CxAB+mamhRY0jOtZxbhR/RpCM+7UCidHJBWZneCRIBVDGsWGh6LbS5ame8KgqS4FXx+esjAvstXHdkcQQh/6GyDjyCEtK5gehZI/98VQ2yBCwW+0peGs+mtXhv1TJpoed40va98nOrzXY9zzwUq435/fqeIWibM7P3xJ0sdBP3qZBWlIF2fL3+IGm0/sY0Ki4pYOxoypQBHUBgAYETd3b93PwjQaHv1mlXsNYECAO/sfBD034WnCHhktIGfC77VqAtwhmcDKBZwxrBwYRnCJQ/iSoKeNKgPZHBBoAd+3traSh7vY9qpfsVyznKOAo+UyYlJsuXm0pbNOLA0My1w9uz5IO+N+yCYpbjE72p4ssHvSigcEMKSXrliOVWUl/kTyxoMrCfy4MEjam1rY6sXRXjc4DKKlxFcAVFamls5gEZcB3+HNYwvCGRTF6ImYTnDewMRkRivEHUILxYUfDXg5SK41lVXL+E28EKBPzRAGoEtoGoA1uCg8UWCLxPUQb+kbUS7H2Ktr8S7I0MPDmfTG7F+gCcWpKN8YyjcCeCTYXWj7zgwXGJzcZCJkGUFXh8fqxtmzw6xJf2ri5ycmQUFbbzVY6MfdOcyfQHa48WKcdkXAuo/mjTRH97yP9AooFzgq52skmyQFo9LyMYNMOHDvVj9+yJMFkAcVh+DZYQs4bHud6EL4uuFWwkAjX9DAhf/NmYZKNeaw2AM4BPvaDFAyw0t0u4X3BLRbqTxJmufqX0fHaTx+RVpJ0SYdfVBOs4OhemvEJCBw0EhUhCaGq/WD3FkIg4SQWOgwOUOlrL4MBJ8NQJaQFn8c3s++13Dq+Oj1Q5aaXfRHaeZ9TxAecy3uGltgYuQ1BYFoemfbCymjgn4UXvpD5cO02Jb5lrSYbeN0sgYtZ/4QHvxAjSaEdqQAjS+mIR8hIKCHaxk7GpZgEZjIbZ84p6EBE1sAprVBEgnx7tDfrnjBWisifogLax07FsUDwm46SP9NrZothdN0c/O9x/u4eECwEKCFAUg+zerB6jY7GX/ZbjmgQbBzyFLCjc6odTluegXKp30rUf5dC8A5gBtZHX55oM8uuU0B/lwWNf5Jh99cP4YRzhCMwQh6x3jJirJ9lKl1cP+08kqqbSkZ40xecNW/dbhLGim0AKJZhigReAcjQUd/xOQrF2V+PvMIZCeuey80WLHwBkro62OzGAAACAASURBVB5Iiw8IBVMrtk3QOm6mP79byJYwCsDwf9Y4aGOhn28FB/31zjwa9WRxJOKvVDn5EG/EZWBBpkshXPkQvQh1PEQRoocbC6eYtvhKq51ujZoJCQekxWby0gcrxjmri3hU8Y0wunnBvSAl+7HG4rCSsjg4VIuTlu1hii1osQUc3Qw+ri1nQQvWs/A7RRZ0hOdPpccz1mFq5jpNgHTivTtmL7caFrSwiuqBdPxvDuEhAY+MIBJxef+8cfrFqlH+ER6qgWkjh5BDhAkWtlCaxsz06p2iiL7C+WYvfbxumK45stm3OpxxWJ7joT9dNsQALwBFMh9CzYG0eGGSaFXHc6tQFrRgPQtDAkDjj7Cb5SxoGEjh1j+Ze0MzaByiI3MApP3LHfTciB8HZ02leiAd+9aUPnzghj97v5C9NYQCS1ppVpQ/bSwiWOPhyv7SCfrIYicLJsmp6ImvhQve79X4A2iE7wVhKcR9F39LhLq3+MxNDvCl1rpwH83QHSm0ptUAadbfD3DSYv5ZoDbiBegEPKJax+Gw/ctwkPZnlBALq6tFcYhnNX6Qjh+cxcAnWMrgpI/22chDfqnQn6306xOjIKT7Jz02PiQc8xioIsdDG+zT9GTZBPtTnxrMoa+2zUypJR4zIgb/Z80I+0P//o0S6p+erYAn3XlQAoSSXqglUZv+kAKSZugO8cRIFy7BcBILSEstaAGgIQaH7yIMQcw/C+sr3dX87wgWtDD82J+IBE9gCprXBEgn5uDQv/t9YlRO0MqnCqRjeeCwx644sllgaVBGWnRFnot+t8bBL7c/bSzmQ1G5sjLPL4wEC/mVWyXUyfrVoQse4t9eMkLbix+DtNgiFhuX0mUKBd5KQF1cJ6WWtLSzsS5ejCARz+3EHDQDdOBwUClAB9dTB+iYVk8TIK0+J/36bH40QQCNWY8NpGPrULxfyoPTRtaHhiZHqLKzeJJ+s3qE/vZ+IR8wyhUcAv7CQj+/jQPId2Cxh0ECHDgi9dY8S+T8e1LjUkqBSOkOcf/CgRHWCVnPw+WiTPjBITob7yLG8KjHCtJSgBb4Z/xcejiohgUt/sqKYZgZeUlGgvTrX3/dv1ix4WDUC51okJbjWKPuZOACqNt982GurBeG0Cas479dPUgNAxb6TogDQUiWPhGwiqEFAk0QCC/JFXiWHJw3SS8vdCpaEjkGIBxXLcW8UAyCJkA6yQAdKzgL7xL+f4CDxktY8H8OutaJrGPMeyiKQ+njmKRHNtbHJyXXaQKk1aY7Xn89ANJJmtLoQDq2bRjPwyaehtfa8un4gLzmtLjeHy0d5ifuC80FhOwr4gL/6T+pGyZkb3F7iXJNPtaX/vfO/EDarse1IYO6sWCKXq4aI1jTahTpwaNS4zSZII1QbTktDfQVehGuJArHx7J3BN4ZVj9WLRz/HNKCFm0bJbteSR019k+6taGDtAorFh1IK7MpYnmwlAzlK635dDJEYgDx9f+rdpgWWT301/cLOa2WuCDo5X8sHqGf9lqZ1/7ksiEW/ccB5JmBHD6MnPYZ2N0O3hzIYygILCnpo9I60Z65JROk55WVsdqaXLlz9y7dDmSnVjrWWOtFu4+C9EbAgha714WynuV2NOoKRSn4Kq0X61yk63WaAGm1OWntWtL+Q7NwJdqHKlJ70t9/T5RpJdy1SBAA9bq/lElSC10PaHj8a0c++1p/YU0/h3lrvSQTpKFtnJPj/2KBkPzCBQvo3PnznB/PNT1NyUjBFO1eCsU/MwhLogfFwDyL4ogBoJWZLlrfYYnpnyZAOt3pDsh//tndYuqaDH0Y509Em3qQhizp51vsDK5yBc8X8hLCcwN//1JLAZ0NpLoS6oPm+FjdEI93wmug1fnTSZUcjfVRSCZIi/sIGVFkFTl+4iR53B5WqYPONLJ+jDhHaGJ8IpBMNZcV2YTsKhBLgjSnILsJ4SSk04JIE7KkgDaBOh6yuCBJK/SjwR9Drc2cnU2FBQVcxzEywtfgvlCmw/8hRgQ1PrfHTYX2ArLkWPg+Y+MTTG8I/s+C9Sy4zgn4K8c/85glHLXStdKt6NAzpYO00l0Uph4+8z911y8cFKqEA+loLZ54uoyHDymxvv0wb4Ymh9BmXa6LkOaq1OK3jF9/kMeptMQFIP0JUBxJyEsYz1il16YEpH1ENbUBkD5+krWKIVxfUlLCsplZWQa6ffsOPXjwgLWeDYYs1pGG1ObKlSs4DyKypwCckZQWBSALHebTp8/QoUMfprfe+jFnZ4GuNATvXW4XPbF9GyMm2oci3rnzFxmY9+190p8N2+3iLC61NTVUWTmfhfnNJhPdarxDjU3N/qmTsZ6VWtDRWMY6QIff5TpIq4ACikB6sZOeLJ0ty5lMgBaGCqC+M2qm7z3Ko4eTRoJTnDWLaLV9mn6ucnQGdSFHj6QzSL9yu4Sz0YQqqrrgBTw5gpb08ZOsVQy95GPHTtDExDjV1NRwOif8e/v2rZzu6s6dJkJWECSeBbC++eZbnAoL1jI0kZEjEbQJLGaI2iP91vLldfTw4SPWod61exf5vF66cOEi60+vW7eWE8RCgxrgffHyZRobHePsJHuf3M3JYscmJqiqqorqVyyjn7zjT/UlZz3Lgm9Ah11w7YgWdKOtr8Ijm1ZN6CCtwnIBpP+yqZiF9kOVQwvG6MWKxxF/qJcKgJb2r2/KyN4biCAEBy0tmQTS/VNG+v2bJWFXHIegy/IfJzVQYXtw1hSmO46fpFWrVjLlcOrUaW4atAfAGXkMAd4QrgdoQ5j/0aNHnAbrJz95m1588QUGaPxMXADSfX395PN56cSJBpqcmqIXP/A8Xbp8hdNvodTVQci+is6cOUfbtm6hc+cvMMCvWLGCkDn86PGTTG/k5efTkzu308Ur16in15/hW0xvhLSOJUEq0YJutPXVWJN0akMHaRVWCyJFCPy45ZQP/MAtXpw/Tocq/cEfWgBnpcPOJJCGRCpU8MKVz60ZoLLsyAE3SucPix2kO06cpJrqaqqtraWjR49xppNFixbRypX1THHAcm5v72B6Ij/fTgMDA5xJBSD99NMHOQUWUkqhIHOIYEmfOHGSAR7X3rh5iw4e2EcDA0N09do1pleQWQUUydVr14MgjYSxVQsX0ubNG+m/fvhjmpp20eKqBbR14wZ65+gxGnX696ocUEt/IQbZaAA3mrqK5zsDK2oCpNPdu8PtNdDnWwroikM+Uzf2ze6AWH667SE5kC63eOgTyx8r2qXLmCC/imjLUAWaJZ9dNUDF2ep6qogtaZPJSFu3bmVOGgd+xcVFdOvWbc4KjizeANqWllbuIg4Ft23bwiBdUVFBW7du8dMQ5OMDwffeO8p0x/e//wOy5OTQ7l07qbHxDg07hhmMcQiJjDDwNAF/Pe1yB0HaOTrGNNe+PbuorLSEBoeGqcBup+aWVroWyCsYEqBDeG9EC7rR1k+XfaZ2P3WQVmlGv9JWQCcGckK2ts4+Rb9XO8LZT9KpyIE0Mn5/fPmwuhZnEiYFqcEgqRqqVFg89MkVQ2RXKehGuI81J4eyLRZyDDv4R0ajiXMRms0mtoYnJ6fI43GT3V5A09NTNDHh9wKC9YsDQxwSAmxhPfszgCNTtpOmpvxZxJHLEBm/8/LyKCfHwvVzbTbOTwgaBMlhkV4KVjWolhHnKE253Uxx4LCwqLCATEYjUyXw+MALIFqAFtdXupQ6SCubKR2klc1TxFrfeZRP3++a6QUhvqg610V/vNRBeSoDQMSOxVlBDqShI/2JZcPBtFhx3iJpl7/Wbqfj/aFfpEie+79rh8mqttdKAt/L0TSNuuxaF/i/EHAidacLSV8EfiEHrtECbrT1k7ZJNHgjTYB0uvtJY12P9Fvpn9tniuyL1xvA9pn6QSpIg6APcb+/8SCPfiRxwbMYvfTJZcnNTxjvs4MMNZ+9V0iNgZRfcu3tKpmgjywaVfdrJxoUjWGQSpsXwDkY7i1zKCi1hhlIhbBOlSgOYYg6SCtfbB2klc+VbE1IoWLDQWT/1aaisK19qn6Is3KnU0F2F3G2cKHvH182RLA806UMurLoM01Fs0Lcxf3/uQWjnO1ctaIUQWO8oZLmGZQF61l0n1DBKLN+HgKcpYAezRB0gI5mtog0AdLpenAoADSmvH86i/7oVgmnowpVfn7hKD1friIIRLfWMdX+2/vyB6JiFbyYGk7yRYi0/IumwlliUeJu/K9aB20qnFKnZ0oQNM47RbqFmN4Q6kpd6qSWbXD3ymxj6Y9iBdtYr4tzutL2ck2AdHrSHf6tJmz+MbeB/up+EbWMhfaV3lyIw0OHIrlOLewol5fo0/fkU2P94sJRen8avXBOD1roH1sLwro//r/VA4r0rhWvTSQUVdzQ7IqRmk40QMdqSesAHf2i6yAd/ZzNzPYSuB6c57935tGx/tAyoBC8/+TyobQQI+KvgykjffZ+AT2S0SR5dt44vRxIahvDFCb9kn/ryKd3+0KvTa7RR/+4rk89DZJIKBrHDERqWgBosbe3HL0x64AwBILqFnQci6XCpZoA6fSiO2Za0OI1AED/U3t+yGWBXOefLB2m5WnC5SJ0/IvNBeRwz06hha+C36/1u5RpveArB5Kr98dCJ9ZVdTyRUDTOCQvXfFAcKXCPSPQGh34HwtfluqWGJ4eUUolz+HPuck2AdDrQHf4HI/zHGnSX//hWSdhP6qfnjdMvp4kFeqw/h2CBupFqXVKW5rrolWXDhAQAWi/XHNmEA9ARmZeNsKofWTxC+0ojqxQqGmtgSgoLC6i42B/hiMCSnp4e9o+GPgf8nhHiLSjc5eTkUEVFOfs6Dw8Pk8MxwtoafX19HMACn+mqqoX08FEX2e35LKgkFATAQJipuKSYSktLWMmuvfMBizQtmD+fxZSKCwtZXe/Bw0cc6YhSXFTIYedul5u6e3rYB9tme/y1gVXv7umlstJSDohBGRoaoqGhYb/fdq6NFi6o5Hs/eviIRpxOslqt3D9ER6KUz5vHuiHwv16E/j98xAJPuFdeXi7XQ1sIT8dcQcK1u7ub/ccxJxB/QsFY2B8cY1qwgPVLent72Scc+iaZXHSQVrC6SgBaaOb3bpSElAFFHWTl/sv6QXXdvBSMIZYq/9Kez66FcqXK6iZkbylSOTovln5GuuY7j3LpcBeCQOQLssfghVNtc0dqStnvA5ixYsVyqq2tocHBQQ71hsbGli2bA9KiXiopKSWEdDscDtqxYzvreAAEKyrm08WLl6i+fjndu3eP7t9v4YjDjRs30HvvHaG169YGogSHaFFVFf3wrR+zYQAhpbHxcVqyqIpa2zvo1q1GeuapAwFA66PioiJCOPips+eoqKCAnty9i3r7ehlYvR4Pdff2UcW8eRzwMjk5wYDZePcubVi/jgESoA2BqJ++/TYZDEbauWM73w/ACVlUREDm2+1UvWQxnT5zludqxxPb+Z73mu7Rc889y9GTAGAE4SCU/d13jzDoQr8EgA05Vrwojh07zsE7u3fvpq6uR9wXaJGsWbOK28V8lpeX0+3bjRxlmclFB+kwq+vPNB7mW1DmWjm/YnE1RBz+4VIH1edPa3pfwUvlY7eLCfkL5Qr8veENAYtay2XaS/TJO8X0IIyMLCINP71yML7sMcI2Ef0fIA096CtXrvEUHTiwn63pmzdv8b83b95E2dlmDgUHeL/99rsMPkKBGBNA8cc//imHhEN06eKlS7RzxxOs63HnbhO98MJz9O6RYwyEAMi83FwqKSpiED9z7gI9uWcn3WIp1IesX/38c++jCxcv0YplddTb10/XAlogwj0Rlbh962YODwdowuLdt3cPXb50hSMSIXWKF0XdsqVs6V+6dIUv3bhxPQM5BKKgyHftml9jZP26NTQ4OMRh7wBpiDwh+hGRlHiBnThxig4c2EdXr17jLwt8Mezdu4f6+wepp6ebNm3aRO+++x5/BdTXQ7p1EQM9CsAd2iaQchW+DrS8F2PtmxKQnj9/Pr/IURoaGujw4cN+LXGHg5qbm3ntYSy8+uqr9MYbb7AxIFcExJvxu0OHDlE0dAf0DM6fP0+vvfYadXR0yN4onswsMz+coj+Lvj6SLZsXUNxReEXAO0LL5cxgDn25zR4yAzhm5lcWOelA2Wz5VS2N6/yQhf6xzU442A1VDpZN8FjiLpKvbilIv/DC83T16lXq7HzAt1q+fBk/WACnpUtrGYzFBRYuAAuiSVu3bOakARD7B1DebWqi9o5O+sDzz9E7R44xhbJmVT119fRwmLfX46XTZ8/Tk7t30s1bt5kmMWQRfeD9z1Lj3SaqW1pLt243chvigvDwbSKQBujv37+X+vv6+aEHPXLiZAMtX76cXwRdXV18uclspq5HXQF9kM3UPzDAPy8tKaXW1tYgSAPEEQIPKgM0x8mTp+h973uarXCn078G+GLA7wEuYpBes2Y1UymnTp3hegUFhbRnz05WF4QOSqYWJSBdWVnJXxaaAGnwVufOnUsYSGOQ0dAb0o3hdCFLSxH1TIV2xVuY46aPLx+ifJM2ubQJj4H+/G5RWOsT40b+wmfmTVC1zcXJaKN/pSX+sfp8cwFdHA4tfJWT5aXfrh6hjYVxfNmIrWjRkKQgvX37NracYUkD8LZv386WNUB7584drHAHDhp7HIAFKwhADosTeh4A6Xnz5rFa3sVLl2l0bJz2PbmbTpw+Q5XzyqmifB6dOneBVixbymJJp8+eo717dlFbewc9fPSIKsrLae3qVSxNuqyulmy2XLp85RrTFWXzSqmjvYP5XYA0RJ7ARwOkn3xyNycIABDCqsZLA7QEEgaAlgHnDIsb1hmEo5bW1nCqMJQtmzczHy1Y0gDj8fExKisrY/U/yKtu27aV9UUAymgXXw2gMMbGRmeANNKQIWECgB0aJ9DiRjtHjhwN6o0kfkcl/w46SIsIjceQGR/chONyscSgPBDY8rQGrVCED/9XVy7/iVSgQb29cIrujZloR8kkbSucJpvJSyBI4GUw7jGwu2F8sxmpF6F/PzSdRf/7VklYKxp0zR/XqaDXIY4WCfwd1jE+M6FyhwLrECCDw0NYkfj8vHz5CvOt1dVLGLRwqAbKAdbi0PAw88PPPH2QKYqe7l566qkDLMzkcvsd7ABqAPTrt26zJW3MyuKML+CKAcAH9u5hhbypySlu9/rNm2w9g+/dsmkj2fP9glODQ0PB7C0bN6xjCgYcOqz5Pbt3Mg3h9foI/zWcPEUut5vWrlnNh50AeZfLzRY2VP1AQ0AfG2Xzpo0sIAUABq1x9OhxpnTwIvInPzhOubk2TtrrV+wzUldXN9MfJSXFtG7dOubtQXcggUFd3VLW58bLBC+68+cv8jxmctEESKfSBS+0LRs7tFxxZNPftxSEjW6bn+Ohv17l/yTUUoGc59+32Dnbd6SCGivyXZwlHFrNOUYfLbS6yZblI7ePCFnF//sip/qCRZE6FhAQeqsnl779MPzL5oPzx+jDlTOTMShoXr6KZDMBcJC+CgAmFAARgBviRoLanfA7AC68KFAfYI3mAOgHDxygwz94k0wmE9MfZ89dpNGJcX755VhyaMumDUxt+FNgGfn/oC1wL2ReweHawOBgsF1x523WHAZZvCjYS8JAlG02cy5G/BxtoF8YB37tl0r1F/HvAKLIFuMfs/9Fgf6hz6iH8WDc4I5xH/+1ZvZ6QcE1+Dd+J/4ZXkjBvgXuK8wTwD/TPTswZE2AdDSctFp0x+wv1MigpPThRaaTv71XQI2joZMAoK2P1ozQtiKV3L6Udi5MvSvD2fTltgIG3WjKE8WT1OjMJuQQRCk0e2hH8RSDX6qkWXunjEzZOAJ9khsPDj//YOkw1cTr1RGC7ohmDsV10RxAC2L9OBC6cfMm3W9uYVe3gsJCGnb4k9AK4AZqA9a0x/s4fAUrCLAFqIOTfvTIzx2LS6hVjm715UepRhuxzl+mXTenQXr2Yqq3teBjDFW8cKzzYpuLXqlLvXwpPDmO9OfQdx/mhbX+w23+D1WO0e7iCTJlAaTVFc2P9qHz+Ii++yiPftAdWjoWbe4txYHhKJk4miPGkgCAFnoCqzonx8qeG6ChQvVSkBzFdTN2sIHIZrUxVQBLVijhdrlaT4Ba7cS4Khl1mSZAOpl0h/xGV39LQXDp882FYfMe4uH6jcUjtLNkMiW8LcD5tjOb3uy20b0xfGrGvrcRTbmxYJpeqBinhVYXmdSfUsWdQ2ThF1vsYf3VDQYffaJOhejPOOZMOiC5pvAzvPJmrY0kr+AsgA4zW4m0oKPph+IFneMV5wxIhwbn6Pygle4XWD7v9Fnpa52hw8TRFg6ufqt6hJCSSu3SOm4meGogWEN4MMEV902ZqG3CRLecZvbgkHNPsxl9BB9jcbQhAlhAX7SNm0O65sGKXmJz07qCKVpkdZM1y8dRibjvtC+LJj3EY1U7RZUwdxgLQvNPDYYW90fdulwXe9jE/TJR0ZKW7lEGaKkFHVhIKdAqfScmGqB1kFb7KdYIJ51ISzq8oaN0a8c28X3TWfQXd4uof1o+IERoFX7TyCYe12e3TBeRCfzHPVa6O5bN3CzmYspjCEtpAISX57k46wqiDacD/sVZBh/9bvUILctz0Y97bPw7AG44xzuMB8JFcM9DOyUWD+0rmaBNRVMM3okoN0ey6e9b7eQMEQLuBxEf/U7NCG0vilOWVKUhhLSgAdBCdEGc4BwJPNV+EtRuLxF7JV3azEhL+uuvvx60HJNFb8gtOKyg7zzKYzohXIErG/SZVyUgChHjbxs30dF+K10etgQP96T9geW8PH+a9pZMEnIY/r/mgiBdAFpmf8kE/erixwEfLeNmeqfXSggWCaehjfsstroJh4t7yyYoT+3UVKKBwOXv002FhC+IcAV+3a/Wy0dcRfXgqgDSck2wSJJMR8TAFw0IJoODFrobTb+imus5XDljQTr0miZ3G0UKrxb6CSrhY8sSH+ACEaiuSVPQgwMZskE/wHLumjIx8CITiyvgggcPiA9XjtKTJZOyMp6gF246s1lHe8hlDNIguUYvu+MtzXNz28mY9X/pyKejfdawh7WY748vG44/LF8FgEZfxM3g7wIHLd2/6QDQkaz1OYyzcQ1dEyCttgseLGn5kgyomH1n6Bh/80FeWIsTPXsqBQp5sD6vDFvo5GAO89MjbgNZsogQFQnLHplKqmyeiFSMP4ee35cWxWggAkWSrHLJYaEvNCOMPfQa4zebi6boo9Uj8fctwtAQzScIJEHpDv7DCN5ob2/nEO7u7h5yjIxwUElN9RK6e+8+zSsrI1+WgTo6H3DgxpqVK6ivf4CV63Y+sZ2n0uf1Ul9/P7W0tpHX56Xa6mpauGAB/w5BKm3t7ayWN6+0hLLN2axUB/e7e/eb2W2vFBGBS2tZgQ5qdo137rDKHVz+2tra+b71K5ZTV3cPB7oIocbCOiLIpLCoiEWUUBdh4Wh73do1HPgiFPhD37p1i1atWsW+3pgDRFpmssZGova6JkBabU5aayANv+kvthQQJDPDFfDBv7lkhLbGy5VGsVvAFXdPGQmay4IlZM4iKsv2EGiYdCjwz/6LpiLqmgzP/VuRQHf5MOGrJa6i4N0DUN69exeHdl+5cpXDuaH0hpDmVavqqenefRYwghYNovIazpylJUsWkTHLSNdu3ORovjUr6+lmYyNdu36T/vvLv0Cnzpwlizmblq9YRidOnmK1uK2bN9HtO3fJZDLTgsoKunjpCi2onE/Ll9WxsFKWgRi0IZgE/Q6EdUPeExGGlRXldPnyVapdWsOAjqhGiCOtW7uWzl+4yMEpiCDES6S3r4/lU6EzsnPHDmpra2PBJYSGI1gGEqu5eTZasngJRxdC6a6jo5MWL64ip3OMamqWUHd3LzU1NcU19XPxYk2AdOIt6dRY0OINhUS1n2tGoMhsAX1xPdALf7psiCVN9RJ5BvBy+VJrAd0YCf8CxCHmocoxer8aiWYVgDR6DmCG7sUPf/gjgjgQuH0o4kGrAnoXCECBJQ3ZzqMnGqg6ANI9vX20ecN6MmQZqPPBAwbpX375F1j+02LNYev5vSPHaN2a1ZSbl8uWtiEri5ZWV9OtxkbW28jPy2NQB8+0qn4Fza+YTw8ePaKqhQv4RSG2aDdsWMdRhY8edtH69Wtp2DFCDx8+ZP0OWMsH9u+l6zduskW+YsUyqq2ppZa2NvYLhEY0wBsaHpBa3bVrB73zznscmYg2EcIt6FRDw0NQBIy8snoNYQbSDqSVqODNtKRTD9DCZH/tQR79tCf8ISLqMj9dN0T5ZoVoMEf3M74C/q0jj04MhE6LJUwNPFaQSSbfFMfXgdjdTvC6CDP3sG4B0v39fVRXt4yOHDlCTuco7djxBGtfQMMCuhqlxcX03rHjDNL5+XYWSjp34SItWbyYRYYEkL5w6RIZjSa2bCGwBMrBYsmh9oAaJLoE6xzACDrj9Jlz3Lv6FctoQeUC6uru5hdHQ8OpGcEtAGlE8mYZDHT/fjPrhSCARh6kl3O/UM/n888lxtTf38/SpWKQhsAUIiZB8cCah0CTDtLRP6xpB9JKwsIfg7R2ABpLA6vvc82FhLRUkcpq+zR7fMQFKpFuQkTQ6pBTiQOoISIPVM3Rvhy6PmIhHAY+UTxFGwqm+DP67qiZczqiHuo73QZ6szuXjAYfvbRAJT2MEGMAB/5Wj43eeJgX8aAQc/jRGgetjCdtWYz+0FBpg7AQeGSICSG0e9u2LUx3dAXojq2bNrLVC5Bev24dXbl6nW43NtKO7dtoVATSx040sJ7Gls0bWTwJEYkb16+jK9eus2VcUlxMtxvv0EroLi+qoluNoDuyaPWqerpz5y7zzJA5hXUOLhnylsiUMn9+Oa1auZKV7m7eusVUSyiQhpEEPZDm5hamQAD67W3tDMD4nRikoZeNLwWAfV1dLWec0UFawUMpqZLBIK0tgBbmg1jAvgAAIABJREFUHbzpp6ApEcaPV6i7rmCaOepEAvWPemwMdvDSwCEivD0sRh+7zP3SwlH2s379QT6BpIF/8aaiaQ6+MRt8dLI/h77SbqdfXzJCe0omSfALR/ThX69KnDKZoNT3VrctohAUdgFcB/eXqqB7HeOHzQc+8Dzz0jgQBFcNC7Pz4aOgyt3yuqUMrmVlpZxuCtwwW8DLl9G0y8V88sF9e/lnHp+XBvoHmIdGqDdU4aoWVPLqQCoUOh0A6eolS2jYMcwHgqAp7jbdYw+beeXzqK7Wr843PjHOoAkrF1lbLl+5ym1CkQ90BdTo0N9169YwvwwtaBRQHKiD30Ft79pV/0sCh6Vr165inhuh6KA/kC0GNA84atAisMD1Et0MZChIfyO6WUhybXh7fK0zL6wngtClLUVT9JFFzoQBNSzlSY+B7jiz6Uutdnq+fJzeVz7OinYA7H9uz6fjAzn0wYpxWmmfZq+PvIAOdipAGt4j33uUS2/22GRzL0qXcg/8uxc5CYehcZcoQRpWJDwbNm/eTG/+8C1WbOMmAopyghocFOH476wsh3x+/hvh58K/hRyD+DlLhgbcaHCN8Dvh57CEQXecPXueeW2fqL7QLlTthPr4O0AeVrrwe/xfuIeggCdWnEPf+OeStvFS4HEG+od/C2MQjy3utZhDDeggnYLFhsrcW925EQWA0DVTIAIQ0X6JtKgbnWb2kPiZ+WMEsSShIEPLP7fnkcVItN4+Tc+UjzNQ47lONkgjtBycPnIWyiXHlS4luP2PLxsKvlRiXuoowVkAOqS/AifbeOcudXR2MkDLNRXLN1+4a5bVLWVLGeL8sbStdJ4S2bbSPsyFejpIp2iVYcF+obmAkG5LSdlYMEX/rWqUyhKg8YH7hwJpt9dAZ4csHAreMWmkRTkeDrpBqLcA0r+22ElPlk5Qz6SRPn2vkHMFqk13gIpB5CZAWonWdYkZPPQwB9PEXWIAaQGozdnZ7KomB9Cxglyk66DhzJrO03Fkm1EwaZH6oaAJvYqCGdAESKvvJ61tukNYF+hLfPZeQcQwZqE+Eqb+ZvVIQpK/hgJpcOgQKwII/839Qno4YaKPLRumlfnTdG7QQl9sLaAnSyc5R+CtETN9oaWAaiFetGxYwfZTVmXYZaB/6bBz0I0SvCzJ9tD/WOyktXaVQErJTWWGIlzGKnaS38cDcEquVVJH2ezL10p0+/H0LdOu1UE6xSvaMWGiL7faCf9XUnJNXvp5hGmXyodpK2lDrk4okIaiHDw4EEEInWZQLp+qH6SSbC/rgHzmXiFHKhaYvDTuxdEi0a8vdtKOYnWSGdwfNdNr7fn0cFLZ/EBx7zfUDAiKAaDFl0gBOl5wi3R9pN/Huj/E1yXjHmr0M1Pa0EE6xSuJB7ozSqAGT72jaIoOLRhVTWAfnhn/9TCP1hdOzYh47J400g97bCy2BABEdvA1IgsVlvWbPVYacRtZxhTW667iybgzsuDs7O1eGx8QhsuuIl4+9O+lhX6dEfxdlRJlM0J1gd4Q/i24VccKcNFcF03dWOYo0e3H0qdMvkYHaY2sLoAaEpuwSpUW0B+/VOWk+jwXu80lqqBlcNM4LIQPtLQAUAXNDPDR8RS01TNlZB3um04zeRXkWsT94Inya0uc6qQji3EI4QA6njlRCopK68XTF1ybrPvE289MuV4HaY2spGBRf/5+AfVG0J8WdxmC/hBB+rnKMbaq2ZsqTQuCYS4M5dD3unJDSqrKDQ0vhl9e6KR9ZepQLHyPKIFabYCOdhmjrR/LFknGPWLpV6Zfk3YgrSwsPD0ODuU2Fw7qvtxmp+axyFGJ4uuLzB46UDbJB3yFJmR5Tp+tC0+Xq45s+kmPjaBTHXATjjgADLHU4qGXF4yyup1qRQWAjnf6lV6vtJ4ac5PMe6nR30xpI+1AWllYePqCNDYWDuQQRHLVocybQdiMeIjmWTz04vwx2lwwTbZ4dCqSsMMBxrec2fTTXiuPNdoCHWxEPyIFmaolCpCWs6DjBTOl1yutp9bcJPt+avU73dvRBEirr4KX3iCNTeX2En3rYR6912+VzUEYaeNBTe+FijFaXzBN4K61VKAECNnWt3uthKSxsRRom4DiqLSqODYgrnDCp6BTUoBWcEnEKkqBMN6DyIgdkVRQ2q9o29XrR54BHaQjz1HKagAELg1Z6NuP8iJqJYfqJKfFypumzYXTHNaN1FipeOBG3QZqGs2myw4L3Rwx06ArS/GhoHhsOCD84Pwx9jKxqn1YKnXFCLPyqQRo8ZdTMjZnKvZLMsaVLvfQBEjP1WAWJZsElEDXlJG+3plPTaPmiPkEQ7UJPeX5OR5Cfj8o1i2yeRiwExVqjrRhoG3Asd8csdDdURP7OguJbZWMXVpnfo6bfnb+GLsIwm9btRIFOOOeagN0tEOJtn6885Ts+8Xb30y7XgfpNFlReD6802fjHIThMmErGQ4eOniCIAch8g9C46Iyx0OI1AOYQ4zIZMAfX8gDSCFdFgJcQM0gVBs0xqMJEz2YMHJwzsNJI/VOmYJ5D5X0Ta4OPFhA20BTBDy0qiXFFEc0ABhNXbXmKBX3VKvvmdKODtJptpJ9sKof5LEOtNoFwShFZi/lGb2szQH96FDqcYikG3Vn0aSHyOkxksNloDF3VrSeaxGHgJfHzy/0h3jjxZGwouCwcK5Z0JjrRE55wtYywxrWQToNFxRW7G1nNn37Ya5i3Y90G2aeycvUxu6SSfW5Z7nJiADSqQToVAFlqu6bbns10f3VQTrRM5zA9nEYd24oh47151DbuFl1KzaBXQ/ZNOgMHHI+WTrOXilJCc7RKECnEiRTee9U7Dst31MJSEMSt6KigofR0NBAhw8f5uzwSISMxMCQrh0cHKRXX32V3njjDU4QIVdknZsOHTpEugtefFsEwSDQfT45kEOt46aYXPbi60H8V+MQE5obEGYqsyByUgH/EO9tFfDRalrQ0QBfNHXjnQbp9am8t9pjyYT2lIA0UqGVl5cnDqR17w51ttKIK4u1P77fbaO2cRONR8hMrs5dY28FIkjQx95fOklbiiaZD096CfMumIsArfPQSd+BEW+oCZDWLemI6xRVBUDdo0kTB4wg3Bqub/AO8SkUK4rqZlFWhqcGZE5xEAg1vWV5rrgV86Lsgr96kiiOaK3SaOvHNPYIF2mhD4kYV7q2qYN0uq6cwn7jkLFz0kTXHdl005lNLaNmmvAm9zGEch5c/ZCtG650dVDti1MtT+HwQ1dTANKoEg/pEsssx3JN3HMhaiDV91dzLJnSlg7SmbKSCseBYJJHk0ZqGTNT+7iJ2idM1DtlpBEF2cuV3AJufBU5Hj70g6bGYpubamyu5HhoKOmgUCcCzZFMgNYKMGqlH9Es41yoqwmQ1jnp1Gw1aEDDz3nKZyDw2YPTRhb3BzUC0J72GAjSRQhSCSR/5o4i1NwSCHSB+l6+yUeFZg8VZnup2OzhpLWwlFNuLctNaxI46FjALpZr1N41WuiD2mPKhPZ0kM6EVUzwGFwSegQh2UnxvkjEuBJoQccCcrFck4hp0Uo/EjG2lLYp+LRJfdvkfN1k/d+IdJBO6QrqN0/qDOgAHXK6dZBO6k6M6maaAGnduyOqNdMrxzIDIXyi1XCzixXgYr0uluGHu0Yr/VB7XCltL4RVzH0SJjyU0SD5vQ7SKV1J/eZJmwGZB0INgBY/c0rHoiVQ1FJflM5f2tYTA3ckEBftV02AtH5wmLbbLn06LgFpNQA6VoCL9Tq1J1sr/VB7XJpqT8pJh+OidU5aU0undyZZM5AACzpWcIv1ukROlRb7lMjxJrVtqeUs3Dyc870MUOuWdFJXTb9Z0mcgBEjH4gcdK6DFel2i50qr/Ur0uDXTvkIPD02AtH5wqJltk1kdURGgY+GeY70mGYugA3SCZlk8seLDaiV8dIhrdZBO0FrpzaZ4BlQE6FgBLdbrEj1zWu1XosetevvhDv+Em4k9NaReHVK+WvxW1w8OVV8uvUGtzYDMQWEyKQ6tWtE6QCd4o8pZzHLgHIqflrlet6QTvGZ68ymYARUAOh4wi+faRM6W2HBL5H3mbNtydAUmQ7wf5bw9hDpSMA9MpA7Sc3ZHZfDARQ+FYD1Ho2YXD8jGc20yVkTr/UvGHCTkHlJaQ9hw0gkXeGopMMtZ1gFA1wRI637SCdk2c7NRHaBDrrsO0Al8JMJRGmIAllsEaTSshPK4cf06/dVffWZW53fu3En19fWErCx6ZpYErq3etIozkCKAThcaQQdplfZauAWXenQouaXY6paRL0i5Jf3SSy/RK6+8QrW1tdTZ2cmJEk+cOEFWq5XsdjutX7+eSkpKCIkW8bYoLi6mc+fO0WuvvUYdHR2yU/D117+hZGr0Opk0A3ECNKYiVhCL9bpkTn869DGZ86HKveQ8N0JZzaHoDylnLWxErXl36H7SqmyZud1IYFMnm4OOB9yTsWA6OKs4y1KXOyWTK+agxV1R8vNAHZ3uUHEN9aZSNAMxArQaNIWS5zRFs8K31Xr/Ujk3Ye8t50onndBQQBvNoMIdMAbaUZPu+NSnPkXf/va3aWhoSLaX0vcQVzp06BDplnQ0q6rXnTUDvsdeTpHyjasBzOkEfjpIx/G8SIE6jqZiujQA4DduXqe/+kyKDw51kI5pCfWLRBY0JkMWoCWmQbygFe/1yVy0dOprMucl5L1C0RlqWMzRDlB0gKimJY0zvzfeeCN6S1p3wYt2BfX6PANSC1r2Wy3wzR8A9FiBSy0LPFkrF+s4k9U/Td5HvMhSYJZzk1NjEOFeAIIlfUN3wVNjqvU2kj0DUQB08BDeF+BopT6tEfquA3SyF1cD9wsF2JFANZq3YyjXO8n+1IQlrdMdGtiU6dSFUAAd4nN11nMj44saavjRPHNamcJ07HPK5y7UpKWY6sDJrya8O3SQTvkWTZ8OyAG0tPewmOUeOrmTdGmYbqCtdAW6dO13yjdgqP2SrAmVBsGI9qUmQFrnpFO+RdOnAwGQZn/oCA8Q/1qOW8TP5U7uRSBukD40Qlsanql0o2U0M5WhvDhSYUWL96yWOGndktbMdtV2RxQAdNxAJfDW4pkIdSCpsdlKltGnsWHH3p1Q4Bx7i9FfGeqAUmQU6Jx09NOqX5GKGVAA0IKBHFX3JA+JLMhHwWFHdW8VK+sArXAypcAsfD3FtHkU3jOWaroLXiyzpl+TshlQANDxglSQGpFa0KFoDo1Z1/GOP2Vrm8gby62R9C0cKuIvkf1S0raoXzonrWTC9DqpmwEFAK2GERQS5EIcLAbjrcWWWOpmSQ//Vjr3Wn6bhaA+NAHSOietdIfNsXpJAGhF4CyddukncoqBWsu4o6kdqwUOOtKEyBxY6yAdadL036dsBnwB8POGQKF4wSmm6+VcpVIwQzH1PQX9TOkt4z5FTmnvg4I0SrQ7IOVcUVHBHW5oaKDDhw+Tx+Mhh8NBzc3NZLFYaHBwkKWgYwoLj8aSLioqovPnz+t60ineP4m+fTiAjhegVDeoUmBJxzsHiV6/lLYv5aLTabJk3P50Szqlu0m/udwMAKDD+UHH+8zFez33OZQPbZI8QVQZQ6ZvPzlPDq1PnA7Smb4r0398ibKgE/LlK/UMCAfcKi6N1nFGxaEqayqUp00mTJSPSBN+0nrEobK9mPG1RBa0lEGI93mL9/qo5j4J1nRSxxPV4FNUWTwhqYoUjHfoIfqtCbpDB+l4VzcDrk8gQGN2kgpqCTpcTOoY0mFLiT+PxF814aL40mFcAp0W2LiaAOloDg71RLTpssui62coHloNYFKjjehGI+KspVa10JkYDhtTMo6oB56CCzJ8YjQB0rolnYKNraFbSgFazWdOzbZimjI5C08H6JimMiiKJX3Rif+d8gWPbWiyVwX2ic5JqzinelPRz4CcBR3vcxbv9dGPIswVKniBaGo8qk6OTGNyAJxpVIbSOQzsnZRb0i+99BInoq2pqaHOzk52tj5x4gRZrVay2+20fv16KikpIThrV1ZWkk53KF1h7dfjZw9ctOFxIlk1+OO0ADWZyDJ26xOKyGMhLcaj9naTc5+T2xxSDxu1+5GK9iQUmZJgFmBjeXk59zYhwSw63ZGKnZDaewqudgJAqwVEarWTlNlRcMCYVuOJZdLCuc+F4vNjuU8aX8N0R6qzhesgncY7KIauSy1o8SF9DM3NuCStQE2OmxZNBiceyIQiBWK5fwe+qmYIV0k3Rrq61sWzhlrxk9a9O+JZxfS6Vo7iiBdY471eEzMoBqDA33lcmQLUYhpHPK5Qh35S6kcTi5TgTsi9hHSQTvCk683PmgE+KBRx0PECbLzXa3GJZqTu0mIH4+mTdMEiHazGc690v1ZL3h26JZ3uu0lZ/8UAHS+4ZqrXFWYyZgs6FL+rbHnUryWmK+aiZazGjKajJa2r4Kmx8slvQwBote4cL8ir1Y9EtBMcm9T1TEwZSL0akk2LyAFwJi9KIhZark0Zd8OUu+AdOnSIXfBqa2sVueDpIJ2s3aLefdiTQ+JmF0/rmYoFM8Yl56InTFqqAVpu8TJ1UeLZqPFcK3rpaiKYJRqQ1v2k41n55F8r7DW1DL1MxoKQYwtxoDQjAk/qrhZuqSO5vYW6VnxdJi9E8h8T/x31g8NUzfzcva/YkyPeWZgLmBD3GGU+lWd5h4jJfOmiyB3qBUnyECs4F93i4t3MSq7XkiWtRxwqWbH0q6MGQMcNWmkybXGPU/qZEgqIpaet4Sx0wbKLBNJpMsdp1U3Jeup0R1qtXvp0Nl6aQ3wulT6jjq2ncYN0OK5azg1GSo2o1oHYxq9fFX4GNHFwqEccZtY2VeugcC5gR0LGqFMQ6f9AaYnugHeHDtLpv6fExpwah4QJAS8NTvNc+mLQ4PRrt0uirx1N0B06SGt3r0TTs3gpjrlGf86VF1E0e2jO15Xx0tFBes7vCnUmQAdo5fOoW8/K52pO1hTTVVqJONQt6fTeivEA9FwDLN16Tu+9npTeS6zptLOk9YjDpGyTqG6CPRUPDz2XgGsujTWqTaRX9s+A9NA3HS1pHaS1tZvjAei5Clhzddza2rka7o0WLWk9LFzDGyZM1+KhOebaIaEwjTpAp+deT3qvteaCp4N00rdA3DeMFaDnGgc9V19GcW+wudqADG+Ydpy0LrCU+t0bK0DPVcDSrefU79m06EGIgx0dpNNi9bTTSfE+iuawcC4D1Vweu3Z2bpr1RGt0h+6Clz4bKFYrei4D1Vwee/rs7BT2VHioxFygDtIpXJA0vnW0AD1XwWku8u5pvK1T33UZtztxp3S6I/VLlBY9iBag5yr/LB63rnOUFltbO52UWtSBnikB6fnz51NFRQVf0dDQQIcPHyaPx0MOh4Oam5vJYrHQ4OAgvfrqq/TGG2/Q0NCQ7LgFA2PGL6NNn5XKg8O5+tDpAB3dc6xb0tHNl15bZga0RnfoLnja3aY6QMe2NnOV6olttvSrZsyA5EReiSVdWVlJ5eXluiU9F7dSNCCtAxPn25VNVTcX944+ZgUzEIGPRgs6SIvmUQmdoaSOgqVJiyrRAPRc56Dn0r5Ii82bbp2UhIKLu6+DtMjyEX9lzHWrUAlAy2VmSrdnQ63+6nOh1kzOsXbEh4UYuh5xGN0GkM5fdFend22MXUmwylx/mUlXWZ+P9N73Ket9mIdNE5Z0KoNZQn1liF1R5hLPqDSiUAcj/+OsW9Cxw5rB4yHj2DjZ2lrJ2t5J5uFBnlFflpHcBXaaqqig8aoqchUVki87O/YbpcOVOkiHXiUxSMv6CAYunSugpITmEGZzrsxJpGdcn4dIMzTz9wavj0zDw5TX2Ei2tjbKHhomg9tN5PE8rmg0ki8ri7w5OTRWW0OODRsYrMmQgbMdAYTmrCWt5FNevLWklnV02zI9ausAHf06zaWvrOhnZ/YVxrExyr3fTLaWVrL09JBxYoJgUYcsBgO5bTaaWFRFo6tW0sSiRQzeGVMUAJEmQDqRftIhgnhiXuMMfI/zXCgB6Ewde7SbQe6FrXt3RJhFn49yHj2i/Fu3ydbcQsapKb/1rLD4LBYar1pIw1u20OSCSoVXpVm1EICdsSAtfmgUvKwUraZU/yRTQEspQOtA9HibzIUvK0UPhcJKZoeD7FeuUP6dJjKOjiq8amY1r9VKjg3ryLFuHXlyc2NqQ7MXzTVO+muvfyO4FuF45mgXLFMfTKUgHe18ZWJ98UEhxpcpL+qErpXXS7nNzVR85hxl9/bGdauJJYtpePMmGl+yJK52NHOxAmtSE5a02t4dYpBO1GJkysMZDqDTiW/lT2efjyhw4KT2ukvnYi67Z0Y7t1lTU2S/dp0KL1xkDjqeMl1cTCPr1pJjw3qiTOCmFXzmawKkE8FJKxh7PHuFr013oI5kQWt1fABk8Jvk9fI6ZLndZBodJXduHk1VlJM7Pz/utZVrINSXlE4DhZ9u4/gEFVy+zH+ypl1xrY3XYiFn/Qoa3L2L8Pe0LqH8fyWDykiQToYlLcyjVoEs0uaNBNBafgkZpqao+MJFMvf3s2dAlstFxtExmli8iEbWrqGpgNBMpDmI5feZei4Ry1wovcYw7aKCGzeo8MIFXqe4SlYWjdUtpf79+8idKbx0BItSEyCdTnRHOlEAoR6GSAErmn/xeDyU19xC+ddvkO3Bg6CXACwsx8YNNDl/flw4EOlizc9PpAGk4Pe2lhYqPn2WLN3dcd99bGkt9R88QO68vLjbSlkDCq1o9E8TIK023ZEsSzpdH9ZQVnS6jSe36R6VNJyi7EFEqhE5V9bT8MYNHKmmZtGjCuOfzeyBASo8c5bym+4FaapYWvWZjDS6fDkN7H2SPFZrLE2k/hoFh4XiTuogHeOSpeuDG+mgMMbpSMll1o4OKj16jCx9/Xx/R+BAabq0VNX+pNvLS9XBq9QYzhEKrl6lgkuXyeSMzQUPXcF5Ayit4a1byGc0qtS7FDaj4PBMEyCdbnQHljQdD4vkADrtAMjnI4PbQwa3i3Lb26no7HnK7g+A9Ib1NLJqJbkKi/gBhtWlJIwYvLbB5SLyeSnL6yOfweAHAJOJvFlZZBCFImMOsxAhhz/8c9HrGt4lWVl8rcHrIfJKfUB8fg8U1DGZGBkQIk0eBHUE2vH5D0P9vxS3L9p1xqy0jLrLvXePii5cJMujrphREVQWKK3R+hUxt6GJCxWAs9BPHaTjXLF0AblwPHRajMHno6zpaTKPjJClu4e5TWtXF5kHh4KcNKwsd2EhTZaWEqxpeHpMFxf5AVFO8wFtTk0xyNvaOyi7r4+MLhd5zWaaLiri6ycrF5An18agyJDp8ZClu5dyHnSwrgQZAiHK/PJwkatsHk2WlVJ2/wBZ+nr9YC/U8frrTM2bR5OLqnjnmZxOsra2+sHaYPCPBQCPu2XhRZMVvN7g9ZLXaKTJykpylRTHuXOTfzl8pAsvX6X8mzdjujlenggNd2zeRFMqfy3F1KF4LkonkH7ppZfolVdeodraWurs7OREiSdOnCCr1Up2u53Wr19PJSUlhESLSBGjJMdhojnpdKQ60tqK9vnIODlJ+bcbqeDKFTIPO8hVXMyaDpa+PgZaFPjQAmAB5FmTk1zHWV9PI2tXk8dmm/VI4brCS5fJfuMm++9OlpdzuDLEf+DWBxcvHFLBLxfAyMaty0229nYqffsdMo2Pz2gTym1DW7bQeG0t4aCs8Px5MjtGgnUA9O6CfBrauZOcK/yWoHlomErfe4+snQ/4BQCPBQZ/jHligsdhgPWNrzeTkTUsBnfsUJ13jwdvlF6LF5L9+k0qPHs2OCal16KeO9dGw9u2Md0hfIlEc71m6kYB0OizJizpdD045IdWtPJapUDSGqC9PjI7R6jspz8lW8cDnm186vbv2c0yl/PefocsgSi2wR3byblqFeV0dDL4Wvr7GdjGllRT/769LH8pFLjtzfvJTym3uYUt1/79+2l0WR3/uuDqNSq4fIVfDLDepsvKqP/g/iBQow7uOf873+U6AFS8BPqeforGIQCUbWbAzb95iwovXiIzMjMbDDRZPo/69+2jKYn2BESH5r/5QzL39VHf00/TRNVCgtWch5cSONyxMX75IMqu/+mDaXtgZpieprw7d6n0ZANlxRDUMrpsGQ3teIKmS0vixlvMb9bYGO+trKlp8uTk0PS8ecnjucVMWDq44KUjSEv9ZaWAHfcuUqmBdD8ohKVZdPYc2W/d4hkBBdH5Sy/z3yHUU3riJMFzAAVylo7168hVYKd8gMGxY5Q1OUUeiPPUVFPv+54JPoSlx46T/foNplDAcwJgp8r8B47m4WEqPn2GLXfBgh2vrqbep58i6EfwWns8tPD118k8MMR/B7DCLWy65DGAsDV98RJZOzqZLoEfd+/TT5Mnf7brWPHx45TfeId6n3uO20LJv3GTik6fIbPTSW67nZyrV9HgjidU2hkpaMbnIyu+Qo6dCJ4jKO2Fq7iIhrZuIefq1Uovka/n8fiFnhrvkq21hV8WWR4vec0mmqqcTwO7diXnKyUKa1q3pONYcq37TKe7PzQO83JbWqj0vWNkGvcHQQxt20oDu3f5QRq/Oz4bpMFD5zx8SKUNpyjnwUOu6y4ooK6f+QBNlZaxwE/V17/BFiqsYOfyZTS4aye5ioqCAAxruvDixaAnwtS8MhrYt58mqhZwHTzcC7/5baZGYJUBgBFgIQZpa2sbW/TQTGaQDgC5cB/x1is5eoxy79+nvvc9QxMLF3K/7DdvUdGZs8xbo/8ja1bR0PbtcezY1F+KdSk50cDrE01xrllFjvXr4wpUAr2FOS64cpWyBwaJ3G7/lzDopMBh8XRJMb9Ip8vnRdM95XXFD6U4hDVMCzpIK5/eYE2tg7PQ0bSmOYgYTAuuXKPi8+f9DxIRdb/wPI0uXxYepEuKmestuniB7NducF3wy/3799LIqlVkbe+gBf/53WCbI+vW0eBVm3TPAAAgAElEQVT2rTPCyW2trVR06RJZ2zr8IG+309C2LYS6KMbxcVoAkHY4GKRh6TlXriR33uOQ9Oy+fs46AktfAOkBCZALa1X207eZQuk7eICmEIzj9TJXXnQWID3KVM3I6tU09ER6gzQOfIsbTvOLS2lB0Mrgnl00VlfHtE8sBaHpeOnmNTWRccTJayZXQG/hLKPnhef4pa2qm18U1rO4b5oA6XRywZNbWC2CdrrTHJhnWJCF5y9Q4ZWrwWnv+uCLfJiHEtKSLikm8LzglYsuXGDPCYA01NMGn9jONEb5j34cbBOHi4M7d5C7sCCoq53T08MWF3hlAaQdmzfS8MaNsiCNgywEV4gfanhqGCcmyeBxhwVp1Jv/X99nt76BA/tpqqxsNkjbAdKrmJNN5wIPGnwd5CGoRWGZrKigwSf30MTCBYpcKuWaxZqDNgOVJWi+hLo9Xqhjy+toYNductvzY76n/FtA4aBF1XSQjn7OgldoEZzRuUyJKARIF52/wGAplO7n3h/0kQ0P0uMcPFF0/jwZwDkCpLdvo8Etmyn/7h0qf/NHwTaRR6/v4H5yifhkRDHar12jwktXgiA9vHkjOUKANFz2nOvWkMuOw0kDP9g53d3Mm8PFL5wlDdql8tv/SUyp4GWBNFFSSzpDQBqHqPB6sd/wv/yUFLxE8QWBr5VYCnhwKPAhj6JB7IcepjHkVOx55mk+y/DFaL3Paj6dLel0PDiULoBWfI3TnYcWzysoBVjDxWfPBX88sGsnDW3fxv8OB9KmEScVXrpEhZev+L0vrFY++IM4DyIVK7/z3aAbGA4ae97/fpqaXxEMEgGYMC996TLfCwCBQ7vRgOuclO6YrJw/k5M2GDhFFK4H/xoOpAHmFd//ATlXraThDevJA02KDAVpqBXaL1+mwouXQ1IOM54tg4GGtmwmx6aNMQn94wWJgCfQK3BnjKYMbt9Gjq1byKtGElypVodCPhr91YQlnc4grRVwFjZfJtAcwljgNQGgKztylKkPFKRQ6vrQz7KfrNS7Y1jw7igpZiu26PRZPnj0mkx84ASeEfwmuO6F3/oWmUdGGQx9xiwa3LWLfZfdAc8L+F8DpKGDjN9PVFWx94arsJD7gUOoBd/4JnPffHCoxLtjEdo4SK7CghlYgRdJ4bnzNLBnD43V1fpBwefjoA+IEvkPDgN0xxPpTXfgMBgptOA9gxddpIJ1xtcF+0ZHKU2KHIr4mrI1tyq6l7Qv8I/HITX7rcdbotTrEN9OEyCd7pw0JlQLYJ1JVjRvUp+PkHYJBz4ASwMiqC0W6n32GRpfvISBuPTIUQ5oQUEgycj6tQxyEF8qhmfE6BhnmYaFCvc8hGQDVEtOnvS74E1N+8EfGT+2bGYwRh1baxsVXLzEgSvuvFxybNrE4cgC5ww/64Vf+zqZhv0Hh+BN+555in2qhQJPAnxm5zx8xG1OLFpIvU89PcNfG3w0+HH4fA/s2U2wyIXoSD9InyF8FbB3BzjpeA8OcQALH2F4Nrjd7IKIlxg+7zmUniMkE7ibvT72sChpaOBo0UgFNBVAGu6H6KPSYoagE9avuWVW0JHSNvDidmxcr44lzftZ6Z1n1tNBOrZ5m3FVAre04t5lHEAHRg4gyR4coKJzF5g2AOhOzq/gPHeUZaCic+f97lTwk16/lsZravjhz7vbxMEscMeDhQyFPHFePNAZ4LtxgCUA1fjSWq4HkEfQBX7nyTZzBCEAGh4eOITMGvdnvIYCH0c7BoJZWFOibikDqmlkhF8s6Ac+8QF88BbAi2J06VLy2PPJ0tXNHh04SAOdAq8VjxWRkT5+IVnb2tkbAfdAsAxeJKPwIMm1zXgZKNokCIGfmOCDMwhSAfgxbuPkBHmys8mbYyWvJZtD4EENYa4AkIjqZE5WReCGd03x6dP+l1eE4rFZ+VAXnjNKuGHsF0Rv5jU2Ut69exwhGktB9Cr86qcrymPXSYnDetacJZ3udEeqIw0zFaCFjQpLFWCGPHmIJkS4tDvfzjQEPmlNY/7P5qnyeQQ/V1ilqAOfZdAQYzU1fp5XUmCJ269eZ0scFAhetji8AzDgZQCBJADjeHUNTc/zB7oIWWGKzpxjDxJx8eTl0siaNTSxuIr9swuu32AwDK4PwsLt+TS8aRP7VZe+c4SsnR3+MPfSEpoGDRIAQ4A0DhQNiMxDiLjLRT6jgaZK59HkwgXsqaIUONFnvDRsbe1k6eqinO4eniPyuinL7eF59GWZyJttJq81h0EaB6Bem41D7fHSAXh7cyzkzrFyirJ4CgSW8HLFekYq6IsfpOvDWtLYI1gPvMjzb94ma2cnBxnFUmCxg48eWb9OPSta6EgM1rQmLOl0BWktWNBY+3A8NANLLDtVg9cAbADKALXsgX7KedTNlAeLEgW0OyBeBOtnuqiQRXgA5rC4QxWj00mWgUG2uuHzDJc5WJS4Fjw2PD7wb/ELI7unl6PWAOZBoISF7XIxqCFsOXtoiPDJLRZYApCgr3gRQPN60b/+G1v9oErGl9WxRcveB7ygfiU+ACdc+CAqBesd18Oy733f08pA2uejnK4uyrt1m78MosoxaDCwBQ/hKlehndUFIVyFFw0sbYRSs99ylLkG4Teej5yHONSNUNA+eOFQdAe7OY6PB0SyOim36W7sUqh4QRoM5KxfTgP79jG1pvRFGGkcQdnMdAXpdOakUw2AcwWgZz0E0MZoamLeWeA2YcVCUxogGC1wQH4UDzz+wBODD+/itBjDPrg+H1X9x3+QyTFCfQcP0tjyZWEDJxAYA5/tvLt3aQIh6s88FREXYIHj0BEujIhejEUvQ3wTHOIxYBcU0NT8cnIVFLJaoBdWNiiTAK8dCdjwdYGXRsmpUxHHgBfV4K4dHMgjhORjXH4f9An+QoDVnHu/hSw9yEQeAwoGeoGXMeu07NsbV2RjyEHF2DXdko64TSJXSBVQZzrNEWnm8XD6Dw4f60mDq45VgCeZ6wgvh6p/+3eaLimlvmefiSya5PXxV0PJe0fIk59P3S++ENHKY+XAGzeo4PLVoHdMpDmN5vcAUNBLbGEXF/EXDGglT46VPJZs/2EkrGwRn83UVVc3e86AN1ZSwNXjBQwZWubrp6Z4zUGbWB89ZFnYmIvBwF8DOG+AT7SzfiVNl8Uv4DSjPzGCs9CGDtIxr66fRkglHx0uaCWV/YpjSpVdyjrQ05QX8J4QBJbGli6lkTWr/Up0CgT/xa6qyZSfBVDBK2TBN79JA/v30ljtUkXcJ6zu4lOnyTTioK6f+3D4kGWfjw8doaKXE4fIvrIF8dcCJ++y2Why4UJylYHSKWe6hL1HoJXt9ZFp1En5t29T/rUbLAurpODAENQTzhh8Pq//8LO/nxDqHVcBQFuymW6CV9D4kurESKDONZAuKiqi8+fP02uvvUYdHX5dBWlJtJ60+H7JtL7E953LVjRADnwmIgKNE/CuCOgw+Hw0XVZKw5s301j1kpgeuGSsJx9yOUfJfucODa1f5z8QU+A9AU8FS083e7Mg8CWcpjKogJJjx5keQSabZBdY2fA5h/wnwBVAjYNQUBL4IuDMNqks4NutVj6EHdz5BH/RJKTECdDokxJLGnr7FYHcng0NDXT48GHyeDzkcDioubmZLBYLDQ4Osl7/G2+8QUOQz5UpsjE2hw4domgODrUE0sl4oENtnEwKWon24cCpPSL5zIODfpoA6aggejQ1yT7LY9XVrL2sxGUL907lOkY7dqX14cVRcvwkWR/4Nbj1MnMGfGYTJ7RF9KoQoJTQOYoDrJWANBKilJeX8xBSDtJayMySaks60mFhpgKP2g9RJoKzMEc5nQ+o5GQDe6HoZeYMwL1wdGW9P9Q8kRnH4wBmcY81AdLp6N2RKj56LtMcaoGN3CddpgE2vEFKjh3j3I16eTwD8PxB1OZYbW3UHkBRzaM0kCUKrQ7pfVIO0shxCLqjpqYmbXIcpspSDQfQqXppRLVxNVo50wAa0wyfbUQywm1PiUaGRpdG1W7hgBBRqWPL/v/2zgNIrupK/2dy0ARN1owSEkESyhmQEEEISRhwAgy21/Z6be/Wlte1dtXG2uS1/+Utl8Ous413HTBgYwMWmKCEUAAlgnLOcWakiZImh3/9zuvX6u7p9Dq+nn63SgVSv3Dvffd997zvnPOdWyylmEfUiRhZ0dw76SBtlZO2E92RyJc7lAVtLqRE9imixWvDk4blnKF70tqqRQ9K9u2zrABnw8cUVZeoL0lVm67x48KKpInqZpxsvrCe1lOEwG0LkE5FuiPR1nQokB6WQBP1m+L/Auny1YGDFaAuPHpM1QCJrIg0VTpOjyIhl0X5EP65feZ0GcjNS8g9o8ipGdI/B6QjfGSJBMVQAJ3oDSPCKUvMaa7Ua54PYV/+Mg9tD9Jk1JEBiYwqMcYW0669JnpgUEWUyMok9I308tzGRq1yntnTnZTwvMQsBOMuhAK2oo44Y5pRHi2MUMeY9S9Cy9n3/g5IR/BE7AbQgUCaFx2lMdKBVQEuQ/Tl5KWnjp6vNoEmG7S3C1VJaKol0d8n2VeuSW/5SOmqq9NML5xSiO1oGjD8Z0+PZPb0Sl9JkWpXIN6Td6lRBrNzVN9BC5X096vYELKh3TWjNOssq7tDBnPyZEDlMcVQmKN/OTnSVV2tOhYAi6Zp5+Ro37lh5w3jZSAbZbbrDw9BJOrnkdhCjDDnoMFMKSoSIUjxNt8ZVOm0gneOq3+ZGSrdmdnZJf0F+apPkdnbp/ogiCwZY8gQGeiX7A6unSFUDzdD/HSeL1yQzKvXDEBlPIgWZWQa4YGZJHIMaAKOacnCj1Kuy7ORnMF4KW6bfaVdgwN7i4qlp6ZK05VRpYu0cV/mJbOjU3La25WnJmU8p71NMrp63Gp+CtwkC/VdT5NXbRQ2DVedyUj7kOjzWDNUdaFiDs80pvUKAw3GdBjGCKC5jQPSEa6cRAB1OBa0CdD+MgyRuBy5a5eMOHDILVye2ddLYq1QCqpz/HjNCDMbyQZFBw9J8aHDqjnMIs8c6NfyU80L52tcKUpqKJhl9PQYwJdhAByAfWXSJK0/iLQodQkRQgLoDelNI0uwZcE8LSiq9zl8SDJ6+twvj4LA4IB01Y2W1rmzFdAMbY5mGczMEvoOWDUuXSrEuQKcHFNw6pSMOHlKdTAAdjSoMzu6dCNhU0CHuYMipllZiuvZLS1SuXGTgtRglpENl0lh0v4+7duVKZMV0HC6FVy4qPOgx5CAgXb06DqhQowpQg+IkVhTdOiIkO5N3wZzcg1hJ8COZJsBrOM+lSBFvKl1/lxN9DAb8p3oLKPGx32gKQBSPs/Ryrg6+Ra5esskVamLurm0L1SqlKw/NiiV9DQ0MVQbo7dPlfd4zqwj/vB3NjL6mNMG0F+zNX3Cc7+ClktVVUSJTZbn2fOFjSKaw7GkLc/80BMSAdD6qeZx62Abc6D+mLKaCM8DYp6Nl57MPCw6s6GWVr7lLa+wLYAOPea22bM0cwwrr2T/AS3mikXGC43mMLoHbTNmqG5Gdmen6ihTvkolMRkL6mLTpknr7JmqLJfbeEmKTpxQsMZ6N6s3K6hOnar6zQAEFbsptdRXkK+C/CjAsRlgqQKYhWfOKkCShUcfUMFTwZ3jJxTkoAs6xo9TuUt+o2GRjzh6TIWHKK+ktEJGhnSNGyetc2fpJkF0BFKaHJPj0qs2r4WORMeEG64LMA0MqNJcya7dOnckRwDkWNF8MdAf5onzseja5s7W1HX9uhkcVKlUiqRCRVy9+Ua1/EnlHnHipM6NVoYZM0ba5s1VCz7uzVUYQFX7sKBd4lNY1wrY6FK3t2tVGgrLsqGYlXPi3rcwb9BfOEIaHlgu3XV1iXMUxhCYPYdpC0vaSsZhsqM7EgXQniAdzpdTsH4hYF+9dp2RlYcF7BKpb1m4QNqn3qpWNjQDFnTZtm2S1dUjGX29aqlCXzR8YKUb4OgXFivXMzV7ARXq0CGEwzlci02hAmvVJXgPtXL+Y49p2rbZ1Fo9cFAtVgXLwUEtLYXiWevcOWrNAl4AH+p2126cKL3l5W5ekWtXvrlRAZlCAFi3UDJQGWQkmnrFiOegv9w6Z7b73tyras1aKT54SK1HqASyz9D+YD7UQj9zRrUyAE8a/9501xI9xl/Doi/ful37ouWecnK0VBRj4B59I0aoaH/TksXXdaN7enQM9IM0aoTmu2prFbhL331fig4d0r7Ap5IK3rx4UZgwFefDSG3v6tLNkY2bGoKI7asUqg1oETJOqeDjWeghzjPiHdHha2VFcXMHpC1OXqJAOpysQroeTn+0TuCbG6WntEQK4KgBahEN6G9afIdSCAXnEEvfp5yzVkNBCxmQrq6W+gcf0KoibnC91qEgTYkpPuEBRj7fr958s57Ly4rgfcGJE/rpznX6i4rl7BMf04oknk2Lzb5PLcHdWuYI3hCh/vYZM7Sfxfv3qxUJyPpystAq1WvXq8A+FEXLwoWqyoZVB/BXUMAWgCss1MoeTXcv0Vubc1a5fr2U7DugFAW0D4VmVVw+J0eBmdA1tC90vuCmCwrk0rKlGmfrr5GKDaizablB+sAB/TfoA4CWunlmIV2uwYY2atVLajmjMX1p2X36NUKfStFc3rHToD3y83WT4vdgmh0Wl3PMDscfwNcTtA1rJ9lRJGykbKgxqU8YzizFierg1g5Ih/MAPI4JBxQtXnLI4eHSHOaJofoEpQDlQQ0/OGoNxerrU9C5fBfFT2/SUk/wzR3jxqoVV3z4iIIramb1D6z0kv/Egq1at94F0v1q+bUumCdXb7xRRfnLdr4juc0tGj2glUkUpEfI+cceU47YtxF5UL59u4aJwXlq2aaSEuktLlI6hvqCnsL77s2iq0vLXFFmitqAbDqALdEMRUeOSdn27QqwiPPDp19aeq/XpsYYsHQVpAvypfmOO9Razb5y1V3leyAn2zWWHgOk77tXrkG3+GmEulGPkRJeV7C2tZjsfuXV1ZIuKpIrM6brZuBu/f2q9YwlqiA+fZr0FRUr/06dRigjnUOlbcbLpfvvS6x1aGExM49KEb37nuQ1XkoqUEOZNd+9JL5p34HmJpxPXwvz6oC0hckKBYYWLhX00HCt6LBB+tBhqdy0SS58+MPqnNKyTq7q23DNKMYpQPb2Kf9cvGevFB89Gj5Ij66Tlnlz1SLHKs5rbFD5zcJzZ6Xw2PGQIM04qEdHKatClA1dn8uAP1Y85ZsCNT6vqZSiov3KnfarYwthocIzp/XvAPfVyZPk0r33eFnSXiBNLb3FixXoAe7CkyeNorCSIaXvv2+AfQiQBpD5IgDosdzhtUOCNHfo75e8C/WS1dWhjkW+TrCwiczhawUeGJA2CtkuUz1pOze0oot379aKN/gNktGQS21YuUKryMQ97M4zcYXBpjtIJ0sFz64AzZoI1Tc+2SvXvSHnP/lxtRoBJ2gPwBAnF5YmAIQeM38v37rVCFEL15KGnrh1ilp8AGPbrFnSVVMjlRs2yoiTJ8MCaZxRVHdGgpRoEdY5/HPzbbdJx00TjTJNPg0gA9ShO6iBmNnbI31FJRoGl3OlXa05QKIPS3ryJLl8770BQbqX2oN33C4ZPb1SeOKEaiLDsRcfPCjUM1QePwRIj9y2XZ2hLXPnapSLiu6HsKT52si72KCWNE44rd84olAG8/OV+yfckQ3CsKTHyqX7AOmh9RqTAYQB79nfr0V+S3ftcjuOE90/oo0aHvyAdI0e7fcrLOb9iUPondlHW1jSqZBxGAoIY/HQY01zmH2CK6xc/4YKxXeXl0nlpi1Ssmevgppu/EReTL1VaQWAj0rO8Mphg3R1tX6CIxXaOWa0NC1apDX+4K2xBkPRHUQRYOFDXQCs9EFjojMytLhs4733aFy3l0U0OCglB/bLyB3vqPMKIKbAK9EfJLEUHTsu5du3SmZnt3LSRLM0uUDanJeqtetVgJ6NC869u6ZKcppapIcU4gXzNc4buqGUWnyhQHpgUCrXrdMqIS133K6x3BRGhcpAQyMQ3ZF/+oxUv/GGJpvAx7fMny8dN9+o1Ai+BMBOQxBTCaRFJLelWapfWy259Q3uyJ1YvCNWrgG1hEPb059i5fywjo2x1ezvnrYAabtHd9gRoMOxoM0HPuLoUalZu04ufPBh5Y9JvKha94bh4MGaLi2V5ttvU6cZFrYnSENh1H/gAemtKHevH+Kpq9yOQ0O8nYKp7TNnSuvsWconA1ZV69apQ9IA6SI59/hjQ6gLdTRSPXrrVrXir95yi0aNYFWbGXcdY0dL4/IVymubDeuy1uVwA2Q1zI7ojtpapQ8oulq1YYMmbyhIT5mstes8o6ToX8n+g0Zssyvmm1qDbbNm6qaQ3daq/HrJrr36DWs4Du+Ta7fcbFjk/X3qUGTzwOqtWrtG467pB+cD0jg+ifjgHobjcLpqSLg3itVr3c5JNoeG5cuNCJiMDOG5lb+9TS1sYq8Z46X7lwnhZUoJJTJ7LizE8jhocFCLDhAx5FtV3eqlIj0efwLPgpBJTTyK13zFGaiTDtKpooIXb6COlxXNAsciq33pZbn4oYc11phWvWatOnkyu7rl6s03qTPLiPI4p44uvPSAKxEH9Q99QIHXbHySA3Ajjp80CrdmZcmVSbcIIX3EQNOolF31xgYNn+M6cIPnnnhcwdqzYTmXU5B0UDREDgs0/9w5qdy02V32iU9XnJ5sJO4+XLsmdS/80Qjd6+/XhIXLd98lnePHaZ9wfFa++aY6Igl90/C1JXd6lTujPmLx3n3KHdOIKmm+c7FGqxhjaJZyKAxXLT5AuvH+ZdJx8036OxEZWVfaZSAvX2kRqnlTabpt/nzd+KBwCDEk9px7KEjPmSkt8xe4xzHqpZcNByzOyxGFUv/gg/qJTiIMX0Blb281Im1ycrSYAWFlCjh2B2kRpXrUiXjpUqQ4G/V5bHiNy+83sk7jBdL0Mo5AnXSQTgUVPLsBtFpxFpZv+Za3pXzbNrUqAEJADyDkU5x0asLX4GxJYx5x4rhUbH5LgYG7ACwND6xQADMbiSjKa1+8aPDapaUK0ISdaRsYVOchdEJ+gxFjTLvw2COaxKFtcFABHM1j7nX57rs1soFSUiSxlOzdp/0gykEvmZenYX7NCxcamYYDA1L9+mrdgJQaAWTHjZOOG8apo41EEPhcvVVujnRXVCjP3FlXpyDLMdWr10jh8RPuKITm2xZqEs2AKwtTk0ze3qqJL9qH3Fxp89gsale9rNmOACwNbv/ykiVybcpk3bhyWlo0wYWYbfN8jdBYcb87nLBi82Z1mNIfWnd1jWGpQwGdOK7RMgAA1+stLZGu8eM1qUjnKp7VzC2sr0CHsvkQdw/llczWOW6sGiE8/5i3OHLRZl8dkA7w1KyAYLQP3qoVzf3C6R9WMincZTt3urtINAcxxwCrpgCjLaEJKN0aYVG+batkt1/1GhKOuMv33q0OQeW3N202okM8PPeqNDZrplImWMdlW9+W/AZvCwrnX9OSOxWEsGIJ+XODEzzw/HlybeJETU6peOttzWTzbVjiFx9+SLlqYpmJWsm/WD+kL8qRX7uqm5A2nKAjR0rDAys1dnbUyy8p/+wZzwtlc2XqVN1s0NEofY+EmBPecwE3PHGC1D/0oIbblW3f6ZYBBeChfIjVBpgAKMIDPTUvmEuqajfdeadufGTuVa1ZI/lnz3v1BeufmHLV2mhrc/cBvQ8Eg9rYEONpGUa7qF1fcCTy2KE6DF9YJh0Wg6EZl/DUYhjulrSdHYfhgGE0D90qQFtRcMPCKz5yVLJbW2Qgv1C1FohTpipyH/yumRkGSHd3a2pzwfnz0o/uBFYatOcgIW3XpGvsGLl6003KF0OFaGIJAkJqIhpiPHxawgkDPIWnz+oaNrhA4zCogW6XNauZfj2GzoUJ9hQFhbYAdLmPRnS4rUV0JQYk6+oVTXRRjnxgQDeE4gP7NUUZSqG3uFiTTUgIKTxxSh2SWm26ulojLuB9Ndll7z79d1XKc3Uws6tTOXPGCuedf+asOldNecsMGdDNDCceKfU4OHEKwhl319Vq2jsbARYunHzBmdN6DHSI8TmMcFGfUYfxphu1T/w/5xftO6CCTtyXOGnKO9HX/LNnpejoccno6dZoFxKGumtHRSW2FM16tXIuXykYCXYAaZ5Jxw3jpX3WTK1/GbMNLo7gbCtL2q4gbTeANh+alX4B1OqAy8x0/1eFkXzlL1V0B3lMMgQzvUx14/wsBVTAWK3PjAy1wN19Ghi8rgCnokw4FDNUAe76Ma7rZGe5sh6v/461qc47+qkxz4aehtcnA5sGfcnNcfcf5TxS2LVfg4MywJcB4J6ZJRm9pLf36SUGsrJFXOepJgXOQr2+7xiQCswyuuw613ucRtwv1AcNEEacCfEm7mtSEKpFolW6fRx8uvENGMe6noH2R7MaBwyrOyNDBnJyZTA7S5+JGYVj3teOGYf+wBvdE9VVuQx1lvymXzFVlfrFRxSQp7hYWL3zVTFLAEDTL1vQHQ5Ih+93sALQYS28NDnImbcEP2iN7tikDlU7le9ig9OvyXHjlNrqqa4Kb2ISRG3464wD0n5mJVEvtNXMQrqaqL6Ft3JT4yhnzhL/nEhsql69WhONkq3jMWT0hIQWFKjkwLWbb5RO6L9wE4Q8swsdS7pASkpKZNasWVJRUSG1tbVSV1cniVLBi/eL7QZo30+oMN6nePctjC6kzCHOXCXnURUdMNT/0HCxa4Ny0oiZujrpHD1aukfXqUM9KF+dIGD2nLOUs6QTlRYez5fb/ZwJrYrgRhGcYtf3JGH9cuYsYVMtWe3tKr+q0TsuxcVo765+ATh8LQxhFJGIVcOP0EfFoIpyVX3srqpWGoQIm4CAnYDQO3N8KQfSibCk4/lCewF0BPxFPPsWq0Vvx+tYiYqxY/9TqU8l7+/S2HB/IZRWx0HpMqJaeseHHc4AACAASURBVMpGqrMVcMYZjFKhFhug8ESMGmBNQlFPWbk6GMkaJQKHXAGcuPFMWAk2BFuAtN3SwuMJhNFY0fHsV4zWua0u4wBz4h9H3oWLqhOTh+QAcfhRNKNIwhR18uHsw+mnIE29RmpaXr6sYlhI78Y69dxwMJZpqTN0vK9N9pGnjZ0hH3KGbAHSdojuMAEwAorY/yT7uZBjRYdcj3E5wNnc4jKtQy5K0s3It7epXofqmkTRsGpRVmyfM0eTg/xWfe/t09h+gJqU/FhY7v66TJboxUc+GsVoojvVAWlXxISn0zbiKfXcXX2QwWvjdbjoiKc43BMdKzrcmYrNcdAOiGJ5aqFEc2UiLygz1j16dPD0dwoc9/RI0ZEjUrR3n4p1xbqhW3P6C58zLptALtochwPSHk80KovL3+ePxwVdCWfu5+wvlk4TIHxE0s0kFNNZokkf2UaFa02CGHAljeBXoeKzS1IThwfxqWThcQ1SoTWDL1gqsfkp2dWl2YD0UStl5+YOLeapFaV7DVU5El1cSSv6OcoYSCxxCQFpH1yJKmTc0TTTz09CDcfyJwMtC/rN/ckMdCWPeL6AmnyDxeZyKGmolya75KoaHVrNZto51bupvhIy02ygX7K6ug2HlybYZKvCn97ft7/MvyvhxXx/+a8+do9sTk38ySL9niSh4KuMOdXxu/RAkEslicjf+GMNRpFeT2tV7t6j0Rzm8430Wjp1WZlGlZxpU8OuQkMyEDUpKzZuVpncWDYF6c9/zniwCaQ5HJD2eYoxB2jz+hkezxUL2v0WD11GWn+wq9PrB8CMhQ9wKCAMDEjH2DGqJgcXxyeeZqb190tOG5Wls7S6SFZPtxQcPyE57Vc0hbhjTJ301NRoiJFm5Pk0AE15vvoGFUfKaW1XJTbSnClGi1ZG38iRBrhqGrnxUgAmXF8dK5Ihmf19KlwPuMIlZvb0SsHpkzKQXyAD2TmaMs6GQYquZ81CQDG7rU3F+/PrGzR1WzPEysukt7JSBZJI2fYEK9KNVURJATBDxwo4otxHlfP8M2ckF/2PjEzpLi/XlPXe6kp3mrc34Bv9zr3UJHkN9arix1wjj9pbOlJTsXtLSrxU/LTg7olTIn09muFoPlvNEmSj4tlnGBmQAwX50ltUpKDjL9PNcIZd0WfKmNQhliHSV1IqXdVV0lM7SjWmQ4F8LMEpnGvRZ3TAy956OyYAzfioiIPGSn9JiVdWazj9KTx2Qio3btS5jJYTN+/nBulwOhCHYxxLOtoEkWA7qw9Au62tADvC6N+/oPoa19ugVvfWNGmsZKqMFBdL052GbjJFStHmAODUgtVafQVaCy//cqNkIyDksugARBwgWChU5PYCqN4+KTh3VitWI/ZPA2QBoWwX4CL12Hz7QvV481tWJ7oVW7XMFBZ8BlYmViJp5ZmZGnd6ecmdqqlRvXaNZHf1yKBqLw9qBRiEluirfiH09WsFF2oxqs4DFnR2loojAfp4+LkeIu6MzUynJoKA2oxmKTCt+j2iUKvCYI3qWFzj55zuUTXSvGChdE2c4J2uTuHdhgYpPnLMqDBOmjdj7OpUqVMVZ6qulCtTpgi188zNhftSzDb/3AXJZNygKs88K8s4pp+K2samyxj6RpaplOnVyRS7RTPEaEb5rAtSsv+Abg48T+aXDZtyWmyUqBeiDeJ5XhzwIOxLajo+hYL37pWKLVs0jT/aZkraXr53qXTeMC5ilT8KOYzcuj1mFrUD0o89JsmM7ojagg72CWTBimaBV2zeIl2javTFJH46q7tHqtavN2gMykmNLFWQRSmOT/Dc1jYp2bNHSvbuVctWN4HsbOnPzzM+Ewf61SI29ZL5XQt03rZQ40IVIPr6DN3iHTtUWhM5x9a5c1TSkzjXqg1vutN6ycqiTiCFVgE9FbU/fFiK9+6X3OZmdwUO1N2a0GWurVXA4SVGjhMLsm3ebLl6o1GmCzCG1ig9cFBK33lXsq+0S8fEG7VwQG95mdZdrNi0xajxB2VQUCAXHn5IukbXGdZ8Z6daceXbdwjFcXX8AHxenlqug4ODBtBDsUBdZGSqZXzh0Y9qWJdxwqAKRqEbnVd/UfqKS1SuFDW/3MZGKd+yRQou1Bv0DXKpc+eoCp0pDEUBBKxI5EyzXHKjFL3lfACb4gP00bTqmIPGB1YYIj+u+7MxVa9eJ5lXr0jL4kXSceNEKTxyVKVkDclYJEyrjWK/kydHi4XRn6/zelV1sCs2vOm1viK9OOuW0Leme5Zockm0+iSFx45JxSaoj9br1FOEnXNAOskgrUAV4cMLyk+5wHuIyl2Qm/GiU7nb3QYHZfwvf6XloWj8BvhBP5gNr3b521uVJqBhabfctlA1oqEPqCyC8LzZAPDG5culY8IEpSjQY8YiLTx9WoP3kTFFYJ8GwOIM4vpmozxWw0MPGoH+LpBB0rN01x635YKSXducOdI+faoCOQUHsltapf5DH3QVd70+RMZMiSi89PQd3V+0kmkUlC2j7uE7716///hxcuHDHzKsLFdFlFGvviqEfvHVQJxr28wZanXyfKi4Tc1Gz6QKQLbprjuNe1DAYM1aVcyD31YZ0JkzBElQrfBy6LBUbNrkrtUHyFIdBRU79zM4ckTQ7GajojF/7TNn6EaUc7nJKBxw6JD+BtDzfMw55gtp1CuvSsHJkypMTzXwnspKpbHUEbdnr25+Wl1m0iRpWmoU001m06rgx45L1foNQ+i5SPpllgajBmWwosNWr81XUdnb24x3I4rkFwekkwjSEYOzuVoCOQtd/67ZhOb/m+cEuSkVQK5OmWIcOTCon8rjnv2tAhwN4AXEPGu2wQsDopSponVXV2mVZKqssDCxosc+/ax+RpsNgKC6Nw42rPei/QfUCiTUyQB4Vx8GBxV4al/8o+S0Xtc0hi+8NnGCcss0XloqRAO2gJ72o6pS+0r1EjzvDVjAVMfwaPDVNWvW6EbBpzNcJOd4WZnnL0jN66u9wqsuPPqIdI42rC0sTcT/4dIBaax3rtE5wbBUoSRGbt+h/TMb/bjw8ccV6Kluji40GxrXI6KASt/m2FBwK9m9S4+jadXuMaO9QrKK9x2Qsu3blNqhtc2bI20zZ+pz4rrQUqW79+hvgHzDyuXSOWGC/p35GvXCi5Lf0Chd1dVyafky49lR2WTvPn22jEHpqokTtHwXzy1ZjQ2DDbFq9Zqo6QS+eqjY00rBiOmughExHhjaIRSooIJPpM0B6SSBdNQhWmF4eYdY0YpogZcKnCy1+PSwgUHJ7O6SMc/81v0y4O2mMgmB/WYbAtKVlfoiKyXgalT/QJzebIBw8+I7FFyp6I0VTcNBpSB503VrHk4WusIEGY7TT/65c7xKalHjD4uVT3RjABnSn5urfb28dKl01Y4aMnB0o7FizfJKHX4qaFCgFaAqdlmiXISvCeQmAS5AFCEfE6SVO2cMN040utHbK0VHjqmwvin0g9P1zGc+pefXvPKawat3d0t/Xq60LFqkVIUJ0uhHY5FVrV6tz0SBpbRUzv3ZJ9xOzOJ9+1Q32QRpSnXpNXLzlGuHN4eyoto3XwnQRe4G3XL+gow4eNDQi548SYFctcD3H1CAz8GJyuYwbow0Ui28pDhSvIn6PN9NK9ILGtbzeGnBzzFq6NqI9Lr+zmPtlO5816hyE0FzQNoPSG/evFny8/PjJrCUNIC2ANJqSXd3ydhnfqtcMe3KtFtdIF12HaRPnzYsaVeJou7KCrm0bJkXSI98732thOIL0tAJcL4I/dPIrmq5/Ta5OukW97GAF+eXv/W2+99asBTneIM0Flb+2XMK5ljONECwc8wYrZHoj2Pkk1l5QxdNwLFqBY8z6jDSsCLVSt++w/1vbDCts2cHBGmqdeMkNToBCJ6TyrXr3fcBBM9+9s8VlOuwYlFqI0olN1eaFi/SLDf3V0Jfn+SfP68bARVr3JXPH/+Y+9OcjWnk9u1ukNYIDooq9PYpd2vULyzS58dGq3y8R4OvBvwAEcLH2BiZ95y2VslublXnqQHSY6Vx2TLpD1exLQJACnaK0j9Hj0rZW1vdazKSWxDWqFXl77pTN6Zo+edQfdCalzgTd7wTUcKLA9KPPSbJyDiMiuqwYEVz6JBEmQA397SkowNpLOnR7rVbdOKE1Ly4yh3pgZXXtOgODfOq3PyWu3IGVq/WKoTPdTU4U6zBUS//yc3r+bOkOTy3oVFKd+2S0r373OcDiACfu/6hxxsFH035K9MCJcwPkCaE0GxEmBQdxRJe6+5/06LbdZPwb0kb10DUXdsg9RYbpXL9Bvc4+cQ+89k/V3Co/cMLuklpEYDMTGledLtcmT7dHSann/dY/GvXKpC6QfqJx91fEr4gzb0JMYROMSqrHNMIloG8XOWbWxbMc/dPHadsbIcOC07InpFl0jWmTjcAvg7YyIj4sQNIs+GUvvOOlL67SwsXRNKYP4oNs866cRD6xp5HctEwzgGo+aKhdqZV6sMBaT8gHW9LmmcaEUiHAc6KCx6LxgRp9/2C0R2HDl333uNB7+6W0U8/G5zuGGJJV6rzyax4TVeoAF73++fdn/stCym4Oksyr17TeoUm3aFOt1kzpXnBAnd1EkCa32v/uOq6JXvbQnWM4egzm2nxFpw5K32FBVJQ36BOQ/Xal5cblbw9LGTOw1lI1XKzYCzWZ7OLnzStK41FPnlSal593b1JXFp6jwq2Y/n60h1Ex2BJuykFBelLLpB2fTHU1sq5jz+ulEzNy6+4ai0axWzbZs806hRWVurfFaTrAel12k+lO8pHyrlPfMJI1hFRisfTkm6bPVtpDSxeSmPBZ484etSoZkMpr5oaaVx5v/SWlGpF7ZE731Ernxj25sVUK691OXVPGL81Nes8Qpdcgu5IkiXty6+HgY1DDqHsWdPtxiaa6HBCvki1WsyePbpphtsckE6CJR0RQPuib4An7A+g/W4Kfjrh6TjECUYI3uhnnnV/psNXYgF7OQ79gfTyZepAM9uIw0ek9k+vKMj1FRRodALFVHHW4TgsIUSsp8dIhJk4UeOwzRA1kxutXrdeL0foX+MDD8i1cWPdDiyAFCul6Nhx6Rg/Tjom3CDFR49Kybvvq/ULMMF31z/8sEZfmI3zal5bLYWupBhC8tqnTdUIEzOCRcP8DhyUyo2b9DQy8M498ZjWQuR4X5AGXNUap+K2dnjQANn16zVRhIZzlKKkNDhfKnqTZEPjC4T6hYjB63PTGOaL6uDEgQtYXpk8SS4tv9+dWMKndNlW6A6DlmolsmXWTA0jzOjukWKN/njLLQJEUkr9ww+qJYnTkxBI5hl5zMYVyzXcjkYYmRG5c8kA6RvG67OzXPYpXDQKcRzPgnBPMgutgJx5WWge6B5ivpPi/IT6OndWnxU1NMNtDkgHsKQLCgzR/5kzZ8ZU9D+eAO2L436pDnNl+OkIOzxFVhUcBgYlu+OajPnNM+4YYLz7TXctkZ6KCvf6KvABaUTML9+1RIuxmq1iy1v6YtHab71V4231GoODUnLwoIKUVtwWkZ6yMlFLcNYMtRoBUvjoke/v0t81wuTOxZr9Zv5ecuCAfq6jw4uFjkWY39CgwKQJJZoWnaXORgDUrANI0ggvPZYmimY0KA9N3CDCJDNTgY84aCxO7f/0aXLpnrtdBW4zhoA0ANa6YIG0zZxuSFv29aljELoEJyB8MaGAJLbQsHQrNmzUrw3NMCwo0PA9IjQIM1RL/vgJVXYzgZSvgq6x13lzxjBy+04338nXCCDNhsGXCCWkyt8CpDt0zii4SwROf3GxVL/2uoYJEoVDwkvLHbfJ1Ztu1izK4v37dW40+zI7W8/DadqfX6DnetaPDBdwojmO+Sk8ftyo5G6xbiFfPUTNsK7Mr5Ro+hLpucbzPC5F+w9KwcWL7vT7QNdjPSk9eNddkd4y6vMiyTh86aWXpK+vT9ra2uT48eOSl5cnzc3N8rWvfU2ee+45aQmQOu837eOxAI7DeIB0vAHaE6Q9AdovLvvpTM3rr6tDjEWMXq6+3FgtWtRVjDjm+fPkyuTJRrJGVpb4grRRFfkGBcue8goFoaoNGyWnpVkTVS4TZ11FarQRxgXPCEjwGYjTivOxYgEpsvxwBtIHLE02CeUSa2q0+Gvh6TMKwoAYiSUAE6F9ON0I+QNcsRLNxoIHZDvHjtVPes3q6+iQkbv3aLiZgpGLDmjV/perlc0nPxl4pJk33b3EK07c15ImBbxzTJ3SIZ3jxmmFcuV8Dx+WvtKRmqjSRhy2WWy2v19533Icf80taiGy0eHkgzIhagWwZKz0B8cq88D5amU3NEjpznc0BNIdflhTI1dvuUmjFphTNjCseYrLEiLZNm+uu2I1hVorNr+lmwENaxPKRr8Smpt0E1KrlWgZMi9vGC+d48cLESSeBXKjRoIwL8B4id/GfxJu0wzUG27QtaNRPgnioQP1D8cs9FLhqZPqNM67dFmTqjwLCVDhnWdFbDqRUsncWCIF6f7+fmltbXVA2nMhBKI6OMbvBuHzj7WrXlJgIQyPNOGRO9+TnKvthjCPWtf90l1dI22zZihQ4jjzBWle5j5So0fVaoYiccRwqd11tbrgiHrw9aYTAw2IFZ46Jbmkkvf16qc698hubVMHI4BDcoqZDWbwe+9L4VnD6cYAic64Mn2a6mQA3qW7dyvIufUmXNQHGYmApYqpK2VxWTckzlG5yYFB3Ug0zri1TYGc/l+ZNEk6x4/zevd8QdoUkyLmm3hjoiSgC+DJ4UHNEDfPi3B9gJoMS0CIv/cWF6tVn9nXr9Y81wO0SShyVwrv7NQkHqxLYr7d3oisTP2aYHw4/bJb22WgoEB6aqo1vptNytRP4dp85WgVk+4uyegbkIG8HI0px1rmd0CE7FGAg6gI/AGsk2ToeJhaHeVvbdV1EqohlgT1hjPWc+5CnRfv30ljJ7opt+my5DVc0g06q6vDkATIy1dQhn7qrButOjDJmGtzDmwB0r7RHTgO42FJBwTLYCsiTGehJSvar2ktmloM8PaMGqVgBWCQFegJ0pwKeCL2w4uuKc0agmc4xchMI0ZYgaR/QDJkUJMkADkNdwpgxcA3Yl3kNl7SxBUN+8rM1M9/FVgaVePFhXN8wQUEobrd9AV8NdZ7X9EITccFfPV+pvKbS1ZSQ/PGjVXL0LSqePnNDYW4YOnrVzW0gcIRWtZIK2T4aI4wXl+QBhgBMmgN3TyyshQwsYoQmAqkJsex1OMjEiS7tVWyurrUUiXWmfsyfigiN1VDRmZ3t+AoJZvRe5wDBhfv0vLgi4GviL6yMkOvxKcxT1jqbIaoDzIvXWNHq1WN05CEIACRsWHVsWF69iPegOZ5fb4e6NPInTuVMzclC/z1gf5319a4rNHRfseeyL77vZcr4Yv1jIVN1Aog3VvM+2WIiSW7pQ1IRzzVYYK052GBgpPCsaatbiRGMss25VQVwCsr5fLSe/QFhw8F6Kyk2nIOmY4qgTqQIQP5SHwOBZaoFi4pugEWPxokgB/3V5BEh8OV2ejvngBG9euvX884rKmRtgXzlapB2U8t68LC8KU+qfrB/d1SodnG+OP8iY4lrpRHPxYzY84ztE16+9zzwQYTbC6ieiYWTlaap75eSt99T79+DJrHXN2Dusmw/kid7xo3Vp28/pQXLdwy9od6xsWG+Y7HvhPhXdEWIO0rsBRrSzqRAM3zNkHa975D+hGgY1b660t3aFr4iuVaUDMdGlZ/DdodF+uNtPDqamlZ5BEnnQ6TkIQxsolmIfB18JDkNpLJZ1ByUD5QBagl8kVjh01lyPQEEu736zVLwuT63NIB6UDPwMLu6mtFD0lecd0jppY0n2nd3SrcU0bRT5duBBYMGXkdY8caoVo2+FyL1zKHZiCsjmxKjQ4hxLCoSPlusiahPOKdzRavsaXEdV30lVEM1gTpAbWidd7tvPYcS9rvEgsY3RFPTtqKVerudYQAbUZ0eJ4eiTUdTp+JayaTjRji3MuXrn9uZmVqGN2VSZPl6tQpSeMuEwEyODqRSc2vr3dLgcLBw0Gj8kc8Mzyw05wZ8DsDFt7zZM6gLSzpeII0kxsO6Hk9BAsPLxAXHQiog1nTVvoJD0iKK6FufFKaDkH9DO3qVmcfccnD2ZLUIgWnTquDx+Q8oTwyOzploLBA41vNxJBkvmTOvW00A4GoDht10bcrtgDpeHHSnqa7FQC0UsfMBGN/cdEGQzd0k/DLTQf2pdl4+dija5aerT267PQiWTNgwQBLVhfTCqTjbUWbIGz+18rz9wIWj784gGPt1XDmy9p8peXRnpaSlZfUJpNlC0s6XnRHRC+whYcYTthdoOfsz5qOqL82WUjJ6oYzZ8ma+RS6ry9I2zSKI9CM2gKk40l3hL2ULICzpwUdiRVt9smvU9FBnbAemTNNYU2Tc5An52jxHbfL5FkB6YyMDNmyZYusWrVKbJ0W/punn7E+vxYfYDRWtGfnPMFG/99Bn6DPzjSCnGmyvsTT9gyL77bd5mlYgvRTTz9jHessPshQDkMrD9oEHAekw581B6TDn6u0PTIFIzn8PSsrIM35WNKo4Nnako43SHvieaCoDisvhhdIO9Z0WFPngHRY05SeB6W4o9D3oQ1LkLZMdyTRivblpx1rOjSuOAAdeo7S/ohhBNS2AOlYR3dYAukIAdqf8zDaF8OhPfzPYMTx7tE+EOf81J0B871OsUgO29IdSQNpiwAdCpgjuNyQZ+IA9dBl6oB06mJlQnvuCczmjWPxUiZ0EENvlt6WdAQP0NNh6DudEVwuOEg7/LTf18OhO5KMGna8/TBxEtrWko51nHRYdEeEiBoMpGO1eTvWdGAUcADajgiZpD4NY2D2nFFbWNIJB+k4ArQvJRLp8gWM3IDkIJNOozMNka6mYX5ehO9zqsyKLUA6oZx0FA/UNzY6GGhEcRv32nEDtYNODkinCqIkop+eFvQwcAyGmjJbgHQqWNL+MgxDYWe0QO3ET3sv31DzHWqxO78PoxnwdRJG+7LZeGrSD6QjfJj+MgzDAY1oaTMHqK+/PeHMt43fNadrsZoB33d4mFvTtgDphNEdEQK0J88cqH5hOOsv0tunuyPRfAcdkA5nlaXBMdFaPik2RbYA6YTRHRGiZCRUR6B1EEkXPMEpXTISzTH70o8p9n453Y3FDKQZKPtOWfqAdCTo6JqtSKmOUOvTs0vBvtiGgHSahTo4FnSolTTMf/cF6WFOb0QD0qktVRohSHuexv/7+is8Lb5EvSrpEJrnAHOiVpNN72MCsyfXaHbVAWmdiUWLFsmUKVOkrq5OamtrZdSoUWILkC4rK5MdO3bIk08+KWfOnPG7woYks8QAoLmRJx/tD0QivE1Eb0k6AHWafTBEtA6G/UmJfKlsOpnpQXdE+KB9T7MTSHsB2DA2O4fx0GwKCUnuli8H6M+STnIXE317W4B0XKM7IgRof2vD3/rxfWBR3M7ysx/u1rQD0JaXxPA4Ic0dhdFw0pwbc9H/j33sY0J0x8SJE+Xs2bPyta99TTZv3iwFBQVSUlIiM2fOlIqKCuVc4F7Ky8tl+/bt4dEdUSKmLx/tSYkFexuivK2lF80LyIYBqnnSjcNgOJaepXOwh9PHmQz3DNjCko5bCF4UaOl7ajhWtOe6iuLWlpfncARqy5PgnJDaM+DrKEwz52Cwhzc8Qfo3ERSi9ZmlQCBt1bpLFFinMlA71nNq42tUvXeojZDTZwuQjjknHSVIxxpYY329kLSL1Z0k5DKJ7wGe3fU0qOJ7V+fqSZ0B31jWeL0kSR1kbG7ugLSfeYz1eom1sRB2mnQKgXUKdTU2b166XiXWL0MazKMD0iFojlivgUg3gIhALKKTYj3i0NdLkW6GHohzROgZCJakEvrstDzCAekEg7Svc9HTKo7Lp77NEdDm3UtLUIj5oB3rOaoptQLSZBwSHffSSy9Jf3+/tLa2yvHjxyUvL0+am5s1eu65556TlpYWv33y66997LHHxE6cdKSWblRPIREn2wwNHWdhIh66De7hAHTUD8EqSBMnvWrVqtiCdMxD8KJwHA5bkGap2AyobdqlqF8q5wJJ/DwdhpNvBaQZfsyTWRxLOsGrygZAbYMuJHjS0+h2npazE+sckwdvC5C2gyU9rC1o36WSQJT0954m8PYxeUmci4SYAV9g5vC0eqHiu0JSDqTDUsGLkO5Im3WVRJRM4q3j+yY5V3eAOU5rIGkgnZ2dLfPmL5BZs2bJfUuXSmVlpXocX375Zdm69W3p6+uLXLvDAWnv5RLoszNGiOl7+bDjuOO0qJ3LJmEG0sbCSfzcRgrSmZmZUlFRKV//+tckOztHrnVck7Vr1qr20aHDh6Tp8uUhg/F6l3NycmT5ipVy48SJMnv2bAXkq1evyqZNm2Tnzh3S0dHhgHQs14NFoA52eKBkMSdzMJYPLIWu5QB0XB9WpCCNITx+/A3yuc99TrKysqSru0vef/992bt3n+zZvUvOnz+fWiA9rNeZr2nrO1gfi9oXbD2jMPzRj3Fdoc7F7TsDw/qlsc+0Jx2kkSidYwNLOi3Wmz/0Ndei6zd/DEhckmzs8w44PQlnBpx453BmKS7HJA2kMcXvXLJEbr11qixetEhwCLa1t8ma1Wtk27Zt0tPTnTC6Iy0A2geM9a9BLOoY0dVxWbTORZM8A2n1wiR5rkUkUpCGk66trZO///u/l+zsLOno7JTNm7fIe++9J/v375PGhobgdAcXqK6pkWXLlsnnP/c5GT16tDQ0NMoPf/gDBWl+j1j036LjMC3WnIm64aiPZdgy7yX5b0u69iAtXhD7PtxIQXpwcFAGBgfl9ddeE3yAbe3t8vMnfy6vvPqK1F+8KJ2dncFB2vzVDsksabcGfQHbz/rMcExp+761ieqZQ3EkaqaD3scKSA9L7Y60Aegg2V8A8qCfiXCA2hbvaOI7kTYvReKnNpI76LWaIAAAFllJREFUWgXpuGh3JFtgKV3XpNtY9gBwvzS1Y1VH8m6l3jnp+iLY/ElZAWmG8tZbb8VeYCmZIJ2u69IfQHuuVc95cSxqm7/FkXTPSeWOZNaSco5VkE66wFKs08LTDaStGsVuP6PVE5OynJ2bWpqBdFv8libHPgdbBemYW9KPPvqo6knfeOONcvbsWRWlRrS6oKAg7tEd6bJGo8VXrzjpaC9mn7WfPj3xt9CD+CjSZ2JSY6RWQTrmlvQjjzyiIH3TTTfJuXPnFKRJDQeki4uLZebMmarrUVtbq3/Ky8tlx44d8uSTT8qZM2f8zvJvLITgDXegjgumxuWiqfHCpGQvh/siT8mHEn6nrYI0+PmnP/1JRf/b29vl6NGjWpmlqanJXZmFii3+mt+9+8Mf/rD867/+q9x8881y4cIFvciGDRuksLBQQXrGjBleIF1RURETkE6H6KK4YmlcLx7+AnaODDIDDjgPi+VhBaQHBgZk48aN8tprrylIo4F08OBBBenLly/Lf/zHf8jzzz8vbW1t4YP0ww8/LP/+7/+uIN3Y2Cj/+Z//KevXr3eD9LRp06SqqsptSQPS77zzjvzsZz+L2pIezms4IRiakJsMi/cs/oMYzos5/rNn6zsEAunFixfLlClTpK6uTvGxpqZGgfmNN96QtWvXCoDd09Mje/fu1WQWQPpf/uVf5I9//KNcuXIlfJBesWKFWs+TJk1ScxyQXr16tYwYMUKKiopk6tSpUl1dLaNGjdLOANIoOf30pz+V06dPO3SHnxlIKHYm9Ga2fpeS07l0+CRMzsza5q6BQPrOO++UyZMnKy7yB5AGlAHoN998U8g4pO3cudMN0v/4j/+octDXrl0LH6Tvuece+cY3vqE3A90BafgUABqg5t8BaHYKE6T37NmjIH3y5MmoQHq4GB+2wElbdMI271X8OjJcFm38ZmjYXTkQSN91111q3Hpa0qR6v/766/L222/rPOTn5yv9gSV96dIl+cpXvqK/d3V1hQ/St99+u3zzm9+UW2+9VXeBr371q2qOw0fDS99yyy3aCdOSxokIx/KTn/xEjh075vdGTz31tJAeGawNl7VuK2y0VWdS+F0dLoszhR+BnboeCKSXLl2qARemAQvjgCY/Ru67776rGEigBX9H0A46+Ytf/KLSIRRV8df8Og6J3vjud7+rtAaiSlAfv/vd7zT8jggPOoH4kgnS8NPHjx+XH/3oR3L48GG/N/rFL36lO0eolurvgi0x0ZadCrUSbPR7qi9KG03lcOnKrl275Fvf+uaQ4SxfvlyQejaxEZCmuhVG7v79+xVPx44dK88884yK/tfX18tf/uVfakaiSYX4XtQvSBMf/cMf/lCjOPBAQn385je/UUsaU/2GG26QcePGKd8CWAPSRIF8//vf1474az/+8U+VLglmTafyu2B7HLR9B23w+vrjkp3YZRs8GPt14b333pXvfOfbQzr24IMPyvjx470MWKzlF154QY4cOaLATOAF+ApgQw9jScNRB2p+lyC7AJEa1DrEcv7e974nv/71ryU3N1f/ANATJkxQ5yEgzX+bm5vlv//7v2X37t1+7/Wd73xXqqqqhx1IpxT2pVRn4/xiutM2fe6TypZCnKfMufz1Gdi+fZt8//vf85oSDFDCl02WAcoDA5bckd///veac8Ix+PygkLGc9+3bp9rSWOaWQBqL9//+7/9k3rx5ykH/7//+r/zqV7/Si0JZcHPC8wBnTw/mt771rYA7wle/+p8yYcJE3T0CtVR7P1IS81Ky03GAB0+QTrWFF4fpcC5pbQa2bNksP/nJj71OwoAlfHnMmDHKMphBFVjQ0MWE24F/SEH/9V//tXLQFKAlTvrAgQPWQJoLAcx33HGHUhR/+MMf9O8EYUN2E3IHX43DkF2DDkGL/Nd//ZdyK/7al7/8FZk1a7aa+6kO0imPcyk/AGsv1JBqNxZPdw53ZsBzBnp7e9TR99RTv/aaGHx2K1eu9LKkwUrYBThoQuzAVuiNj370oxqUsW7dOg3SwKdnyZLmYKxiKrQgnsSFCK8jXASQpjNQIXTADDXh377zne8E9FJ+6lOflnvuuTeo89DOBo3JCw0bfBs2A/FY2nZeQA7ODZsZuHKlXUPmVq36o3tM0BgwC0R3mJgI4wAuIpnx29/+Vnp7exWkv/71r8uiRYvU6H3xxReVn4YKsQzS8CTwK/DTZBNyoVOnTinI4jyECgGkzVATwByK5JVXXvEblH3//cvl8cefUE47WLPjezbsANp8AKkO1F4qUz71IR2H37ABRbsNpKGhQQF606aNXiBNQAUZh56JLOAluh2vvvqq0huA+S9+8Qt1LpKDAmYSlIEBbBmkP/3pT8unPvUpdRIS+0wMNMUSoTW4MZY0NAcgDuVB7B9ZM+Sg+7shHs2//duvKMD7a3YEZ/qZ6jgWcoGn8gA9F40DyiEftXNAbGbgxInj8txzz8m+fXu9QBqMw3j1TGTp7u7WbEMSWQBpmAjC8cBBQvNgLABwRJcsg/T999+v3AkOQgjvn//853ozHImANLHS7BwmQY4XE7OeKBB/qeGA+P/7f98IGIZnRz9OKuOXpeWYKgN10q0tPVbn4PjMAEkpzz33Ozl//jpFAY1BEiC+OlMdFPoD7MR4PXTokAZe4Md7+umnVc8DY/af/umf1HkImFsG6dmzZ8vf/d3fyfTp05VLIboDXgWOBecfuwXpj2aEB/8FnHEwIh7i2xgEER7jxo0P6Dy0ozWdKvgVk+Vot8F6grLZNzsukphMvnORVJgBBJLw0T3//O+9aF0wkUQWQpNNyQwMVyRJAenz58+rFQ0DgcwGVjVa/V/60pf0GK5rGaTJikGdaf78+WqaY97jPCTaA8AtLS1VXWk6Yobh4b0EpCkQ4NvgYj75yT+TJUvu0tjrQJSHHb5a7YZVCV28dhh8MK45oZPh3MyZAe8Z6Oi4ps6+119/zStDEF/bRz7yEQVoE6RNnX1SwJEhhSrmmE9+8pMa2YFF/m//9m9BnYYm5erXNgFICbhesmSJAjNUB7w0ZjqAC+WxcOFCt640HYMKgQhn5/BNceScefPmy2c+8+cK8IGaHQwlO+BUvF+OoIZpsifAoTXi/fid60c4A6dPn1KDdffu68knGK0A8gMPPOD204GHiNGBm2vWrFE2Anz88pe/rLQIoksvvfSSYmowp2FQkOZHLsiNsZaJ9cOSvnjxolrSgDVx1Pxm5qnT0VWrVmngtj9t1KKiYg3crqkZ5Tfz0AHoCFeOxdN8MdjvvCcDqB1wtvgkncMTPQMksWBJNzTUu28NjYGUBpEd+OhMHWlU7Yh2w2LGcsY4JSsbXhp8/PGPf6wGbTCnYUiQ/tCHPiSf+MQnlGeBU8EpCMkN/YGljJAIDkRPDgZd6aeeesqvZCnW9Oc//wWZP39BUMoj0RNvTkQy7puse/rD4CFgnUigtsMOnayH4dw3JWYAHvmZZ56WN95Y76VYB9WxYMEC1eQwsdD00QHCpIVzLhQyIA12oueBwUo6eDCnYUiQhuT+q7/6K+We2RWwksmcMekKaJA5c+a4IzzoGKY7cX9bt271O/Fz586VT3ziz9Th6NmSFU2VSByyy0oMNuaEA7UDznZZFk4/QszAyZMn5NlnnxmSwg01DONAKLIZ2UEOCfHRVLSCjwbI0Zr+whe+oKBMWDOBGcRcB1K/M7sT1E/HDQFpeGmsZ276P//zP8qt0NgdqERgVmlhF4GrRvEJQRF/NwfYv/Slv1VNaj4TfFsi39l0BOhwvhoSRn8k8mE7EOTMQBQzAJb96U8vy+rVr4tnwVioX+iLD3zgA17+OZyE0CKo2wHKGLaf/exnlY9GX5oIkR/84AchqY6QljQ3+sxnPuPuAIpNXBg+hZATyG8sY8x406sJL41+xy9/+UtVxvNtUB5Ll94nDz74kA7KnzUd7wiPdAVnz505nPUad6vaAelwHoNzjA1moL7+ovzqV79UKxp/nNnASEKR8c+BZ0S6mfHRJK2gyQELgejSP//zP6uDEesZ6jhYNRbPIQfFQwCV2L9HH31UuWd4FKgM0sSxpvFY4jgklhqrG6Cmg8T/0QlKavlr1dU1ms04bdp0L2vaM/IqEe9vOoK11THHFagT8ZBt8II7XUjtGcCKJuTutddeHWJ4wgzgMIQZMHNGoDowVDds2KBZhcRAQwsTEw3AExf97W9/WwE8UDWWsEGaA6l8+/jjjysxDmgTA43W9MiRI5XOAKgx4U01PICaTuHVRD3PH+XBJwLx0ljTHO+vxcvRbxWkUnt5efc+Ug2SuAG1A9LDaXkN27FQ0OTnP/+ZnDhxwgtUwTGMVLKzTSbBpHyJcMPqxoomAZD46LvvvlupEqI9EKMjryQUHx2S7uAAdgWiPFDEo0MQ3kiS0kH+QH3gWCQCxLSmAXBC9ggxYSfx17juBz/4Ibn99jvckR7xfmfTGaA9qQ7fXJFw3q6Y89TxftjhDMo5xpmBEDOAEfriiy/Ihg1vDAkrxmFIUe7bbrvNHYqMNU0kHBpGgDt8NNIaf/EXf6GWNpVYiJuGr/akTYJ1IyT9C/d87733qpg1sYDsBPDN7BJ0kvg/grZJI4d3MSmPpqYmDcULVhbm1lunykc+8lH9VDCLAcTLgjZ3JGdVRica5YWt0ex6Dkg7S9HmM4CVC85hRaPB4Wv1YmgiOQoumsETOAjNorNYygAxgRdPPPGE+vDw66HdQSGAYKnglugODqZqON5LgBguGiElKA/kSek43krSx03BJbMIAMeRAMNu5K8RlsIgP/jBDyvpHm9OOhpMsfl6Crt7sZiDmNAfDkiH/cycAxM/AwAoLMCPfvQDpTl8MYzINORGKYUFQIN5/EEjmqxrnIMYsLAP+PQQXkIzGpB+8sknQ8ZGWwZpPJJY08T5IV1K1AaB2HQUCxiQhuogmNvkpukcMdOE7GHiB2rsPHfffY/y06amh/n+hjTzw3h2sQClMG6TUofEak4itqodgE6p9ZJuncXwJAvw+ef/oJrR/px7ULrIkgK+Zta1WSAFWVKsaP5ghD7yyCNqNWM949MjdtpKCwsHAWI6RMA24XZ4NAkvoYQMFcQZFB3C0jZrH7K7AOJ0CnokGEHOIFesWCnLlt0vGZmZquEcDVD7nm9lQtLlWAeo0+VJO+O0OgMYnW++uUF+97vf+sUtAijItiZHxEwBB8NoZBRCCUNzwBRQOIXIDnhqojnIIeH/rbSwQJoLYtpTGgbqg1hAdpp/+Id/UJrCdCBi7hOOBzcNSPMbx33jG98I2jEGzbkPPfRBWXLXXV5C+9EaXbECIyuTmgrHxnJeIqI/on2wqTDJTh9TbgYA6G3btmpmYaB0bb7+Ad4ZM2aoFQ128W+IKZFpzXngHlb0ihUrFOhxIsJv41AMl4s2Jy9skMY5CO8MCQ79AQBTBgYTnh2DG0OME7JnfgIA1AR7b9myRXmaYA0HJUT88uUrZNn9yyUzI8PNUUfzPscSjFJuxfnpcLzmwzJQR/NQh8ODcMZguxloaWnWL//XXntNqGPor2GQEuhARIeZuAJuAe4o2oGB0CMcB82BxQ3ti/VM3PTBgwctjztskOameDGJCWT3oGPsGMT7kTLO75DmgDk7DJ0zj4NAp0wM3HSwXQSghtdZvPhOWbnyASkoLHSr5YXdUdcURBoTbHkGU/SEeIC1A9QpuhicbiuIrl+/Tnbs2O6V9u07NeAexirGKEYoGIcUBhayWX0FK5oEF/JHAGz+DtWBNCkgbrVZwj4DQBcrpYGFTCe5MbsDAAsAE7wNT4M4E05ELG546/379+tOA5AH46cBe46fPn2GAnVtXZ3k5uS4OepQA3TAOdQMRReCF/rq1/0Jemyg3cCxpMOZSueYOM8Ahubhw4fUv3bkyOGgWhowBhig+N7AOACaYAfAmeQ9ABmDlAg4QpahQMA7wpHJQAyUgR1qiJZAGkcgYXY4ELGecSDSsWeffVb/C1AzaEAYByLRHgA5uw+gTnwgnk+APFTjeK6xYOFtMmPGTLWwzVhqf+cGczbGw2oM1f9U+D2eG1rYVrUD1qmwVIZdH8EotPHfffcdlbmgXmEoXMIvR+a1yRJgTBKmhzqoKdxPch++O47BaAUXCeEjgSWUbnSgSbYE0lyEFEd4aQCY2EH+jiYqOtI4AAFSTHp2HTIRAVpAmj8MBG4afdVAsdO+Ha0ZNUqmTp2mO9iECRM1Hd0TrH0H4ER2WHuf4rmBhQRqB6CtPSzn6JjMAIkpR48eUcw6ePCASomGcuZhFcNDI6aEoxCjEZzDAj98+LBiH7w0PDWhylAgNIB548aNQ+RNrQzEMkhjLZNV+PGPf9wdP8iu9Oabb+qugrVtOhGxtOFv2IFwNjIwigZAkTBRoSbGHEh2do5+XkCzTJ4yRUaPHiPlZWWS7ZoI8zgTcHyTYuIJRFYm287HxmuOQgI1k+KAtZ2XRsr3DXyChoB2wGI+cGC/7N69R5qbm8ISOOKrHvoWQxEQBssIsXvvvfc0o5r/x2LG8EQ+A0AHJzFUMWBxRhKiHGmzDNLcCM4FaT7+kNjCLkKGDZ1mMugc/+XzAd6GGGv4aZP2IG2SUBV2MCuNDQCOe/LkKTJt+nSpqa6WkpJSpV1ycnOHOBnjBTxW+pwKx8aT9jDHHzTxxQHpVFgmKdVHDECoV6xb4pahNvbs2S2HDh1U3AlH2IgBA7boEoF1hBYD0DTC6TA4uQf3AoSJajN18sEkNgVojtOnT0c1dxGBNHckiuNv/uZvdBdhIugozkEiODD1AVQGAHHO4ABqrGEGaVZ5QYQpFA8UaHS5uXl6PSYFTyu0SH5+geTl5kh2Tq7eP8eVEckm4rTwZyBesxXUqnaAOvwH5BzpMQOD0t9vcL9Ysvzp6emWa9c65Ny5swrKx4+fEPSgwxU0cn+ZZ2SoT43UbzAMIxNcAedQsjODIEylO+Ki+R2uGlqWiA8wLlzGINBjjRik4YUx/UloIbwEoIajYQD19fVqbXOMGdiNwxHS3eRz0KZ+9dVXNTIkHE3VUOuyuLhE6kbXKXDX1dbpfZhUit+yGwLU5p9Q10rX3/3RRbGei4BA7YB0rKd6mF5vUAYHRS3hwUHAuV9jmi9fblIgJmnk4sULikFRUQwZGWqI3nfffRosAZbAEOzdu1eBF4CmAdAAM1Fv0CLgHv46ZJoJkjCPi+ZhRAzS5k2Jmyb1EbDlMwKw5v9xEuJUBBgBamgRBgv5DoCy05w6dUpWr16t3s9wPz+iGaxzrjMDzgw4MxBqBsAsotcIkMBRCFYRakcUCNgGlQteAdD8d+HChWo9A+JoHIFpULrQHbFoUYM0VirFFYnkwIrGIUgYCpmIdBJnIY2BAeJwygR5owHCTgVAk05p5rMzQQw82k+EWEyOcw1nBpwZGL4z4Pl1bRqJJkBDzxKoAEDzb1jFVJwClzgWCxmmAIcijkIA+sEHH1RLG4VQLPlYGZ5RgzSPkIF88Ytf1BJbfAowGICaAgGQ9iZQwxdBibArMTgyGPk8gMcmTMW3JqIZZwiXFKsBD98l54zMmQFnBkLNAIALPYFx6S/vAmwibJhIDnCNEDosaP5rGo+wBYAyvjAAmuNWrlypocWUxYJyscp/B+v3/wflnMDCxGLrfQAAAABJRU5ErkJggg=="/>
          <p:cNvSpPr>
            <a:spLocks noChangeAspect="1" noChangeArrowheads="1"/>
          </p:cNvSpPr>
          <p:nvPr/>
        </p:nvSpPr>
        <p:spPr bwMode="auto">
          <a:xfrm>
            <a:off x="155575" y="-1897063"/>
            <a:ext cx="20764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4" descr="data:image/png;base64,iVBORw0KGgoAAAANSUhEUgAAAWkAAAKwCAYAAABaoo40AAAAAXNSR0IArs4c6QAAIABJREFUeF7svQd8Hdd153/QeyfB3qskVlG9kLIsWt2SrGY7zjr5J/HaKfuP443tuCTZdXbXJZu4pNiRLFuyI9mWLav3RlGWSHWxiL0CLGBBIQCiA/v5nsEFBoOZ92bmVYBv9IEAvndn5t4zd373d3/3nHOzRGRA0uTIycmR8vJymTVrlsybN08WL14sixYtktmzZ8vkyZOlrKxM8vLyJDc3VyjL0dnZKW1tbfrT2to69MO/Ozo6pKurS7q7u4d+ent7pa+vT/g9MDAg/f39+jtzZCyQsUB6WYB3PCsrS991fnj3zU9BQYHk5+dLYWGhlJaWKjaAHfxtfoqKivQ8877zzoMJR44ckQMHDsjOnTtlx44dsmvXLv33yZMnFRfS7chKB5DGmJMmTZK5c+fK0qVL5fzzz5ezzjpLJk6cKHwHKGPo9vZ2OXXqlDQ3N0tTU5P+nDhxQo4fPy6NjY36b8rwIABvwNmAcnZ2tj5gfvPg+M0PnYCfzJGxQMYC6WMBiJP5gUjx/huw5d8GvA1QgxMlJSVSWVkp1dXVUlNTIxMmTNC/q6qq9DcgDpiDJ+ACBA7s2L17t7z99tvy3nvv6d+AOCQvXY6UgTRGZsSrra1VxnzllVcqOMOaMTgP6PTp08qMAd9Dhw7Jnj17ZO/evVJfXy8NDQ36OQfli4uLhdHVjLQ8CEDYHFzPDsaJAmbnfez3tz907u9WNtL5iapzMjpjELu41cfMdvzawOt+0doa9rxo1/X6Ptr97LM8e5+xn5eIPuO8ZrR6hm1/JLs4v3POeE1fAHAhZD09Pfob3OCH8oAyGDN16lSdnS9YsECmT5+uwA1oA+zgBKTu8OHD8u6778oLL7wgmzZtUrAGf1I9004JSAOqjHQXXHCB3HDDDbJq1Sod9TAWoxsG3r9/v45uW7ZskW3btikoYyyMiuG5BlMdWLHpQPxmtGWkNTIGv81h2HMqWbQdbPx0fHvb/AJUPF8YP3W03y9o+Xid6zUYx9MWybhWtIE7iH39ALnXgJiKvubsC/ybNpj32fzmc1M/+ztt5BHTbrDAgLaRQwF0ZujM1M855xzFHsAbTIHkcb2WlhYF6d/+9rfy+uuvK9tmdm7HkmT0BXOPpII0RgRkL7zwQrnzzjv1NyMahgGYAeP169fLG2+8oVoRnwHEjHj8YETDJjC2+eGh2Kc9nMO/zQ/s2jzAaCO3efjODu48z96JowGpFwv0YgbO8l51cb5IkdhmpGtG63BeL7sbw/Cyi/3FigbMXnYxL639GZnr2s/xsoufOkSyoRezM33SWRfn5/aBxH4tN0B0q0c0u7jd39jMre2RbOY8Lx52sT8/t3v7ITAGtGHN/Jg1J5iwXebkXsymzY+xMaANO0Yy5RwwBZAGrC+99FJZuXKlAjYH38Os77vvPtmwYYNKqmYtK9o7E8/vkwbSgCQLgn/6p38qV111lWrQGBD54sUXX5RXXnlFQRoJA4Oa6QhleDBmSsPoiGExpPkBlO3SRjwNlLlWxgIZC4wtC4AXTocCAJzDEDcwBiwxgA2+QATnzJkjq1evlg9/+MOyfPlyHQhYB3v++efl3nvvlffff1+v7UZQEmWlpIA0evEtt9win/nMZ1RzBrAR6Z999lkdqdCbGaVgvBUVFWpIDjNa8jmAzHfo2Gbhz4sZJcpYY+G6dvY2FuqbiDpmbDDSqn7t4bdcIp5ZvK9pQJTfhn0zM0fKgEXDqM36Fe0GawBswBycQbdGv77uuuvkkksuUeJ48OBB+cUvfiEPPfSQrosl60goSGMERqbPfe5zcsUVV+gKK6D8zDPPKIPG7QW9BxZs3GUMa+YzRjZWa41WZNeSIxnIOW1ylnWbLvs1eKRpmtd9zOduskWkqa79el4aYbQpq/0aibCLXeox93JKHtHs4lVHt2cSSSIKKrXYn4u97n5lqGh9MFI/iyYVOftMNLnBr12cbY6mPSeiz3jZnc+97ucmYTkHlWjvkn2dCpAGsGHJsGiDLZRBQgGswSukkBkzZsjatWtVCoF9/+53v1NWvXHjRv13oo+EgTSMF50HgF6yZIku/AHOLAji5gJ75oHAmo1UYWQOWDNGNP7QfB6tM0V7YfjevgBhRlh7x0i0sTPXPzMtYB+cz0wLuLc6ml3Me89v52K/cwDkDpHWAJz4YXfr429YNouLgC734jPjMQKrRgHARRgvNP4Nq37ggQfkiSeeSLi7XkJAGs8NGvPJT35SpkyZoguBmzdvVva8b98+bZQR9DEuf7PiCusG3HEuNxqSn07Nw7Y7rDMyGqnEfM5vA8z2qZCf62fKZCyQsUBqLGDA1QnYhsDZXW7dFgr91JrzIIaAM7IrQS2waf4NjoAdrHuxpgZYG68QgPyxxx6T//zP/9TzEnXEHaRZELz22mvlox/9qILvm2++qZ4aSBuwZxptgkr4HjmDhk+bNk0BGl9oyntNIwzQGiA20YQmaMW44JnfRo9KptCfqIeVuW7GAhkLWIzZzq4NyzbAzW8whlm6M0LZzX6cDw4R1QwYm6hE/KYN4wa3WAujzMyZM2X+/Pkqf0BI8av+yU9+ooF1icCZuII0TuM33nij6jeMRO+8846CLk7h/ACkGAEDo0EDzEwhcDTHsJTlHKIGnVqnYcSGIRuQNuCcCONkXoiMBTIWGHsWMABuwNoAtR2wnfIHgA7BZDaPZxngDGYx+4dZG62a8ygHZqFVr1ixQkEb77Sf/vSnCtTx1qnjBtKI7Ndff7185CMfGXIGZySioayEMloZP2cWBBmJMAgyBwcAjSBvnzYYDdk4pRuATpVT+djrrpkaZyyQsYDRq400AiCbiGT7ehcEEsBduHChRikys2ctjYC6uro61aghn+APuIU2TTnW3JBAnnrqKfnVr34Vd6COC0gToAJ7vvnmm+XYsWMqVzD6AM7IHHbfRKYHNAoWDbBjJACaKQOgzmEkDcAZYE6FA3mma2cskLHA+LQAmGP0a+POa5g1M3zSVBCRCAAjg+AX/dZbb2lCJmb5JicQ+AXZpAyKAI4Sv/nNb+Txxx9X/IvX7D5mkKaxF110kfzhH/6has6seuLWghcHUwVGJ0YwjMAi4rJly3S6wJSCz2n4k08+qQuK5jALgfFq5PjsaplWZSyQsUCsFrBr24ZxE9dx7rnnKjsmXQVYBc4R28EaG/hm1sIM6eQcJBACYHDPe/XVV7VcPI6YQZoR5Mtf/rICNFMDRHdc7PDQMMI9UgfTCBi0yUxFo2DQDz/8sHzwwQfxaEvmGhkLZCyQsUDMFgC4wSciD5E+DGbBsrdu3Srr1q3TyGhm+bBswBlt2iws4gVyzz336PoaYB7rERNIA8L/8A//oFMA6D3yBOyZhnAYBo33BilITQpBInoA9Pvvv1+DW2JhzGYkNNMWDImRmIbwG/aOkU20ogmMidVwfs/HJrgcMsNAc2fWQMRTRlf3a8FMuXSxAGQL5njZZZepiy1rSqwvJTMlA9InwAjmAJRGVmUmDjlEMjW6sT3RWlAbGucGPNXAETCEtiPtQiqJ+WD9jPcbH2sUAiIUOQ/Q5vMHH3xQU13Egm/K7sPmk0bGuP3221W7IWqQilBppgNE8gCGACcVpgGmkUwdGF1wWcF/GoOGPTBIeVm5jnb8zJs7T6ZOmTLkQWJfFPAXDJO4vNLYhw525OgR+eGPfij1h+ozQB32wWfOS7oFeH94v265+RY555wlQ7nY7RVJ3Nvj3lx7vINZxwK86+rrdJa+c9dO2btvr4Z7hzloM8Ty6quv1kVCg2GwbIAaFcAEwCBt3HrrrQriHJRnwRFShsdHLEcokIYhI3N89rOfHVrsA5Cfe+459eaAYfNvVkABaAR4/qbBgDvO3y+99JJqNkFHGUZtgP6cs8+Rc1eulLlz5g7lkbZHKIYzit0c5m/773BXtZ/FFIlR/zv/9B1lA5ljfFqA/m/kPl52WJ3JdzwWZ1GTJk2WG66/Xi6/bLXOkN2OZIO0Wx0MGVIX3d4eaWttk917dsu7770rWz/YGjg6ELwB68iQZ4AaHANrCNAjnalZSOQ5E8BnGDyzDLJ6kkAuFre8UCBNJT/96U8r4GIU/g3oGm2ZDgqQokHDpBmB+KHS6Dm//OUvVe4I0lnp8OjaF5x3viw5Z4nKFybRf2JecydIm4kHv9luK3yX5GX99j9+W0d6/s4c48cCvKj0f/qm2fnHtI7+bnYEScdtmiI9BTwX7rjtTgWqaEf4NyPalYN/b/yb20+3q8z4zrvvaNrR4yeO+wZOsIf2I9mCZxBO8I1nSL7pp59+WivGehySBxn0zE4yqApk0MPjLewRGKSh80TaoElRSVgyzBAfQbQikxiJvQkBVRpkGnX06FH57ne/q+X9ghMdfs7s2XLRRRfL4kWLZOKEiUO7KYRtdPjznEw73JUY2H7285/JuvXrAoW/h7tb+p6lbBNW5pabhexltuTu2gqPz4ZayHWMfmf2rXRujWb73F7W3Mt8ZmdkQWZ7BqBzc/MkK7dAcotrqLb093XLQFeL9Pdae27yrgQhKal+ildd9RG547bbh6bz0eqTTkBtHySZvTcca5BNmzfJho0bVKr1M2BCCsmGh6yKdxqYBulkNvzII49oClMO5FtckcE+k+sagAYf0a7DHIFA2rjRob2YPcNYqGMlk8byPVo0C4Us3JnGUJbR6Ec/+pEyab95OWDfMOeVK8+VmTNmqHO5P205jCnCnOMlhURm2rz0jz72qDz+5ONnrOQBmJWVluq0EWtlDwL1kM44+DiwsEmcY8+QZk+m4/a5/TP7k3X7XPXMwTqYssYNtKOzU182P0BNnejnRcXFkpNXJKWzz5eBngHp7emVgdIa6WneL/2Ne6W3s3VoD84wvS4V59x440fltltvl9zBDaC96pCO4OxW16bmJiWLb7z5hmrHjU2Rc2/wbFlAZDcp5A9DPpkxsVhJtCFMnb4C3t1xxx2aD0QHhYaGEUpD0OcXCKQNi4bO8zdhkQShkBfaTPOIbWe0YVpgtGiAHC+OH/zgB7qoGK3D8wIvXLBQLrn4ElmxYrlUVlQO7Q4etIGJLx9Nux4N2LT/qaefkocftRYezrSDvqI77gzugIE9jDRgXwzCLvZBORIYm7J2QDfXtQOv+dt5XbeyfNbV3T20OBTtOZmUuwWFRZJXMVmql1wvp+t3SE9/lsjE+dLf0yq9+16R/tajCtJhmVW0eiTi+5tvvkVuvfV2Gd41NPJdxgJYM5Nhdo8E8vqG13XBMRKrhoDiB82PwTeIJBo92jNBLGZHcjASHZtZEx4ouCSTjCnMOpRvkKZTo0cR+g1TBoz57H//7/89JHMwqiBz8D0jDUyaaQIV+853vqOadSQB3by8S5cskbUfXisLFsyX/LyCWOTfRPRXn9d0mna42/LyP/PsM/LQww+dkSANmNFXSktKhqJLnZsGBwFTe9l4gjTX5SVra2/3Jc9BLiAk+YVFUlAzWyoXXSktu96SHrbZLJ8iWbnZIkffFWm34gnCeh347IBxLXbzzR+TW2+9TeWkaAAc36X2uDbD9WIQJRYVX3zpRdm1e5fimdcBrrFhNlGJkFB+jD79wx/+UF1tOZ9ZP1sEwrrx7iC4D7e9MNq0b5BmFEGLBqSNjIHOwuhhvDlMzlUA3JSh4yJx/Mu//EtEBs10t6S0VFYsXyEfu+lmbXxWdpZtjW6sPXr7Yzbd2mLVgPQLL74gD/7mwTH1osbrdVEf1MLCob3kYDSRmLQb8PqRO5zsmPp7yh2DbN7eRsOkIRl+dEvawAwBJp1bXCklsy6QU/W7LYDPzpO8vAHJ72mUrL4OHZzHCkjzDgPSsOn0BWk3idF8Fn2hn2eEu97jTzwuH2z7wFOSRZ5DKUD2ILWFXZ8mIpHcHTxXnu+aNWt0o236KiDN948++qivvuRED1oQ9SAoBH9BVjlh1DCBr33ta7r4QSWQP84++2yVQABYKk9MO1Qfto3fotfB+WWlZXL+eefJrbd8TM/TYyS2OT4Y4k9R6576As4BZkA2bNwo9/7sXpV/zsSDF79iMBBC+1B29kinfa8FvoEBz7JRJQwLpa2uZVtQND62TjbP5/RzdGk/B9dk6sssISs7V7ILKqSrjz06RbJlQIpzOyUvF426Z2gjVD/XTXUZa/u7W+Waa64dei2jsemx9HaautIPiZz+9UO/lvc3ve8ZLQhzPu+88xTvwDpIKYEukNV/+7d/U2mDgR0cQ5tGHkGXJrCF7bdwUw5y+GLSdF5udNNNNynNB5BJzXfXXXcp1edgmxkikABzM7rQaXHNo+KRDjrBeeeukk98/ONSUV4xsmjU3jA2Gfau3bvl+z/4npxMYLLwIB0hFWWZPZnUtW4Lwq7cCJB2emy4OEUqFDvK2tmIvVu5le0fGBjaOCKIbRh87PlqAOucnDzJy8U1L1vrzmISP2PFu4MpPnr0pZdeFgiko766QQwbU9noTNpcnoEZQP3JfT/xlGd5xsgYRF6Cd3ZSumnTJo00hJwywOMFh+zBswakccfDbzrI4Quk0VcQwknkj2sJ4Zjf/va3tTEwBzolPoSG/gPSrHAyYvzzP/+zbN++3bNOebm5ys4/+fFPyISaCe7louJwfFzjghgu1rIsGn397/9WFy6iLaTGeq/M+cm1wJDsUVAwItsaAM1UmJ9YghuS2xqRBQsWyh2336nRxWag8yN7UM/UA7W9xv4sB6DirfZP3/0nOXT4kOtgCjlFmzbZ8mDTLCIih3zve9/T9BiANMoCAS6UAw/Jpvev//qvgZ6/L5CGJbPbNyMHC4EsAH7lK19Rig/AmJ11GVWoLCMLGjZO44B5JMbAIuHtt96mIaee7nWBn3RUVPf3tBJc6gf/+gN59733Ii5UJLgKmcsnyALG28nkLuYdYEHJbOOWoNsm5LJXrLlCbrrpZpk4sVavb2AvmqdH4Nc27rV3Mmj/GjXP6cDBAxp0xqDqJFKAMcrBhz70IXWSMLiHxIHKwCKh2SyAHPu///u/rxIITPs//uM/FMT9kjNfIM1O31B2PDcQxIkYhLabOHXS+uGSAoM2UgcjEfk5SCrkdXDOzTfeJBddeKGOQFGPwE89vcF6/auvyoO/flBOnIwttj+q3TIFUmYBNxfClFUmxI0hW5/85Kdkzeo1Q+9oEDYd+JUNUceRp0RaQAx2cRaL8fhAo3ZzlTXJppA+wD1IKp8hZYF9JHzCb5rIazbkRl3A++PXv/61Olz4nU1FBWkcsm+77TbVo6kIDuAsBDK6oM0wclAJRhLj1cFnpOlD6vDaoBGGccN118tH1q7VJElRj9BPO32BGtnoe//yfX2YY0WfjPqcMgXGlQUWLlwkn/j4J1TyMEd6g3R8zd/W3iY/+o8faWbPzq6RC8i4W5JzGk8PpA4TMs4aG14eGzduVJzkO5j0xRdfrABOKPk3v/lN3zPoqCCN1EGejssvv1z1Z7LcAdLo1Bx8z0gCQBsRnREIx222PPcaLci/ccdtUWQOu71Dg7TXQ4v7BQP3DoAZf+knn35Kp0aZI2OBdLIAROr22+/QpErmfbfXz3DWSG9S+lAkt2VjfwuKuOTd85N7NIOlXaJg7QFp95prrhny8gAH0asJE8fdDh2a2RT4+ed//ufqMYL3xze+8Q11y/PDpqOCNAuGn/rUp1T4xl2MEQIANiHaLPoZjw5D96H00P23337btc8hk7BQeNEFF6rzf8TDuQwfF2xNn4VGthv7+f0/l02bNkt3T+wJwtPpJc/UZWxbYOnSZfLxOz+hi1/OnNF+2DTv+dx5c1SL3bdneOclp1VqJ9VKVXXVsOutiLoo1h+sjxihl1+Qr4AYNp81ZLKpsUl6e0ly5g0sSBa/+vWv5NXfvTrKtx2lAQA2aTBM/nojC6NB44MNmf3617+ua3q883i8Ea0dKXDG2CkiSMOc2RaLRUOkDra6+v73v6+bMjLKAtQEuBhfQUYRI5zffffdnnlUly1dpiBNPg5fR1yA2e1O8b8wHa69rd13+CdsmrDUhx95RPbt3+d7McGX3TKFMhYIaQHe6d/75Kc0dzTeW87Dzku9FhCXLlsiS5ct1VMf+PkDo67Bu8L3/PY6jjUckw2vbRj1PgHMkyZP0hloVKLncvGe7h4hHVd5ZbkcGdxbNRJQ79m7R+69717ht51No9lDYNlCkAVEQ1ipE/mmWURkkOI7mDTrd0ggTzzxhHp5+AloigjSaCn/7b/9N7nqqqt0kfC1116Tb33rW0N5OnC5M1mhTOUwHpsx4rTtRuVp1B/+lz+Q81atUqf/UEf8sXWwGuEvbDocUZOP/vaRQM3CHY9R+plnn9UpVebIWCCVFmCN6NrrrpMr1nxoKCrUrT5ONg1GrDrvXOnu6VFgjQTSgPOSZUuUZRLodqjukLJa/g05rJ1cK9NnTFcplYPr7ds7zMbzcvOksrpSSstK5aKLLwplrqeeeEoz2R08cDDq+cgUD/zyAX1P7fk3TN58dnAxIG0kDzRpwBjmDGjjwow2DXvGQ+6v//qv9btoXh4RQZoFwb/4i79Qf0AuhMxBeLfZMgfRHPc7o0dTSW563333acIRtwNXu89+5jMybeq0qIYZVSA8hga4l38Vjc60+KzFMmfuXCkptXZksDrT3gD3s4oyvaMDvPDii3LsePQHF/gGmRMyFohiAQgW0/dLL7lMbrzxRiktLfOVdVIzCIqotGEA85HfPqr/Nkz6/p8/MEJQ0Hzzy5bIO2+9o6AHyeGHGTr/Pnb0mMZjAPwXXXLRKDZtQBo2be4R9AG/8NwLOkuArRcU5ktLc+SNY4lC/OWDv1Qt2X5ANq+77jqNEzFYCMElepFNAcjXgS5NhCIkl9kzMSb//b//d12QjJa2OSJIk6fjj/7oj5Qt41LHLrgkuKZSANSFF16oLiemYvyNVwdp+7zCwPGJvurKD0ccoSMaOylAbWrgfjNLa5srixYvlrz84V0qerq7hdE5TKYr7ojmT+rEp599Rk4cPy49vb1B+12mfMYCoSyACyzvL3nbb7j+xqFI0EgX4z2ALQMymzdtkRkzpvkGaXNdwPrc8851lTzq6+vlnTctEHce8QPpAjnWcFwqKiuk4ehR221Gv/u8n/f/4n557fXXRqgEDCzIHYAwigI/EFbsArHFDRkmDnATpY1MzLX+8R//UfE0WibMiCCNhkLuaFxLoOewaEYFTTNZXq56NA/WBLFgcHQYvDrcclLQmK9/5Wsye9as8KlHkwrS9q5hmSov31qssB+1jOZLl6qD+sbXNoR6ScxJTIWI0PztIw/L4SOHNZ1ltOlQTDfMnHxGW8BER0K0rr76Grn4okt8L8RNmlQrV639sNrv+edekNLSklAgfeXaK2XH9h3KaFnPYVY6Z94cXQd74dkXkgLSZeVlcvzY8ah94cmnnpTHnnhsBL4xwLFwSGpS6mxiRgBjglqQPHivwcz/+T//p24pyMCDJAxoR/Ps8gRpbvx//s//UT2ai7/88su6aAj4ArY8VPJ4MGKYSqG7cFN2KnACC3R/wfwF8v//+V+MArmolnFiZaAT4l149CgxZ95c7Zxo0WFZtL2W2A47v/Lqennu+ed0pGUlmmlSBrDj/TzPvOvxLgLOus1dZZVccMGFcuWVH9Z3ORpzvv76a3X2+OQTTykOGJB+bhCkLx7Uh93kDq7txrGYlcM6jeQBWPNjPnerUzyZ9OFD1jqQn0yH27Zvk189+CvZsXN4OyyzizqSBwuuhrQSvIIuDXElXgQF4o//+I/lYx/7mII2i4qANrJIpMMTpBkR8IdmyxguTtIQYtIxHD+ERCLqUym0GB4wYELIIzd3HnSMmz96k1x37TVSUmz5WMd0pIxRj+5qgDSLHOtfHt3uWNoIKBP/v/GNjfLGm29qrlu/u9rEct/MuePbAizeszZEJreVK1bKhAkTNbNgtMPJnCkfD5DmOkgn11x/zZAm/fQTT3tmoaP80MJhaalq1mEOS5MuiLJwOBJoANvfPPQbeWndSyNuCSYS9Adu2nVpfKLRpXFLZlAj4dLf/M3faNsIYiMSkQDBUCDNouHf/u3favIjABa/53//939XVs3NcDsxi4Zms1luhusdvoHOg9Hmi1/4gpy1+KzB3YZjRNkYTw/zUN3PyRJAur2tTUf/eB8wZ1gGPwyCB+vqpL6+To4dP67RS4A2fp6+8s3Gu3KZ66W1BXAxM1n5eG8B4xnTp8vMmbN0TSg/P0/Yi3FEitYILQJIb77lo1oCeaOru0euv/4a/ffDv31UZYq1az+sfRUmPW36NLn4kousfQB/++hQKlqvVxcZ8cJLLpT1L6+POiOlzhCjo0eOarg6mOR9jH47AMn+/gH1zz5yGCZt91XxTsoEcWLbO4DavuCHnUnlDHkFpA0mImWgLLCzODiKvzRYCmsnudqf/dmfaZ7pSCzek0mD+LiIIIYz9QagH3roIR3xGIkBb+NyYoJYoPYsLjpXPzEeOvb//da31Y86Kyv6qO1raEkToK6dNCkhAO20AR2EberpHDzUvr5+GchIIGkNlKMrl7hO6wYzIGN2liVtAGZmJuwVnBLNmJxvPDCU0bKRsIj2Se7PxsK00AAYeAEg8u94t1wXOyfU+NbQh9tmRRp2d3VJS8upwWAWZ8u9vbxYOMTLA2cKc2BPwr7N4qGRgJE1WBzE2w2XZAbH5557TqVLAPyrX/2qpi6NJJN6gvTv/d7vKRVH0oAho0dzI3Rn9YdctWpo0RCQRn8hDBJZxF550wiu89UvfTmC43kMjzCGU6N1yujf202Y0opEr2qmRBpYwPny+wtNDlrxMDOrMOe41SvaWxDt+6BtjVzenvku6JXtz2p4CNy+Y7v84le/0OA+c8CSUR+QkMBDQBpGzUBCTn28PCBWDGr8DV7idvvd735Xo7i9chxxfU+Q/sIXviAANZIGm8j+0z/9k/r0wYgsCKTwAAAgAElEQVS5Ad4MJqmIcd5G6mAl021UWH3Z5fKHn/60snDvI+TjC3la0Efmv3zaVch/1TMlk2SBxPQRVzbts0XxAmkDLF4AnphhyU8jY2nh8PMix/RDv31IN6+1gzTbB5LOGYA2IA1zJqHS/fffr7MJQBvnCjw8kC+JKWFvxEi7tXiCNBvHEiEDEEPHQXz8FgFZFguh9XxnEv2jeeH3Rzy6W6QhyZSuv/a6oelRdJP67MQ+i0W/X7xLpG3F4t3QzPXiZoH49plYICmWcyOB9BCoxc1mXhfySlka642zlAE/8dQT8sSTT4wAaXCRXEcAtPGXRmdHc/7Zz36m5BWQxqODpEysJ+H5AW66ScR2W416HlB3AlJIaE1CEPKf4iNN5dCjTJJ/NGkD0tB4XPa88kf/2Wc/JxdecIGPvNEB5APTp1M3NAd44vF9AQPcOFM07S1g78h+IC56g2KZ5HP1WEHaqxWpewvCtmg0HpGylHz6BLbYD4gq4eH2yEPiSIh7gEmzazhrA0Rxk1kUrR5S+z/+x/+IuIu4K5NG0sDRGiEc/fnHP/6xUnKyQcGkZ82aNcL9jhGE72DfpDJ1O77+la/KwgULAgaxBHikAYpG7+KJKJH2FUxEozPX9LSA5yQ2rptOhYGmWCQTe3Mj9fjkvg2xDlkjOS2LfuvWvyJ33X3XiKcLgSXvviGuJvIQlgyekpgOJs3mtF/84hd18RBnC/7G+8PrcO0pMGS0EnJ24CON1IGOAsMGwHEjAaiNjzS/WakkyT95VN2O73zzWzJl8uQQK7E+mUVyn3pI8HGae0xUOmRbM6cFs4BzQTHY2ZFKh4WoMADvrIdXD09dzw/aKrfFQ1E9+gf/+i8jmgs+kjEUpcHs1AKWojfjUIFfNEwazzkkDtxrWeeDWXuldTboN6rWCOAsApJWD1D+X//rf8k999yjnhmA9oIFCzTHrAmBpCLo1XiAED7udvzb93+g0onnPoauZ/kAtdQ97RjeInulx4RWE0NbM6cGt0D8OnVQgLb3xqBw5tbOSCBtr1v8Wuxl7VhbM1L2ePOtN+Wfv/fPo252ww03KIG1b4ICgSUzKIAMSK9YsULxlAOW/ZnPfEb3gw3EpPHcQINmBRIKT1ALzJqVSuQPwsGNHyDUngVERgnyo9rdUuw3/cldd0fx7PDTlSM8ysQ/ZT8V9FnGOTqPqcr7bGOmWHALuE1s49M3wkBUmHP8Mmmf8+PgJvQ8Ix6tGa71u++9K9/5v98ZdTc2ncXd2LjhoTIQdEZAC8nn8KcGxIk54W9Y9p/8yZ9olLZXygdXuYM9u5AuSEWKp8bf/d3fqS8fCUP4wbPD7GkISCOOw6AJePHKfvfzn94bUuqINL4Mfpe4mWIcO0m0cXJMNyIJdjqTbhEfYDYWC8qm7ZaOB7S5tSY1NCVearvI+5s2ybe+861RnRIpA6XBDtJ4dTz55JPqioeSAF4+++yzqk+TspSoQxYQvVKWuoL0mjVrNO8pod9kYfv7v/97dRWBRQPSOG0bzQVGzU3Ron/0ox95xqHff9/P4viWuTz2+PbrONY1yKXGRSOCNDhTNqoFRk6zoxaPUiAo6AYt7wR4ah8JpJPHqOMH0NR50+bN8s1vf3OUtVevXj2kNJiNUHCqIBseSeo4kIxfffVVdUcm//7nP/95jUr02krLFaSh7P/wD/8gixYtUrc7XEQYCbg4kgdyiMn2ZEAa4ZvkSgcOHHDtJvEFafNoBznCuMC2cdGIWDEkc/4oC8S/XwQF3qDlnU2I1IL4t85PF4q1Rd4gzX6HRg42kjAMGZc9wsGRNNCl33rrLQVporO//OUvaxSiV2i4K0iT7B+Ha2g7F+FvRgJAGl/A5cuXD0UbmpBwbgpIk+3J7Yg/SNvukpVlOXam5on76RUxlBmXjYrBHmfCqU727Ozc4Tt7WHgKe555WuMNqL2YNDmlkYNNQAuKA5IxoeFPPfWUut3xb1zuAGl8p9mglkx5XvsduoI0vn7o0IA0wjYgjWaCdwcgzeoki4Umqga544033lA3vZSA9Kg503gCtvhOd88EiBufbYxfnw4KuEHLu9k/fUDa6VMSrnWRQBqZ2ISGA9KwZ6SOxx9/XEEa+YM1PJwy8PwAa/H+YIHRy3ajasluLF/72td0twFc677xjW/oTZw7spjRglweKQdpBWpnVwjPONLvRY/fS5p+bcvUyL8F4tcPgsJT0PL2NqUnSPu3urOkH5A2yf85F+8NPDxg0cga5JkmMBAmDb7iR4207Bukb7/9dk2hR9AKUTJcZN26dUMgjf+02TYLoCY+PaUg7eoYEb/OHP5RJurM8dy2RNlsvFw3PjOrMB4fsYD0qMmu43Ekt0eHaf3ICvsBaaNJcyYZRHG+AKSRNfCCA6Rh0qz/4T3Hxru+QZqwxa985Su+QdpsE5NSucN12HZF7/Hyto5XEX4cPZ9ENMUOZ+FmirGAbSznegFxcgGaZxJLK6xnGi+QJkUpJDgUSMOkccr2w6TTBqRH9d/xDNLJ79qJgJzMNcNawDz/cEBtv2sQyApS1tmy9JA8YmnBcItSDtJ33nmnMmk3kCa0275LOJQ+LUDa3mdHza3GM6CN57aFBbAz7bxgfcDNV8SvxWIVCtxqGqz2fmvqVs7e8tjAOuUgHUnuSEuQthNmT2KRvK4QSzeK/dwzpZ0BLOXqwzR4fqTvzGAf2/scoKJhi8b+zP020W85r5akB5s2tQvfmrQA6TEnd/jqp74KhX1TUnyec0Ep9mlwihuU/Nu7mdDUIhqYJ722zgqFkz+CMuPwsGYZKLVMOqzIM/rhZkA6bIf3hcG+CoWtQZqcN561+JAmdsM0N8SJhH0hb53c04L37zDAGxTc7TZw1jDc8BKrVU2rw42+KQNpEn5cvnqNRsxcduml6lrXcqpFow1ff+01dcImmMXpgpcWmrR9ahqxnwbvxLF2h+Sf76SETgYxTm0Q7X2L9r2d6jnlSz/nJv9BO+4Y+3MNCthBy3ux6UifJ86s4YeasCBNSPjUadPkS1/8kiZYOt1xWtavf1Uz5G3dukWONTSMau6IrkeY4tXXXKsLhueuXKmAzGaJ615ZJxs3bNBkS2kJ0qGJY+ydOnEdKBFXDm2oRFQmvtf0YsDmLm7vo5s53FbVIl3biVIpB/PYn7Ff4PVbzu1Bj3XZIyxIA8xz5s6VP/njP9EcHmzFxUbfmzdvkU3vvyeHDh0axyAd6pWPvUOHum1STxqnbbTPkZ329PrOaQrnjNePqezI5AXIKQdqY5BgJCQM6IY5J/3YdPAXMgPSQWwWaWYf9TrBOnHUy42JAjEZLDUtDAKG0YA41nm1Hdi5VliUSpgl7X062OJx0KaEFwtGLyD6GR/ja7KgrR1595SBNFT84ksukaVLl8maNavV/7mluUXTlL722u90d9vwcsd9g61MEjAGvk3gE+LbZ5J+tfAvc9KraoDVjgpeEoSzjAHSMI83GMalOWD7e2phgDcs3DkfSZhH5K9VkUqFq31YkGY3lslTpsjXv/b1IU365Zdeljffeku2ffCBHD9+LLLcwQWqa2rkmquvlv/62c/KjOnTdeeA733ve/Laa6/pziqxgXQSHkPoW4Q+MfZ+kvIr2PWBMWAHO+1yMls7KAcFWb/Pweu6XnXxe92ElAv+PIPCVtDykcSY4LUNY7TYp0NhQZqMeGTCe/HFFzULXnNLi/zw338ojz/+mBxtaJCuzs7IIG2+TVzujkS9NbZ2xfSUxxhYhemfEc/xoqdxv1H0C/qpir07xaNrxfMaTkqadJ06tr7sF3j9lnN74G6vakyvb/ReZSsRS83TJHdHkARL/rLgGbnDzF0DWdR/4bg85bhcxH+d06qklwwSDwRzNNSNEXu9zW7kJ50fUyTZJTZ8CNFbgim+qZI8gtUyhBlGnWJ/EMFG0bBM2pkFL6YES0FA2p+ftB2kEwDUcZVY7Q8snZEgHh01EirGse1u74ATpCORP+cY4SYtmKbEm2HH08zhcSGGWsT2HP2MKX7KpC+btnc8f2bOgLQ/O3mXiqlP+plnx1rBdD7fa4AKyaSjsWW320WicjE92yTb3W1gcZKJhFcpPOEICrxBy0eiasl9zMHnDikH6UhZ8GJbODQ90jlyxfhIwvdDH69IjHXzcYexUySgLdzGOzetFgN4AZqdMUdiz2PHiCNrGgbZQrc14POz3SdaNaN9H6nKzlqFr2UYw7h1sOjXSTlIJ2bh0Cl3OAE7umEilog0VY7x0uN0h9sQVokwGkaSM+x3ijSzdGPdyX1jQ9gk5Cle5M3NjiFvMfq04C9JEPANzketGro94uQ+9iCttOp8BoF0Ah5FAi453NkTevG4vYqJv1CMkpAXUHtJAXbwTnzjEn8HL+UoHKkLWN/EA3XACmVAOn12ZnFj0gkAvQRc0hrrx+NcO+jr5CzvYmwvoLVTJjdTBjFvSHk81tYm7PzgRC6GqoR7QYJUMUhZr/l0uFqGNUvwGqcFk45/PmkvucNtLhzW2IPnJewJJ+zCMTY41ad7sLMwY9t4A+Agj8be9uC44fNOwfpw0GoELZ9akA5v8DMQpGOcz8Z4us/ePaiencko4mUpx4ufNSAykDU4AbHZy8myh/59hto0kuwRaUbiv8O6lHSCtD/b+wVfv+V8zMlcZZCYmh71ZP+1P0NBOqoF3Qs42Zq/PhfyZl7jfoyXG8unuw6Qtg8HBkSybMDg/DdtT8ozG0NGDk/wojTSuZZg16Ain+ofvqzrBC3vVpNgnD/s8w1n7DMMpJ1veRBx0vFgkvNUE62phO1tqT3PTdrQ/h98oSq1DUmTu4fDjhCV9//S+AVev+XSg00bQwer9ZgD6eBh4T6nzUG7nP/+FvTKqRwNYqxrkk8f9Qyc7M3Oqj38r5Jc5TFzu2A44qNZwRYN/N7eb7n0AGl7LfzXPC1AOvFh4W59KAaUTZouba93DPX18QqlbZEIuOvuBJMlojKHmdRm9I1Az9ZJ9txUi0AXdOvDkZ+Jf/gavnbQc7zepuS9Zf5rnNYgXVFRIStXrpSamhqZMmWKTJ06VfNOb9y4Ue666y45ePCga3e5/75o3h3BRvURN4nh1NB9e1QF4nOlMXMVv2sBQ5KH1wuQkUMCPXP/OBLosiNDStwlxyC3DlI2Eu1JHkBTC/+1TguQTo0LnnlcIWlxcp+orW+l7MYBX8QYitux1P6YnJd0aqm+TeO8gfPESEzvDGLmdvz0jyk+H3z0h+X3ln7LpZfk4b/WGZAeCh6J3mmGHnKAoj57bIBiKb15gHrGqah9DA20zutnnh5pgD6DwDjoo/KPLw5yYT8x8qwm6C2CljdimB/gDmoe/+WdLMP9zAxIj0BeHy9mSjHSDXhSWiH//dFPyZCTGj+X9l8mLSrhv7rJKBl3Ru3fxkHAN0hZrwlact8mfzU+w0E60qqUR+9PC1nTfydPxjucsHskvZluN/QxcCfMAGl6YX/Y4qPykSBxQAYChpiEqZZbDRIP1M5RL/Ks7wwH6YCTHbstE/8ko3TylFfAx0sYY5GUNNHrpgasQwvhMRojhad7NT10lZwa1ujBMSjg2qsYpFqpAWl7DaPX3A9I41gxefJkvfD69evl4YcfljG2M0u0xxYQfZPO8CLVPyVIFs2gsX+fchs7p0yRwDko2w5aPnZzxvUKQRHU8+Zu01KLQWeJ+e3fDyJMtdIDpCM/HT8gjefbpEmT4gfSubm5kpeXJ729vXLLLbdIavykvQwTBfRSDh5u7H+Mv/R2gTDQ4mBcocflYpGnof5yf7s9G7+fUaVozzba9wmwURg0dK2G/V0b3Y4wtwlzjvONTw3t8a55SkAaao4PdHNzs1xxxRXy5S9/WebNmyd1dXXyjW98Q9atWyeFhYUSn51ZwnTSCI8pNU8wQiPSbtQIY3B/eBfuynE4ywus3UDGD2j6KROp2rGeHweTOGfsoS/pxqati0UGXHcbZEA6TnLH6tWrZebMmbJz505ZsGCB/PVf/3UagbRPFPZZLHTfDXViWlbKuyV+sC+UHZJ9kjfQeNckraYMkQ0WaUyILqkGfBij+7Bf4PVbzm0u6uezgA2JUty/4VLCpP/u7/5OAOpf/epX0tnZKZ///OddQTpxEYeRpI4IPTKtMTCtK+evf4+LSYGTXTu1HLdG2gHbq/+5gXqksknsD/7xxqMfOG1itXUYdIMNgkHB2stSybNg5BqnBKR/8cADcvY558g999wjTU1N8ld/9Vcyd+7cUXJHckHa6+WxParkPTV/oDaqVNpXcHS7nFVOs5m8vwfhd0rgBbTcJewIlSYGC4qMrn3Xasuw851lE+vS/vp22Go4r+7vbv56R/RSaQjSDz74oCxatEhBGl0aJp16kPZ4UcK+O9GfTJxLjJmKurfbTd6Ns4XS43J2VmivkR3ovSAiTQA5kiHDouSIbeOsG/hn0sN2CXt7N4snF6hHtthu4pQw6bED0i4vRfKfXEBsSfsKurPpMYA/AR+EjR3bCYATmM3LaR9k7cawawleQG6HJrfnnyTjOqsRFjFdZhXDl4rUluABMOZppB6kvTWjDEhHmHaN+GpMYd8YqOwYqGJsoBztbC+JxA4bbqjnnDH5BWC/5aLVO8r3oYHZed2RA5IRPaLJHt5QF7neqQdp52A9XN+0AOm//Mu/TDPvjsGepv1kLGnSbi94GqGhGy6NcZUmRkjzON0uiUSTR9y+dzs/MTV1vWpooHZ2kOF2hNel/Q9OXm9K8t4g9xlUBqQj9V2zHZP/55zENyHarZLXtaLVRL93zubNZ75OzhQaNqBTOvGjZSfRfk6cCXzrkUBt5e/wknPcX8ywY4TzjUnuG+Rd67QAaa+Fw9QHsxhGndzHFbhfRz0hzeqfYc9RnlgkKcTNeG7IGBS8E8hEwqKmw0ojEy45tfqRhcPcMvWSh3utUw7SkVzwUgfS9k1NoyJgmhZIYyRMszEjTR+gS7XcpiN2iSuNWuK13hmqilaHsXRpLyln5CATBqS9JnfJ7a6ja54WIO0VzJJSkDZz9OQ+oVBd2P2kFOuSzkoFJXZxtMT4uZQbw3YzbCQwS5E1wqKmZ3i4V4caHh3cmXfk9qeeTZv6DRssA9Juz8z+pFg4HLNA7WRZCZzSRur7I+w5WHDM2zRFYOd6W/uAbOeDaQbWoYGaABeLS0cP+rHKhL1V6kDae+qRUpD+8Y9/rMEsXhGHSWfSI4jKeADnNJsKp7ECk06Q678uXvKHF+O2A539LkkYvMOipkKzSV3qhwk4QTpY27y4Q+I5hbOeacak0yMs3NYBhp6I8yVI/KPy/4IGKZmCejvVlmDvSpDGZcoOWSCSHBKpD/hhqHEws/02IS7njvPeHW0k+/Z/Q6elUsMtTGuzZNPmTfLNb39zVAMuvfRSOeuss4Rc0nHPJ20iDg2TTjtNWp8KTDrNpov++5lLyRQAtdfMO6Z2ZE4OZwEv1h3pIcV5ZI0BpIdPdWuHG4y6RR/6G4zcQDqczcOclaYLh2knd4x4SqkZR8M83sjnJLkdSb5d/O01lq/oxqjtYGzaFmcQ9mOymGQP0wYn2o8G7qD7I9qrnlqQNpLU8PNKKZOOlgUv6Zq0sw/ok0sRA/XT4X2Vsb+wKWpLim7ryzzjrpAXQHv15eFpdVJMETNIe9VytDTpvtgYfWBKN106pQuHJgte2oSFe+LZeECZJIK1UyZMytufuYn/mZQdmN0WrBLY391uHRC4/WnT9jhFL2D2Bmw3CyTQKo5HN7JeKWfSeHekHUiPehrJezyJhZoktiOJt0qszcbb1e0Pxg53SdanQgBzpDnC8FOy2mfBXPyy4iW/Ow9LOhkmbZ6uJ/tLcudNGCY4X844dzu3NyjOt0iYacb9haNJIG4regl+eAFB2q6ijwRk54Wcsoflwhf0SC2THlnblDLplHt3+JqWB3/AQTtE8sonYcBJwi2SZ6/xdievkdQNMRPc72MAaX+M2np2wwmavNrjLnmkD0gPSEqZNCDd0tKSHnKHZ59MMANNKg7Yu3eCXsIEXTapZjojbuaEutEM1DJDgh6o07vVh82DevANM2jn4mj0xdL0AGmrxSlh0mxAu3jx4qh7HCbNuyNqP4xawEcXS5ciCaa648lU6fLIEloPL17qBO04kpUQAG10Zn+mGG7TMGF3TpvTHaiHjZQSkL733ntl6dKl8tOf/lSZdFr4SUdk0tHddvx1nnQplQCgjuM7nC5WOnPq4caq7Spwgh9uAIqse3D4kkqsZcORR7B2OCEh+fwjhUwaUL788svl0Ucflb6+PvnCF77guhFtwph0pD7p+mYmANRSjgBx7HLj0Twpfz6xVMApa/lCtcEbRpJB7HWKM3HxWv+z3TJIK4xUY50TnTW7WTs9JA9JjdyxYsUKmTBhghw6dEj4+0tf+lJqts8KhFOBCsfyhiXh3AS0JQGXTIIhMreISErMl25SQYIfuAciByDdQy0bfSln3f0vHnLRBLd81BNJidxRVVUlZWVl0tbWJmvXrpWvfOUryWXSoSyd7EeTSPyIQ1vicIlEtjBzbb8W8K0feCTcjxOj9sGk7QLMqNZFaMZoFzw71EfuyOnAplMC0tnZ2cJPf3+/3HbbbfLVr341NSDtu3+Nx/l8nFA2TpfxCymZcrFawA8ou5Vxsuk4Sx8BKHIQ2cO6rD2/tJf04Z9NJ7vLpwSk7Y/3jjvuUCY9b948qaurk2984xuybt06KSwslIRo0qHwNtmPJdYXMdr5oYww8qLjzSTRTDbuv7f3CTuQ2SExwQ89QUA9rEp71d+brZ2xTDqlIO2U2SK+fM6Om+BOmlQgCNiWSEQqqfXO3CxxFojEoL2Ys+/paLBqu9HlrMElwCBUevCukXXpDEjbYXGUrWDSSZE77P0vID4lf6kgWH8OX9qnIXwWC1+PzJljywIxvUzRmxpFnx7hhuesiueCo9tMgapkNGn7A3EVwyLJHRUVFbJy5UqpqamRKVOm6O4D1dXVsnHjRrnrrrvk4MGDrg/8/vvuc+8IMc3yxyNSBTRIwOLR38ZMifS1gPN1TTAwOw3hIX24+klHkdm9iXekd3qYXada8khrTTohIB3qrRiPAB2dRQyZKgPOoXrN+DjJ2fed6JmAd8MpgzskcrNpkiv4al/1Ru2RuTycXh7puXh45oB0KKBxm0sloFMm/W0OyIrGQ5OTbuPxdEO3/pJgLdrr1RvwwGDTRz3lDqfqau/UkQeescCkURomT56sjVy/fr08/PDDGijY2toqe/bskYKCAmlsbFTHDNJyNDU1uXbQuMgd+Fi/8cYb/uSOUMBsGKbbcD7e0Mresz3aFhDPxxM0ZdriZQEnwAWYlfk1aiRPDxYQnQ4oviUPNxnHS2uxPo/01icDEcIyaVycT506lTiQLioqUhe8uGjSocHaPvr67V1jrVyUbpaMXjjWTHbG19eLtsa5s7gB9eC77D+Hh/WwhimXHQz8+Ux7tSrOrfXsVUFB+tVXXx1i0nEDaTfvjphB2gdJ9PeuuU2L/J2Z3qUijFxxs116WyBTOzcLuOkMkSyVQKjyUFSGANcpKY9EY5dKuyVdik7ExhpII3c88sgjKnfEBaTvvPNO17Dw9ADpmCl4GuNABB0jge9dGhskU7WhyX0kR+Qk6192oB7Uo7OcurQbObbrFIPNGc2mnWJGevpLB2XScQdpLxe8mEHa2D/m9Y3xjFiOto3npnpA8EB/v3Q0H5e2I3uko/mE9PX2SE5enrQfPywT5i+X2nMuzoB3RAskv9OMGkIi+VXbxhSVSDzZdmSt2t7KJA9TgbPgJUTucAsLjwmkf+bhJx3qdYvtkfT39Ur78XrpaDou2bm5kltQJAXlNZJbWCy5eQWSlZMbqlaxn+RD7oj9Jml7hd7Odjl98qg01+2Q/t5uKZk4XfKKy2Wgr0f6uruk4YPXpWrm2TL13A+lbRuSW7HIIGa2fo17nRxMmlU8V57vpV+bCo1i0/aaOvW90czObShK1vCUFkw6oZp0zL0mtkfRc7pV9q77tXSdapTKWYulr6dL+rq7JaegUKpmniUlE6ZKbmGJZGVnx1zT4BdIXyY9MDCgYCkDfcLfWVlZkpNfIFnZsQ9q3e2npPnANjndeEQqpy+S3JIyaTt6QAfTnNx8aTtxSIqraqVs6hyZuOj84GYdt2c4gdqpKcT2rniazWU27CnIeHiFeC80umklo9ehMiDtkgUvvZh0+Leur7tTjmxaLx2NR6VmwUopqpgg2bl5crrpmLQe3S/S3yulk2ZLae0MyS+tiBqm6laTno426W5vkdyCYl3HZiDIL62S3PzC6BXPGvRn4neaHL1dHdLR1CCnjuyV7tZm6evuUHCesGClMl5mIWEOwB4gbj64XfJLKqSoapKcPnlYejtPS1FVrZRPnSs5+YXSsG2DOuMC2BMXnxfmVuPwHC/h1zQ1ef0nkmI+JGe4kOPI57nVf3h0yIB02oJ07B2vv7dXmg9uk1NH9klv12kpqpygL39R9RTJL62Uvq4OOblnk2Tl5CgIARywRj/HQF+vdLWfkhM73paGra9LYeUEBbPO5gapnrdcpq78kOQVleql3K+ZJcIqTNLTmI9uHdpw9+lT0t3WLKcO71UWnVtUIvmFJdI/0Kdg3dPRKsU1U6Rm7nILqH3aydwNyenk3veldOJ0lZnaTxySwvIaBWdrgBPpbm2Sxv0fDLH2CQtW+HkUZ1CZaMwz8aYYoYC4edG5xaYMyR2D9R+hYtozN3nLm863MoJgGFcjjE+5I26atD+wjPREAJ+mAx8oIGRl5UjN3CXKdNuO1Ql6dfnU+ZJfUiaN+7bIQF+fVExfYAF1BPkDRgiYwQi5DoyzpX6XSH+/9Pf3qac/bH3umttVYhno75WcvEJlj/kl5SOrq02MvZ1he+VAf590tbUoc247sl8kJ1v6ujpl4qLzpKC8Svp7ulXu6I/acF0AACAASURBVOvpltMnD0lbQ53kFZVJxYyFUlw9WXV+P0fXqZPSuG+rFFZPkpzsHGk/eVQqps1T0LcfLQd3SE/XaelqbZbyKbOlbMocP5c/g8tE06rjb5qoTJpbOoNdBquhH7upNkPVdL4Lkdl0Mt6eoCB9hi4cxtbRANPOlhOCFlozb7kUT5gigDeMEXCC7ZZMmKaSSPvJw1I+dZ6UT5njuqg4MNAv3W0tcmz7m1K38UllnNk5ucrKAXjYJd/3nD4lHS3HZcL8lVI+bb4AhgB0ae1MyS+rlCzJHs2iFQy7BLmBg+uymWdfZ4eCP9fIzslRwM8rKZPsnLzQhgF0O5uPSUfzMelqbRIkm5zcAqmavVhyC0v12sgcfb3d+lbl5OVLVnaOdJ9u1ZkJQM4CLDJFXkGx5JdXS35xmWt9ejrb5cT2t9Tu3LerrVnXAworakaUx7ZH3n9FB0me2YzzP6LrBZkjmgWSP8hHBWrnBHHohEgb1Nqv6tRLRlOZdGXSZxBIx6/joYMCvl0tJxVYqucuVS8Pjs5TjdJ6ZI/09fRKxbS5cvpkg7SfPCTVc86RkokzRsgUyBvNdTuVmQMeSCUt9bul5fBuqZ55lsy98g4pKK1UkEVnrX/7eelsPi7zrvy45BWXKigqQ5w+X6f5FlvPEjwdWhsOSvepk9Lb1Sl9/b2Sm5uvgNbT1a7M1QJAa//lfgaG3HxtQ2FVrRRX1kp2Xn60N1m/7+/t0cGo+eAO1dHzSsuloLR6iPqUTpyhshALq/191qwAeYjrUx/c46hjW8NBaTt2UArKqqSj8Yjkl9ZI5fT5ynztdYGFn9j5jtafQae98YjaP7/YMaMQ0cXdk3vel8KKCdJ+/JDMuODqwJKKLyOM6UIpWjy02cxjbXDYwcRDwSOUXGs/9D8n5Tb/dn/3vRAhfkjh3jEyTNrzhYnfOAlLbNq7Wfr7B6SrvUkmnXXRMItTL4ZOaa7fqeDDFLv95BEFYKb0gKk5Wup2yrEdb0pRxUSpnHWWAt6R99dJwwcbFHQmnX2RlE+bJxUzFimAttTvlK2P/FAqYOYzFkpJ1SQFuqzcXAUiLXN4r/R2tCpzRadFXigor5a84jLp7WhXIM0vq5LC8iplr2jn6OxIKB0tJ1UnzssvVmBETgE0jVSjbBgmzNsx0C+dp5qkq7VRBnp7pF/w2MjWehSWV0v7iXrV04sqa6W/p0uy8vIVNKlHHrp0X68OWAwY1MEs+KFbo1d3tjZJd1uTasvWADddmTczihO73pOaBSuUTVfPX6H3czsY/KSvT9tVVF0rVbPOHtNwGr/Ku0kabsJvZJCLV32isugIN9JzXf2qB9dnbIzbeZlIYJxIoA4K0mMjmCW0Ju0GzLEvrDGNZnEvp6BE2hr2qyzBYhUgYo7e7k45Vb9b+vt6pGzKbGk5uFPySsq1LAwQoN/57M+U3RVXTVYvBKQJQA+dFn/fxn2bVZeeeNYFUlBWrcCInIIbIAEbaN755VVSOmG6dHe0Sm9Hm1TMXKxSC7IBAJ1XVGLJLLi9Dfpwcx/YrNXB0btzJSs3T0EUFs53zAh62k+pftzdcUoHECaWfd09Kq8AvMgYyBacX1w9RZoObpOulkaZvPxyadz9vi4cojOzkDp79cekhQXXQ3tlwsJzhwYVzidxDJXJKy7WAYPBo/XYQWncs0laj+xVf+cpK9ZI7aLz5NTRA1qX/KISnS1MXnqp6yvMQAnjLoBFHzuorneWt03mcLeAcwExsndE3KxoFgDDoiJ8gcqYtZihTE2DNVRvJ+/Bxu22Yavi1yZjDqR9ZcGLGaSN+eLHpluP7FM9FTZ4uqlBWa/xvNC7DQyoNttyeI+y55z8fA22gAXDZA+8/rgy34kLV6nUgCQAU0UWACgb926W/a89rpJKblGxAjsHZdGikVn4rKPpmC46oo9z3YUf+ZS6/yGl9Ot8MEvLoT1TJjuvYFAaABizNPADjRdQh5UDboAg5/A3gA7Y87uz5bhk5xWqz/GB1x6Tsmnz1C2wpW6XTJi/QjpPnZTju96VmrnL5HTjYek4cUQXOo9u3SBVs89RiQJJIzs7RyYvX6OzBEAaKYd7MjAh9zCAofn3dVmfMyhOP/8jMvuSG+Xk3s1SPGGaXqewrEYqps93fTdOHd4jnU3HpbujTQorqnXtwD6I+n2hzuxy8Xtf/NgxFKMeAmlnKr1BYB4CaVODkSTNzcPDT11jKRMUpOOiSZPdDrAl1+natWvlb/7mb0ZtRJs6P+nRCwaxGNicy8LbsQ82SNmkWQpSgOskR8gx4AJzhP0CVvxdUFYhrUf262LXrEs/Klkw3Lw86e/tUw80JAOU4v7uDp3yDyBFDPSrZg1LbT22X1qPHJDWo/uUIdQsWK6yRMPWDSoZwFLnf/gTKhMgIwCuAz29UlBZo8Dd09UhfR3tMpCVJbn5BXpdQBLvkdz8ImUkLCjqz4CovMDgUlQ9Werfek46mo4qK23c874OTpUzFul8E+09OxcviyPSdapJSiZOk562ZsnJK5D2xqMKzIWVE6WkZop6YjAITF11pRIgZBgW9hjQ+ru7Jbe4RCqmL5KaeUuV/R987XEpqp4k8z50p7SdqJfySbPl5K53pXbJJaO9W0RUfwakGeyYbTATYRDKHH4sMDaA2e7RMRQebgjzUDOjv/uRdOnY59zu9g4K0nGRO5YuXarbYR06dEiWL18uX/ziF9MIpIfmQn56aKAyp08ekZN7NymLrHvjGZm4aJUyRvsB2DXu3aKgiQvarmd/roBXe/aFGgiTW1SqbBZA7TndpqwVPZjPWDRk+g8LBrDRciUbcC2U1oY61a+PvPeKFJRVyoRFq5RZ7v/do1JQWiHLP/kllVA4YKuwZK4JODIQ9PYQ/dcvecUVKpN0Deq/6v2g0gjMu0VB/uDrT+h5SDqdLSfl+I63FPQa92xWcAdAYfhIO8WVk9S/u7enUxckK6YvlJ6OU3Jy7xaVUfAiKSyfIK2H96puT3s50OAJNKk9+yIpqKjRsjkFxdK0b7Nsf+IeqZp9tsy44Brp78MuVXJi93sydfmaUYEwDIjIK9QbH2l8y5F/gvpgB+oIY7ZwJN+16AAXz2aHZdFDYeXDmofl5TTKZc//4mGih6mUgPTnPvc5ueCCC+S5556T3Nxc+au/+qs0AunEmhyvBvRTXMAOvPaoTFm+WqpmLh7hbqfRdof2SOnkWXLo7Rel9qwLpbCyRr02qF1OYbEFwDDo3l49FxmFBbuBfnrbgDJvwDhLshRwAUeACF/hQ289Jz2dp2XWxdcrA9770oO60Dbvqo9LUflEXf1WTVmDRbIsSQUXuYIiZZsFJZVD9eV8GDnJiYprJisDxkMCfblp7wfS231aSifNkpO73lPGC1OumbNUSmqnS3HNVL1OX2e7JjZCtlCJob9fNW9kGgYrNGzuA5gSvs2Cqi4w9nZJc90uHSQIeNGy2TnK4Oes/phUTJuv9eVayDz4XuMd0tfbqwMC/uWth/ZIX1+3DkQkU8JF0W8wUTxBZ+xcyw7Uzr8NNU20SuuRv8PNiCMiX2y7utjHlCGazdTUJnPYgNxcJtriYSLYdEpA+u6779Zk/vfee6/mO/3Lv/zLNAPpxL4yjQe2SU9rs5ROnqmRgsUTpqoMgK8zIKMLjTvfUUDDjS6/qEwX0vCcIAGQZOdI7+lW9V2GyTJFhzEz9Se/BT/o27qoV1CkPtksnOE9wbWROo5t26jsEy8KXOKQNgDThdd8Wv2g6az4YOOrDPjxN2yZ80+fOKzyhLLarCxdQDy+420F64mLz1fgbanboQyautYuWqWucSwK6pGVrZIIjBkfbPy5c/MK9TxmCgBpTm6hdLaeUEaeW1AytIiHC2FX60lpPXpAr9fR2KCeMswCyqctkGPb3pCuluMy6/Kb1Aumt7tD64e2XlQ5UV0S1Sul/ZT09XTqwAbLr56zRAeNzBHEAm5eH0HOD1c2ZhZtH0tGeHO4eaxE1qRNCxJJ7VIC0g8++KAsWrRI7rnnHt1r6/Of//wZBdJ4QBzd8julAzDk5v3bRHJyFCgAktz8YgU8ZI+6N5+W/OIKOfvmz6nrWG9nx1CUHdN7PChYRISJIk8QEJJfWq6Le9IvkldSajHNvl4FVIAVT5KDG57U6X3Tge3qBYEEceidF2TOmlulZv5KZd4wSq4NYvMfDBtg5zw8NrgHniVtR/dpAM3RLa+ptIKEA2umXVVzl8rUlVcoKGqQDYt7PT3qwodkgZ7efqxOdWG+q5y+UEqnzJKcnHwdFDBSR9MJBVSyBjIbQF9vP3FY2TALfQxeaPj4P+9b9xsNBmLhkJkHLoJ4zTBzyM7OkoHePsktqdCFWYAd5myFhVt+65kjVgs4uWYiuGUAJm0jxsMZ9AYh1cuLUAt619tt8dDNqy9WS5rzg4J0XBYOnSCN3DF37lypq6vTjRLXrVsnqVk4TPw0bajPDPQr+2ShrWLaAjlNtOGJegUONFRY9aF3X1SgQyNeeM0fKJj09fRIdi5BKNlWRGBfr3qJIAcActZiHoA6IJ0nGyS32AJpWLnpdr2k4tz8qg4CKo20t8jCtZ+S+jefUbBfeM1/kfySSgVqPQb6lf1auZbzpa/ztOQMLhq2Ht4nO5+5Txc7YdnUp7BqkkxbdZWUTZ6l10CrxgujuHqSArO67uEJwmKnuvG16eIodcRLA68TogiRNfCz7mo5IZWzzpYJC86V3k4iDnfIqSP7ldED2qgytedcomBdt/EpmbzscnW14z7MGJgFoHvDyGHfuBlqiHx5lQ46mSMWC7hp0U6Aiz9QB2XTTjweehmcTXdl1iMLRUOJaN8HtXYGpF0tlrxFEMCp7XidSgqq+Q5mtCNkHA8GDcXOzVf/6GmrPqw+wSb6Tvr7LD0arotui+yBTDGoQStzhmEjVWRnW2X5Te6KY3VS/9bzuvB26O3nVTapPet82f38A7oghyeJAnJ3t3WOsupOXZTkfOPqhvkatrwmx3e+I+3H6/TzgpIKWXDNH6im3NZwwJJkNGinQ+UNJAj0Z2QY3Pb4DsmF9p86tFuqZ5+jWQLLJs/Ue1oLpbkqCWVlWxo7DD4rJ1vvh4YNMLcdq5djW1+TyctXy6SzL9YETVyXc6kLgxkDQeaIlwW8Jvn2Vbh43Wv4OkEB2l6DUeeOqurguz9ip1tLHxnQ+aR3pptESR4pBekf//jH0tLSonJH6pi024p1vMdC744KCJMkCc8PQAugAggPv/uSNO3/QAGGzycuOlcWX//H0tfVpSCni4R9fQqkgLHJbaHueL29g4uKPYNRhOjJlpcGLBL/Z+QPPEwmL71Mw8V3Pn2fzFl9s+rV3O+cm/9UtW1A1IAs5yNx5BUWKThSP/WHbj4prQ37hYhIwLx63jKZeNaFMoD8kl+kLFv9qft6LX/s3h7VzC1/73a9prr1ZeeoLUi037h3qxRVkdUvT2cMpw7vttj7QL818DCDKC5Tl0YCdwh1J0pz13P3y7RVV8r089bq95kj3hYYseLmuHgS35uQzXIF6RGczO4/zU1Gtyna4mHIqnmellKQRpNubm5OMUgb2ySvg416GrBMclqQW+PUSZ36N+4nK16/6s8sjtWedYF6LLAQR/QejBDPCdWLdbGxT1k2OTpgqXg/IAcQtajyB5F53Z0qJTD9JzT70HsvW3ksSsrlvf/8pqbwLJs6T/Nfz7/q48pcdXGRew4M6D0Im1Zmm5sndRueVFc5ZAZLUsmXqjnnqOQCGJN7hCCV5vrdGjCDlAGzJSKQQBwGKGuw6bF8nvt6pRMvjMUXaKBK+eQ5Gj5OThEWPft7OqWztdnyZ9YZBuHtterFgaseNtr93P0aAj79/KutASxzJMECkRh1Yt6rcGzaayNae051e0iiu0wTDaTjLe6kBKR//eCDstC2cHgmatJebw4ATBQeUYFouyyW4U4HgJLnIjsPZmlpxboYiLgGgMKg+/CRzpXe021SUFGti2V0KGWdg0EodCB0bwATVzmi/WDK+Daf2Pm2zLzkBjn01vPqLzxp6aXDckoWMoO14KcDRNdpTfbUsPl30tPRriy2fMZ8jaQkoVTp5DmaU4OBBxDH2wNdGybM/XVBcsDU5Zi0NdTrDAEWXz51jrQe3i/FE6doKDkeGfg98x0DDwCNfo9MoqHsJeVSXDVJpl9wjZyq36l6vmrUmbDuJAC02y0SA8zmTuEA2i6XuM2ebe1ghdzkWXdZQEx3kI5LMIt94TAok05MWHhiO1WQNwWW2PDBRg1MgSH29+MHnWeFkA/qZJSR7GwFS92OC1cyyVZ5Iju/QEEa3RqPBUC153S7tQXVYI5qQLmz+YQ0H/hAQ62J7Gs9elB2PXuvutA1H9iuniYzLrxWA04sv+V8y0ukl1SmncrOAd4Tu99X32VY67Tzr7L8QLKypWTSLF20w1XPZKzDHxwXut72U+rrDatHumDAOFW3SzpbT+qCHi6AnaeOS9nkueqdATOfsHiVzhTw2GBgYQ9CIhQZiMhfgrTBRgf6JLOzVcaBvWeORFnAC+icrDrevHLkbophANs6J5LMaduO3Gws4bhRNKCOp9VTwqTTz7sjfUCaBUN+0FpLJ8+w2CcQnJ2juS6QJtCsiVkBDK0+hBseLNTym+Zz2DMAh6eI5XVhyRSanIgUqfgLD27phYZNZOCOJ3+sMklXW6OUTpmjuS9gvSpL5OSq9IFkQlh6454tsuf5+/U+Vi7r+erNgW4M4ydXCec0121X97vasy/WxEUsWOL2VjZ1rrrdnW46qnIOqVxh47TNijUfkJzCEh2cCMpBRsEPnKRMuABqdOKss6TndIsmazq69TXNA40/dNmkmTJlxRWakztzJMICUZjoCB03/iBt9fhwh/d5RvIYBPChatuiEW3tioYY0b4PUvuUgjQLh4ZJz5s3LwUuePE0ZRCze5UdsEKUu7ukatZZCpAqX/R0afBLXlmlMlaAES8JvBfwcMAlThcYB/pVP9aMdWSjI0ESnhl5+Rbr7rT8qXGDYxPWpv3bpHz6PA27Bki3/vZfNcQaqaW0drrl4UHe6KJSK+td83Fl9bma67lX/aIJ9W47ul+q5pwt5VPmakAICfjJYMeAgD/4tBVXaHkCdHClI5Xo8e1vasQfXi0MSv3dnZpite34QV0cnXTORWokFhebDm7XbceKJ06TzsZj6g3TfapRZwAzLrpO2fTuZ+6TwspaqZixQN0Haxefr7OE8Xzk5eVJVfVw2tX2tjZpb293bXKQssFtFt6v4ZrrrpX8/Hx5+smnpLu7W+bMnStLly2V+rp6eefttyNWJQxQj3LFc7vDEEDbM+JZ4G2+ioYc0b4PYuOUgnT6BLPE06RBzD+yLP7EeEygH5fUzrCS1/f363RfXewG+tW/OJtMdei6hFMTKk7WurwCTYCkSfx7OpWJWv/O1vM0v0a2lUDJ2oV7QCMC2VeR/QIb930gu5+9T4omTFUZoWruMpl96UdV7gBs8VtW97XBABeSIgGWxzb/TiMmydOsm+EWFkkHCZFy86X9WL1k5eWqdLL98bs1LHvaqrVyfNfb0rxvq5ZhoZN2ojczIOF9YmnW+FF36oa6uPadPnFIoxZVe+/pkcLSSimdOkf9rA+88lsdsIiYrJ63VHVqs19k+KeR/mcCaBddfPFQRY8dOyYvPPeca8UpR3lzbHj9ddm3d2+cGhl+4fDcVatk0eJFOrg0NDTIjBkzhAFlw+sbPOsXBpztDY16vmrSg3R9yPPDguczFqRTt3CYHuCs07eBfmk7ckBONx2RsslzVGJAOgAk2RuR0Gfc1QBpDVjJJpglR6UNE0kI2GlWvAErIx0ShuUbTNa8nsEFRlH2yp6LR955SSYvu0zySir031t/8z3JyS9WyWTqijUy86LrtFNSF3MPs0Hs7ufvV5AvqayVwuopyujNnoHN9bskOytbGra8LtPOWyv1bz2r9Zh/5cd1V5lj297U6EkCXdhgAHc8FkknzluukYyWxCM6CFn+14fk1KFdukCIfMNTY7AhnDxrIEsqZi7S9hFmDlMHpMkwON4z2TlBGpv95sEHlZHaj7z8fLnt9ttHfBZfkDaXHuHL5nsAAKhrJ9VKaWmpNDU2yd69eyMOIL7YsMfdR59rR2On0/SgNq0JmKy2+QHp8PMK90qnnEkHXTisrq6WjRs3yl133SUHDx50bdX9gfJJx9ukvvvmiIKEe+NtAZOsnEk6T8CxX+UFvCVgqARrdJ06YbHljnbNG62Rc6WVyoY18lD6Jb+wTOUJDWLJAcTRrnM0kRDMnJ6G+9rRzb+TXHyNa2fK3pcf1I0JCMXmmvOu+qTUzFtm+TXDcrNE2TqZ9xgMtj36I/WLJn8Irm9WnmYrFzUpSbGqyi05uQq0i6//I/UFZw/B0kkzrZwchcXqLshiJTm0SRfKTALPD+pQMmGqugQSBIM0w04zlC+sIHS+UF35WBxFNuk4eUQqZ56liZto4ISF52mE43g+3EAaiWDH9u0jmu1WLjEgzW0TT3xiAWkDtCMQd1QncQK3kT2ig3QiWp9ykCZ3R2qYdCLMGQ4S1LWs8Yh6VbAtluXJ0a9eC7DhthPkO94rPW0tFrMm2f+gK561W3aWatAAPNnsWLgrmzpHmTOJ8xVkBxM34WdNpCKLhU37t+p57ECy4/Efq6sc+aNx95t35Z2qZ0uOFUyioeGIJ/kFCv54dRzdvF4Ky6pl+gVXD26026r1QoIAkLknOUjYCLd28QWy/9VHJKegQLfAAsBZaKyas0RBGI8WvE2KKidp+/lRzxYWEIvKpGbuUt00of34QSmfvlAXPpv3fyAdrY1sqTu4o81c1anJX0JAzZkE0j09PSoTuEkeH77qKqmdNHLAAqSRGIwEcqyhYQR7JbdO5aDevXP7ds2xU1VVLXPmzpFJkyYJ7JzzmxobZcf2HaO0cK47fcZ0zRvfw4JvU5Ns3rR5qFxVVaUsXLxY+xT686H6ev27pKRElixbqn9z3jtvvzPqpYobSEd6XfUmgxhhiz6MxqTtc4l4DVkZkPYM4g8HuGHOYnsrfI5ZsCMQw9oR/JS0HNyuO66Q9hOGC9u0ouiy1N2Ov3VD1aws6WlvUVkAYGcvRTxDCssmaOIhgBRNW/cxRG7TfBqt0rh3k7Qe2qu5odWjZMpsZcrTz/uI1MxfppICkoQGtHBOW5O6x6E5H9v+hvQP9Ev1zLM1eT/3JGQb8O1ubZT2E0e0PejguPLRDjYAIPkSmx4U10yRmvnLNdqwYcvvNB+HvqQTpmlqVBZIYczsNNN28rD6QbNbisoj7S2az8O0F19sthnTfRvzi1QWQQfXIJtxfNgZ8ubNm4U87Rx2yQPQ++jNN+vnaNAGlAHp+vr6IRkEQCR+wRy33n67LuiZz6dNnyEXX3KxDgTOA7B++sknB2WWLLno4otG6N+mPOXWr3tFARt5g8GDA/Desnmz/m0/l/KPPvyIK0iHfaxR9Wgu7Fw4HOHMEj083NQtXnP0oCDtx08aBUOb6tg+bKipxgUv491h6b0AVMuhXVb2OBLXH/hATux409KiSYhPtre2Zs1ZQTIi3dePxEI5OarRor2afQoBVfRlQJcEQ8gkRRW1WgaWaUAeGQOviYZNryqowcI7Go/pZgBENrJIyPWtnB0dKnXgwkdukaObXtWeDCCyswoDAfIE7BZPC5Ig9XZ1SUv9LtXS2SEFz5FJSy/R85r2bZWZF92gDJ4gmtaGA2oH2HLZ5NmD/t/dOngQUk69SB6VV1gsVbOXqByEJMJuK+jfSB+cl19WrTo98g/XChIWrour6uOdPjOsaEBkB2lkjiVLlyqwAthbNm3S0+1lXlm3TlavWaOfG7nDzrKfevJJaVYAnTQEoOjDG19/Xa697jqprLIGPa4P84ZtT59h+aLDeHds3zbifoAxLBtAJu0Dh8X0n3cFaWtAuWmo2YkCaXcHQvunTm3daNMjff+i9ZRo30d7vuZ7PyDNJiqTJ1upgKOB9MMPPyxtbW3S29srzMCMWy7nDlnBHnEIoic/n3S8zOfXzN7lTjcek+M73lSfXjK0kQ+ZHNMAGFngYMYndr6nAStltTOkoHKCarEsEOLZAVjjD02QCACFr7DKJUQIkrxI/aN7FOQASIJeOIeDDHMEvlTOWqSbDLBQuei6P5DS2lmD2eUsGYUgGJMRDze+A68/oZF/SDSkBZ19+c3S0WT5XWu+6ZOHdTGw7fghmbzkUk2UtPfl38icNR+zdjYvKtNkUSd3v686POy9cvZZMv28qzRTHUCpbobdnbqJbsuh3dK4b4vOLoi4BIBhypzL9cgiyCAEiNPhGDDQ0/2CNIuhJILC5thvrBx2AAZ0kRYWLV48QvIwIAzYAqzGG8TyntgzAlQNuFseF5YU8cLzz+t5c+bizjigL3V9XZ1+ZwdzwPidt9+Sa6+7XiqrKvV7WLBxCYTlGxmDz0tKS0YxaScD9wJpZYAxPKTR5zph28GB7VGHtqLRUCTa936b4Aekp06dqjKUH5AmyygH2xeeOHFCurosPBgB0qkNZgm3Au3XoEHKsQh26O0XpLCqVmrmLNHdrPet+7X09fXI5HMu1mRD5E0mwKRm4UrNLkeoNAw7JyfPCq3WcG22fmpWBs3iIpuu6sIiwSDFpfobXdli4B26Uo2coFnnDu/V3BkA27TzP6K5PDSbHjkz2k/pb9g6C4Q5SCa5+XJi17ty4HePSV5puQbdlE2arR4lp08c0fux0Ml2Xfg+swCJ1nzq8D4FYfJY4zkC2NZteErdAWuXXCyVMxZL8QTalm0lkCKCkix8eKX09eluNlyHnB4DfQNSPnW2lE6erawczTs7P18jeWH9bDs2ceF5o7bK8no2rAUc3PiUAju7jJtNfIM8y1SUdYI0oGYkBMAVv2kjdfBvmOowSFsueGjLH73pJmXgRs82rNkCyYdHhOVNoAAAIABJREFUNI3yMGgOWLRqzj098tQTT0p3T/eQfMK5e/cMu/hRDo2agwGivb1tBEhTF1g051FPjuSBtB2ebDq0bkprbc5s315LP/K5RBoPoI43SDMYV1ZWSiPrCTt2qPw0CqSduTuSn/Q/HqaL7bVEE65/82kFJwJK0HcPv/WC1L/1jFTNWapeGI37NmsujGnnXy35JWVWoMpgKDhsU3foZmduEh6xTVZ/j4IbkkTb8XpNso9/cVf7KdVwNZycEuo/LZp0CZe+ypkLZe6H7pCi8gmDm9F2qxsbifG1PMEx/X2DmezYUPd19cLAL5pFz6nnXqmeGATi6I7kgyHnAPbZN/5X2fPSrzQEnIRNx7a+rkEyRA4i88DMyblRNXOR+kAzcADKSDzWy0Fip37NksdAQPg4mxNoG/r7Zd6VH1eN+lTdTimsmijZOfkaUs9gg/dItIOF2LqNT6vswnoA0sxY0bJHaNKbNqmua7RkXsSeri4597zzBsHu4RGs2e7dcfnq1UOyBdryNdddp2YzUofdhnaN23xuGLjbd272dwNpWCCyCN/BqJMC0iOCId1FkKH6j9i9dph1Rutf8dCl4w3S+/fvl2nTpumg/Pbbb8uRI0dGg3T67MySfLBGBoD9dbYc1w1m8ebIJsNbX6/seemX0tF8XMqnzFbviaKKat02C28LKx1poerClmuelRta80vj4YH8wXZZhcXWBgDs7YevNFtH5eap7pudlaOyB+Ctm8Di35yNd0i/TFi4SmUGJAPN/ay7vJCpzloQ1Cx0GlbeJ3te+IUuHDIwENXHfo1lU+ZKy5HdKq1wfTwv0IYXXfsHsu3R/9BdyfOKinWjgSnnfkiZNQEyp48fkikr16jHB77fhAtYO5fnWjvOMFioPp6rmfuoFxsWnNy7WYNbSqqnSNX8ZTrAMVDQduwKu/az2woDV/2bz0nD1tdUm194NXKPxfjS/XADaUtWWKYLft09PcpKDdiiWS9dtmyIzSJ3cNhlC17c2lprp3QjddjtAJOePt3Soe1aMy/7obr6IU3ZyaTt18CTIy8/b4hJG/ZsmPMnfu+TEUE6vlKH11O2YYOC+TCij3UmDXNesGCBLhy//PLLcuDAgXQF6eQCNAt/LKSdOnpAtWVc0UpqZ2mWO2QPFsgObnhc8koqFWjQiOd+6HZNwA+LJAoPLws0WsK0rd1SrDYArl2tLZJXVGRF7w1Yycm5LhJHYUW1/gZ8AXg0bFgo6T2p0+H31snCj/wXvRwLhICjenQQVKKpRHtVRkCzJSPfnucf0HMJAT+x/S0NQGEnFnRdJBJCzPFdLp04Q2Zecr2CNLk08A5pP3ZIas+5UF30iBBEbpkwb5kuarLIaW2kS3Y8K7oRRk+9+Tf1YkAjFH3f+odk9uW36GCTX1QuZVNm6YDEruDlk2dL+fQFg5v1RoZa7H70/fUqNZETG5/vWZfcqPJPuh9uIF1VWSnXXH/9iKqbBcGRID0ccWiXPMyJdqljGJgHlJWjUTPDAmhNkAwv/Pp164aYPIPEU08+NcI1jwHDaNR27w5zTxNlGAmkE+9+Z5ND7dnwqKRjU3E/COKnTLR+Fm8mzYLhihUrZN++ffLYY4/Jrl27IoN08oNZ4mG2aGa1voc1o6GiEaO94oFQPftsZb0s7uE9QYY4Fr3Qn/e9/GsprK7Vna0Ly2pk1qU3aKpOpI6uthad+uMtwSIiWeyYzptNYnFbw7uioLxGc1JzTc0bDeuGoQLwuOmdPKwMlH0TkQ9O7nxPdr9wv8y+7GbNHGd27MZlDx9lk/7UhG4jnwBgMOmDr1v7JE5ZdaXMvvQmzc1BClESIeGZAYOfu+Z22fKb78u08z6s4dzYhAjBTrbb6u9XHR0XPdznGIBY7NOFztMEwuSrvgxI66YAuWxKW6TBMQwcbC224JpPayAOC5HYZ+8rD+lMZPLSyzUZVaTDGgz3ysk97+kghJsgs4fFH/2M6uzpfriBNHW2e2zYwdYLpDnHvljIv+1Shx3EAd8NGzZoZCDh3GaB0QLpV9QN0CwQcm/c63p6uqWqskoWnbVYr/vOW2+P8O7gfnb9ORpIx/JcIiZYsgvPXjexJciz4mIjH+kodxQXF8ull16qevQDDzwgW7awjZ51jHLBS17Sfzf3mmjmje17tF6CRdgVG/9ewqBVc82FIVqM1trT77hqvmS42/PiL1TSwDuCba2mrLxCcnOtBT5lwZrYv0uBSndNUZbZP5hQydqKivNNStKhfNOw00EPDcrow8jJlYZN69WfGS0WOWTq8st1URKfaBgrbJ1FSRYhkTlw02s/eVT2r/+tbnMFsJHUaNrKD+nO57j8kfIUjZ1sdww2sy6+XnY9/59SPWep+muf3LdZpixbrYuL1AXtHA+Q8mlzVXNXGUcjIvOlX/qlr6Nd85SQ1IkuhK81kY644jE7YaNeUgIyu2DbreO739FET5OXXKILppEOHUTrdyjzZ3GWCEz8t8mlPRZ0aS+QZmEPLZrDHoHoJXdQzi558G/Dvs1ru2jRYjn3vFWu5jQLhxZLHtDFSXueEPtJTLVJpuRk0pa0ckyLJhKkuX4wucThaDDIps2nQShfkLJ2mwVl0tE2oq2pqZErr7xSPti6Ve75yU/kvffeSyeQDmum4IDd0XJSjm9/QzePJTWntXVUjzJfdFDkB3boZgrPlBumuH/9w5JXWqHh0dNXXaXM1mS9Q+4w4GolS8rWHVrocKoVkzK0qExBm30JkQGsHb8t9znVmbs6FLg0OGZgQBq2v6GbuwJQB19/XEO7yUTHubpQp8mdClUCGUrMlJWl7P/wuy8qUFfOXKz6N/dGmmk5tMdyDezt0uhBWH/jvq06c8AThAGG5FEALKybBFBo1ZMGN5KlQdwff+uiigmWK57uRMM2YdnStHeLBubgK40tD7/7sg5wKlUsOl8z8rFICdBaaVvdnzltYwec5rpteh2uAUiz7RbeJ9EAPniPiP8ZeFcYTwt7vguY7+rVq/WGJrKQvwFO469sfJ3ttTKLjm5eHYA10YacT+Y9gloox+bROzXisG2Ev4O9LPeAeTcca5Atm6ygFWQZM5DYP+c746HS1t4mG1/f4Gq4YEBrXcL9HCfXdebvMMEtg0KLPdW0Tw8PfW9jePxBQTqan/TEiRNl7dq1yqDvvvtueffdd6ODdPL8pJPkfjcwoMy09eg+zSEB0MFELcCAEcOorW2p8IOGBeItUffG0+orTZ4KAj+mLL3Myh+dm2vJHSJWfo7BHVj6+9h+ivzL1m7egDfgR0Y4828AHNCGicLukSoA7s5TJ6Tl4E6ZeNYFCpywU3I/z7jwukE/aivbnHqRIJV0tlm7u3R1ysENT+heiOR5JoqRQWbSkkt09xT2Jmw9tFuyCwo14X/r0QMqszAY5eYXa7g6yfjxr0YKYjBg04AZF16jIe3IHUgutFPrqz7fVjfXzQHqd2kSJTRsA8DYBtfFqlnnqEcKmw1UzjxbauYv1QVJEzpvf08IMUeewf6EziM3ndz1ntQsWCmzLr1RozvPpKOkpHRo0Y/cH95pQr28INxgaIT7RNzMGYsu7R/cbe20eXYMDC4g6i+f4Bur5JFykGb6k3gXvFjGseB9i2k8gRokQCLQAsBkP0LLEyNf8tmHsPO0uoq1Nx5RkMDjg70FLaDboiybHcLRagEjvBrY8xDNVD0fOjtI9U+AuFYQ+QONFSZNJCBBHQA0sgUuatZGtWTOs8J6WQBsPrBNZRVAGgDEZxv3ON3TUCMa8fwgGx3+2NY92hvqZNvjd+uCHhIKi5ClE6bJrMsHQ4/X/UaDUwBjcnfgpofGTI5n5JHTJ+qlpHamzLnsZvUBhwHzPbMLohBzi4o0PakuYubkW/sp6gJmli5yUhZXPnugCky77s1ntG6ALDo5gTYAbenkWXpvzaBXUq4DJDvVtB7Za+UKqZ4iJbUMJvul5eAOZeBVs8620sSeAQeMeNLkyRqtiC8zB77Rw3mp3YiNF0wmF6jDPp5QQK0bUYxk5LQ2CLKEBeuUg3TiFw7DmiZcFwAkWTQ7vu0t9RRQdzI8JPD17WjX56ybxbbjpWG5y2nu5ROHZf8rD6lkgJcEEYSzLrlBNVItA3DCw/v6Bpl5rwKwleg/e1CHzlL2aU9fqr7Cg3mo1eeDVKZEIQ70y8mdb2uCI8CMRbu6N5+SSWdfbO3mAkiiEePm19tr3QMG3nRMTh3Zo77QaNCAe8X0eVI9d4XKKEfefUkXB5F5kGg6mhsU0IkkBIiRFVj8RN4oqpmqkhDASRa7ipmLZcKilVJQTLpSrYC2lfbjNcIejCzokdjfmkEMvjT9/ToT2bvu15rbg53VmT1wTZ3BiEhuMWlOK1V+IXKRuuKyx6CI2+PB1x7ThdiF1/5/UlxluaCdCYczQ95o32i39RyXlJ6B4Cq8Zf0DrPc9ol8j8mCj5wcIaPHLuL1qnAiQvuqqq2Tr1q3y47vvlneiyR2Jz4KXJIlj0MKwOiLy0IEBAI1Y0o1ire2uzEauutPJoA8zTPl041ENt2ZHFsDi4GtPyIRF58q0VVdKTl6RTtlhtkTx4RWC5wbMFskDJgxL1UAX0pOCb7kF6t/M4qLuJq4sm3wblrYNI2VHclgvATPU7eS+LZobJL+4UqUKjbxT9k1yJutvDUNvP6VyB8DO592nLbZMqlCYNdIJ22ehVZt9GbknYevUC88TFuYmLlqlv/F5pv64HaJxz76UbbuKLHfDYuSdPl2EBPArpi2UoqqJo/ozEgmh49ybgYO6sKEtm+QiabQ11FlpXvE3zy9SfZwFWSv/yCFpPbxXJRRmEkWVo68fHlbS+0x0bYJZWPzbvn277Ni2Tf8efTjfIxftNklNjUXuGMRXW03tJC6KPDMsSwcG6ViAOhEgHUiTTg5IJ69D4aJGPompK64Y2qdPt8Dq7rC8EAqLrGg+gkbYhxCf5PxC6Wo6LoffX6d67JTla+TI+y9L+/HDMnv1LRo910+5olJNV5pfWq7gbLFJq+eoPKE7r3SrJs3OKZTDH1rLEuzSayWDh7mrx0Zvl+Z3ZodwFv5g4XhdIBUgraCHI7ugYzPo0A58kRv3bFK3NwYH9HSAm7/xqoCBE2ZdUEwejIkWIx6MjqQscgs2YrZAAMyU5av1msc/2KAsG4a7YO3va85p2DtSEG1qOrDNymcydd6QDOPEBM0bcuKIugfiXYI7Iswa10fkDDLlMRDQJiSl3o5W1czJJFh79oW6qwuzCJOnJEmYM8ZuE2SCn5imRWfCke8b2Q3PwHiEdtr2AghijbB0MVEgvXVw4dAXk06sJh3EjLF3qqObX1UQrJm/QkEY1mti/4mm498wQzRp8leoy1lWtubeOLn3fTn8zou6CFdQVi1ci+n6jAuuVd9fFtNYjMTPGZDlXFg37BkAhaWTlY6FOVz1snLYwDZfujvI8wyzRrJAW8tSnVr6euXIlldl6sorh9gjXg/oyEbO6Os+rfclgo+BhXM6Wk7oriykLAXsAE+kA92dnJX8vVt0MPp/7L0JdBzneSX6Nbob+w6CWLivICVxF7VQ1mJRux3biS05tsfJJHEmmfdO5nnsOU5izzsn52lyTpLJzOS9yeSMI8txosiJJTmWFFuLRVkiZUkkJVISF3HfAHABiB1obN1Av3PvX9WoLlSjq7qru6uBLh+ZJFDLX39V3frqfve7X8WipTEahgaPRX5yyShkQXQL7hfVlDCSAh+P6BvcMdQhy3Y+IOWNy9hsAP4dMFlCcwK06pprwfhBN6GBAb5oQBs1rt9Gtzz4oVw/fUiCpZX0AmEj36IiqVy0lDpunGNhMc6AEVaMsaA54sxMgjDRtXAfpM2UjjGos1Z76HUuqaCL022cgnQyCR7UHTrdYUvdkdlI2ul0pPeIQlZ36d2f0kgI0bFqZTWtudWBpkBPP6Xdxbr4nC+pqaeHBoAc0eXZ1/+ZRv9Lt++WomBAOt/fQ4AFd9x0w620LoViAdElcxmRcIyKoHscDImKAoitWb2HT3r8jInHSJjjYsk4Uo6BYrnwy+eZPKxdtj7u5EGPgIJgEq6/m6oR7AfHZ29CRNCTY9J79ghd/CBZq2xcQoUGQJXueb4iGeu7yt/hZYOvAKg8dKvVhjUw8h/hsRE5X3r7RaloWi6Tg30SHh+Wtod/m2Ma6rpEPxLIBSnFS7Locw5A7j39AakSHBd+2VCfIGpG4Q+8PpZs382XC6Jp+oYUlgQzYKYF0vmAT2+S3Qdp/VxM4Kz3OjQG1wYJHr9KHZ6KbUQyvDecgrQdCd6CBWlUFnadOCgrbv806QeoPCBjA68KPhaaXyQNaVqERKAeaWtWiABFKCy6T+wnLQDwBO8MQyNwqiUVdVK1ZDWjZ1h1ovQZCzw74K0BmR2i87GBXtXXEFRHeJIeGeg4Dt0xjsFilyI/pW/o5g0eGMUfVguLaFAWHh4nlQAdMl4uiM5BpYwP9zFpB1c+uPkhyofdJ14sUGYgYgb4gX8HFzw+0E0w95dWMmLH/vCzNbu/xJcAGgIgokVfxKU7H5SqpuUydPUCI24kI2PdMmw8HNClU/lx4BWZmpqSJVvvloGOM7Jo/VaZDkdIFUFTnU8e0jZO26VVrKR22U3CZyeSTpQk1I9ulTjVhB4ourI527bB2bw/n8iRI0fkz/7iz2YdCVWDGzduFNiUGq1KXY2kM2v6bz25Nuc0pdUuH/6FMpxfu0V5ObPLdplSXMDBTvejQPRLeZryRwb9ATBhZ+5wWK4cfkNGejslECwlrwo/5onBPulr/5iSaGh6AfaI/nA8VaUH7hn+HKozOKLpqMZB+0vKlY+FD+20qlUPRfDXE2NUe6DCEWXhcy+okoxSHYH9T01FZLyviy8VJD2h2EBCEFE2eOCymkZqsVF+jvGhshIviLE+FO6EZDI0IOHxMU0DPsCvCZR2ozM4CmoA4NBxN23exSpINJZlt/IUFnqYTEVo9aqMo1AYo3ll55HJfwqn7sImVsBsRW9kh/JIN4rWJ8R6P0YoneN8HJaGp/zNoU2900jaDkjff999cuz4cXvFLJnVSaf8/nJ8c6PIo+PAS2w9BU4UnVK40G1zWiUJWaQBb4pJVvGBUkAUB74WyT1EvKp11iDN/wc7TjHhBboAUXKwFJ/kpTGFBQCT4hHYiKL6ECCvJQmxPjsuMHEI+kF9s9HLQ+tOTqMmOuaNshksFB2QDII3Bq3A46LMHMoOvRAHnO9gDxUZkONB8YGKRTQOAJiCM4a2G4m7wStnKTWsX3Wj9Jw7ItHwpHSffI+/R4k5gBOJQzQLaN//MoEZLbMwDtAToe5OKmTW3vfled/52/ENl/ENzM9Obnhoq6Omc+pzg7P5t7O/JtA2I7Y4kOElDRmtPly0Ax05dkT+7M9zFEnDuyMznPRThiLQ7AA1Ci0g/4JZEMAGn/bTU7DZLKXnBj7lGUmDDYb1p08pM+DtAS00FgAt5GMAMIDf5BC6m3SS6sD+waMCvJSvdDHVF+BX0eQVgIoCFfQEBDWhvR3UewJtsKB5punTABu6gk9Gcc3Y4HUaMoECgXUpneY0i1Ka7k+OC3oIqggdOm1QNlWMliENBKBCxQGOHDQHNMzTkNNdvUgOGKoMaJtV+68J6Tr2Ds+jfu0WVcJdWSOVLauk/Z2fMhGJ9l14EeFLo6p1LSNweJ8guVigJeLhacnSpTEfaJjmK3e6mUU1dVXWpFjQBsv+YieCzp5qSoUY6S9pKzv0cWg7wizZQZiUGH09ks4lSIPuGBwczED7LB2k7Uxf+hcee+h47+dUSNSv2aKq5MD7InnGTttRBX560gvURCRCdzvolKGZVib7MyAOaoHFJH7lGY0EGzw9UJINIAZXjGpGlI/juJCvKQc7pRQBYOIFUFxVw+INRMKlKOMOlhAYwaZBDQKqBZF/58Gfk1oByCpjJeUHAnDFOhg7xqM8PMYkWFHD6kcUpIB/x+/QWQVJQyhPVGJxUibHhpicQ3UjVCg9Zz+gBK9xwy2kPeDr0bL1Lrn+8UE64uHYrdt3c9zNN+xi6fho/zVp3XKPLRN/d65mfuxlLlc7nIHZ6Oifnn46hRMzKjxs0gEpHMXuJukCdXKaI/lIYvtwEEmb9xqbVShUk5xUJugOR4nDzPQ4BEhnc4nKuTefozkPdL3geaFBRjIvKlMSjUwp6R08O1BYgi4q4XGletDLnskjYztNrUESRHl89F08QSN6JMDQHgugD9+MJTffr9QXvVepjdZtSfEzlELDMc7nR9FMr3rf+3zksNmstrudPQhZDTk9TYUIOGMkECsWtcj48KBMh1UZOwAaahBE0RwVjPW1lwBld1HVRQZUDqJvbINxIyJGc132EITkraiIYA1KBUlGnGv/hY8ZcePvSCDCShWRetNNd0hN61oJFJewk3pV84qCRM50S88F0lZdUqxB2gjC+gHMUbROOmSHd7Z6co1HTgeo7YO01RHVXGnMoXqkNKC2izZxMztXbtaww5zSHZlLHGY3kkZ0efWjt6Rx/Q4JVlQShFGVR400vDTw+R6AZwYarKI11JhyrCN/gGScpnNGuTbd64pjgIiEn+oZ2C6XD/2CBReIRKF8gMoCfC7AHeoJLDrY4nh0shNhYhANZwGm0EQ3b9olPac/kMHO0yxaQaVe3cqNLOxAxWPz5k/IYOdZTY1SxUgZHDsiXVAqiNQb1m5m0Qo9nssq2TpLNZGNUpkCygYJS/pQg+opKWMXFnxZ1CxZw68HlI+PD/TSMQ/abpwLxgoqqKJ5BfXLmNPeC0cI4nAFxPmB9uDc2vrQtPv45N96c4E0ehvqvQL1M7MC6SBos+KgTE6G6fs8s6T2Faofc3JyMkHlYvw8G/sZJrsC6YCzvu/Z+7D6Upj7ZZQOSGMcc86smbyOimQikrZdcaiD9De+8Q1aIML28PHHHxd0sy0rK5Pq6mrZtm2bwP8ULcshM6mvr5cDBw7IE088Ie3t7ZbX9YdPZTeSBhhClQA5F5Jo6m2rDPORmNMLVhDJklNGJD0VZlEF1uTP6GKnfD2UMmSKiT9I9xDpnnjxu+SB1eKj2gEFGwBe8NgAQxgTocwaRSEohgG4AhwB8nSyGx1iIk75gyi/ZyT4oDLBiwPHAYAjCgd1wiSmZpCElwUsSkGr4HyhxMCXAcYMsyL4agCs4Y+htNnKGEm3S4VkD57a2De01vDVJnfPZgU95OXBu2MbeJrg6wAOeEgkokAHLzOMG/MzPTXNLwvV/suuCCoZBOTf7xOBtNmPwwqk4R8Ng378qS9onbX/nXdornTrbbfL6jWr55wUo1E/jokmALpJEzYETw7Tf6tuLOjHiDZd+vH1BgHYBovRbxr7gLUqlrq6WkGjXCwY757X9nBdfL5jMa6LF8BnP/dZ/hz7f/75F0znk8IXg67s0J9Eh5G0DtKxlwWicQUYBsf9eCQnSDtIHNrRSdtWd2SWk87eQwdAY2EKQBRRHmkLGCChFDvMyQdggxqYGh8jMGF9qBwUoisKAaAMugCl0SxSgQIkOk3Z2pnXnmbRByJcUBK4pqAKYM0JPw4AJCV/5ZUsCWczgOJSiUyE6PqmN7EFuNWu2CCjPVdYjg0aAn4avWc/IFAC/JXHCKJ61TYL/hawKgWgI/pFIhGWpvARwRjBlWN7+EeDH0cEzUrIiTGCPfYBuoIFPkV+VRofUUoUHANcPI7RdfxdRuAAcaVC8SkHPpBGkbAsWreNLx/4g2A/FQ2tLH5ZqAlFK5AGMO2+/35G0cbO27jN9Ei6rq5eHnrkYcsHRG97hX3bBWljNxbzTjGG11/bw7FYtcwyr6+b/5tBGqCOex5gjN/ZAWnjujpIW4sozJTP3F8RtiNpi4PFfmTFRSeg/52CtC0JnhM/6cypO7IJ0sNMtKHzCMBMmeSPU+HB0nBUAmoATP+MSERFm/CFDgRVRxVEukguamXiylApyEo7tIsCgKGYAyXXq+/9dek5c0jGeq6x1yAAju2yIpOMlmEUJPDeQKstaLTZ73CUVAoAGNQGkoVQeqCsG3RM6PplAiuAkHQL/gf9Nopf/H7KAseHe2W0+7KM9nexp6HyBonST5oeGBXV5Mbx8gHvPNR5lvssgYa6drGERwdlKqyaEeDrgQ1zx0KU6KHXITy44ciH7ZFURPSOyJtFMaFBadlyJ6Nn7AMKkaErp2lNWlqtveyyd8k9cSSrTivGZKGx87cRpI1UyL69+2Sgv49fsroS5NTJU3Lh3DkJlqjqTkTHaK+FxdhcgM1uJ8NxzWfRZAA/R7NavY0WIl4AtRF4AZp219WjY4xR7ySeDKTN6yaOpPVLaZ9vN1ImCTnpOSR1/JUGyLH+tkahjCmqzgQnbZvuyKwEL3vPEdQMkL1B7UDDfS3JRge6gF/ZbcLHOKRc48RfpDWgDTGKBQjpFAEibP0THpEnALjz0B5W9aGar//8UTZg7f54v3LFi4QJwmUNzfxkQmEJ/C+grgiWwwcDwB/U3OB6WRKO9lV4eYBjhnIkEplghF/e0ETJXNPG2xj9qkShUM2B0nBQL/C9BrhXNi2j9A8AjnVBsdCbAxF0eELG+q/zxVHZvJLOemwoC601O52Dq1f+1Iz2x0fZKKC4epGU1zdJsBTOdGgzr7qRw0dkcqhXWrbezX/rhlJoOgvKqH71TXHWpdm78rk9khmku7uuCQBYB1NI7r70la/EBolIGr0GH/qUogvMtqToiFJRWUlZLPoVap95ca21AJiIavVFUSu38Z96I1n9d6rXoop6f/zsc1JbVxvruqKOPdN15TOf+2yMQzevqx/TuE4ykAbNYeTkAdIvPP+ChYzPWRTNNJIh0LYE6WQArU1QwnjdxMI4jaTt0B221R3zh5MOKQtSeEf7/ZTV6dWFNPHx+RiJsuqtqo5/gi+GGoKVb3TDQ7m2j8UjWNjCKjwhxaWVcvGXL8po72WCLyoxT0ImAAAgAElEQVQPl+x8QK68v0eCldXkouH1UeTz0S0PUTf6DgLsoKpAxIxjoPBEabXLWECCFwO267/0MSPmkspqtrVCZA3/Dao0UOGn8c7oBYhofwQyuelpqV22jt2+IfMDNUFeHUnE4nIqW9BBpbJ1Nbul0CI0iuYBI8riMQDVC5QmNXyJ4AWErwS8VGCidOWjfZQCglqpXbZBJkf6WF6+aP0OdnShJ/b0FH/fd+4jPnhwHeQLcAEtZrpj0+bNMZrj9ddeI8VgBmndmhTTpMDviGnGZn9zW1EP+ka33nZbjBYx9inE77fv2B5rVIvO4UhQ6q2xzCBt3M+Lz78gFZUVsXV1Xhsvg4H+AYL9XCCN88a6RrpnNkhbZOhiM5GIq9ZeW6ZIN2lWxAzaht3HIulE920KiUM7IJ00kn7u2WdlfVubZFbdkb2nFZ/muG4AWyWrg9ez3hCWJYcqyUaE0i4pzfr9TPopC09NtaCZ2bMnIRJ//oCc/cWPWH1HpUh5laz8xGel48DLlNMBdJEAjE6rRCTka6ATek6+L8HKWvLHsBCl1A6a6NAAi0NAbwDIocpQvhollMvRjhSJyECAGmhQKPAGgdYa+4Cz3Uj3JdIg4IdRiILzA+VBI6fJcTrWYR6QRKxYvJRcNuYDyUJ0Q6cXyDiMltDaa0J1n6HXdFDGerukuLo25o0NH4/p6Qj9nhtWb2JXFyRj8QIZG+xm2Tm64ODfcLtbSIsRpEEpIBGHxdh8Nh6kf8g+haBEFEgfiYuKE+kO7II0wHWmo4uw28umzZt4LAA4llRBGvw4ImOA/cMan54ocaivu2fPnlhC0ZruwIiMgGzkHBLfSUadNNayBOlE0bQpCsf2uqNeItmHJyJp961Ks63uUCANgEJ0yG4mNOeHzKxPzT1sQoHR/gCBFMAIrTOSZ7qNqH5b6JQHO2ZPReTc6/9MK9DrZz9gN5a2h/6tdL7/mjKwDxarVloAffYjBOVSqZJ26EvIMnQFnuByMbbWLXdRqQFPEXhosHBlcpyyvovvvCj+ooD0t58kjYDIVSk6xujPoRrgTkoRqAqWtsNtD51b1AsHrngwdyLwFgX45QA/Z6o8/H4CNfh6UCT4D18UKEvHC2d6ckwmQ8OyYtenWCYOqgRUC7quw9N6xSc+S79nxZpMkQ+n5rv3KlthLd54K2mehbIYQVo/Z3MT2bnoDnDPxl6GFRXlBC0ln4McTyHKXCBtjJbf2rdPOjvQXFgtaCawdNlS/j1ZJG2kRsyRtB4RI/oGpfLlr3yZ+7QC6UTrzh1J6yM2EhCJOeo4GZ8dkyWrSFp/PWg7i6M+TDyIU5B2JXH4ox/9iO5N84aTRqQ5Nqzkd5pdKLjhykUtMo2IeHxMASiKQrSIGWAEJQboEIApEm2gJnxSJCXV6DXnY9IQ0fT5vf+iIk0AYf912fiZ35XOQ68TaBet26o6gcP0n2ZJV5n4A7hRGdLbxcQdeHHQMbAOBWhCyQGjJoL8xJjUrryRETFKteG9zK7dkQlSKHUrb1I6b3g7a85+jPLxM63rTDg0IINXz6ukYXG5jHRdJJfM+83no6eH/nWhuplP0uypvAE/L2EjAZg+ofkuOpfXrrxBtRW7fllCXZfYpQY+21SFQPmCIhskV31+tr9CtF7e0EyqZqEsViCNZCE4ZX0xgzQ6iX/ms5+VYjTsZULvNd5r6HUIznfm5yryTQbSRgCHfA4gikWpTO6L0S8AXuO6nZ2dMd5bFd7MSOXM6+rjwM9HQqE5QVpfF/wzgFkH9NmRtJnSsH/XOAJpM/Ecl3XUqg219omJOGqnIG2H7kjKSf/N3/yN7Ny5U5566imWhed1JO0D1xoiUKDjBxNi4HIx4zA40igOmt7jwwhNZdmNpUxJ8yIRlj1X0L9DXSZqpvGnFpGf+fnTlKABhHrPHJbNj35DBi6foa4YyTmA3UhXp6CTMc2btIQiXhpsfQUP6ZFBSvsQBS9at4XFJIis8QJBJxYAOIAWNEUQXwNRn/Se+UB5eixqVUZQ06pbC7tva7ruKGz5okItNkAfvtAoD0fEi/NBtSP8R3BO+BqgRJHdWkC/qAYCMjUl1cvWSd3yjXL29X/iNoiakZAdud6hdNnbd/Nlo+R2uKuntRfgKF80iPzhOAgHvYWymEF6dn9CmcVJY+6M0S8qfvv6+qjg0DXOUF1cOH8hJt6dK5LGXEPOp28L4B8ZGZFly5YR+LFA43zsyNFZEjx93aampliS79SpU3L4/UOz1tWjaOxvrkgav7daNzFIJ4qi+QRa3kpmkNbuyNnrzkV5aIE6vq5jSo8EN25OQPq3fuu3BF6ob7zxhvj9fkExy5o1a/K2mAWRMKJR0AEoDCEvTY8LlIargg5YcRaVlJDyAM2gc9eIoLHotAE7i4+PalWKxdxf17F3mSTD/ntOH2Y5OPhkVAri54ikwf/iOLrdKYALybXR3i7VSRy9EMsrVWNbmCVBElhcSrkeFCTwhYasjc1lh3sZsYNqga4ax4MHNOiLRMvw1YvSdfxtxW+XVYpvGvAdlbLaRRpgK6qHPRFDQ3iDUWIXLK/hmIevnOOLC4lM8OhIOCKRCJ138023M0lJVQdfQkrCx3OMwphqUgbaTxK40TcRUfZCWIwgrfTIKlloXMyRNH6HaBr0grHwRN/GGA3rP0sG0sao2TzvOuji58b9oI+iDuL6NvgCgFQPvzNrqvXI2A5IW607twTPvvyOz6rxJJPRHbPzsJa3puXrQBtWTkBaN6ru6uqSzZs3yx/+4R/mZ8WhNrOgJcCr4lOffsVsCAuKQ3lIq8q8KCNucqnw0CiHuVJIAqWlBHPaloK6hkKELa6UyRGAFG2guo/vl8Ubd9IUHy52q+/5Aos6oC9WbnY99EvGTsAf46WByBtKE0S24HSxX7TAYsOBSJjmSeHJcalfsVGOPvv/sqFs5eIVrEpE4Q300ODHV9z2CJUfiRacH6L6rmO/JB1SUlmvKh17rrCPIF4e+DfAGZpoSPjYENfn4xcIPEagEmGisXEptd6I8kH7LLvlQalqWROzVyWtU+RXlZhRZUKFFxt4c1AmGCeKYaCKwdfCfC50QbWeShb6pL+/Ty53zvDB+rW6adOMC55ScsyEd5DP1dbVkeIAD43tu7u6Z11mgDDWxdLd3WW5Dn6HpKReQWi1PyPwItqFa5++/kB/v5w/dz5WSm48JgAW6+sLimew6D/HutBFG39mXndSa7Q7c3Kp0R2zysrnMlkyU9w4eAJOw5y+NK7mFKRd4aTLy8tZ3j06OiqQgnz729/OT5DWJp3gGwkzYQfgo8kSO3TD7U652zHiY0dvVSjCBBqKWOAPPTnBi4eINqYCwbao+gtPsioQibTmLXdKODRCu09wtKw8nIqwCISdu5HIi0Ri4FRe36wa3oYnqY9GhA7vDSgxwOECIBHJozv3xy9+l2CKhgD1q0GHBGTgwseMZBvbdlKlAXAET03Pan+A3VhwLjivvrNHZPDKGdWJpqySLwVI7hAd42UBjr7v3FEmVicGelgpiI7dOG+MCRWQ/CKAux4qEEsrpG7VjUqLrTWzxXFp+6oVAalCIXh4qKpNlJljLrA+EpFQfoAisdNyK+EbKG9+kUjnpSODiQyNnZezKDKd6TCDtFEnbd6vuUo6nePORL+JoNDZHNimO+YAZXXPxoN2otdGTkDaOOGPPfYYQTov6Q49kmankSEVrULqRotSPwETII0CF3brZsZc9f4DiMOECWXQqus3knLw2gBoj1GTDNBlq6rQoJx6+QeyaP12VhgOXjotw10X2fcQkSmibdAZ2K/ij0X6L54gyLPp61Af98OxlFYSBJHYwzih/gDYX/lwr3bscSmva+Kx9cRi/erNVKIgYmWjAUj5hvopwZscged1hzrX6LQUIRGKrwh+PKiXlOK5q2Ws5yrHA64cNAsAGy8hvCwQISsOXxgJwza1se1mJjk5Z5gjUEdFqvO6aryr3Pu4LaLqAOihAV4LvDRRpQj/j5qla1UOoLAYZsDmd7iLc+YEpPXDzopcUxiP2sdcBLH9ndqOpM3Ta/M9YBVoOwVpO4nDpDrpeQHShtlEJA0ABiBEQFEEg4oXVe1QYl1NkCQEsOiud2idBRmZAm2YL42TZiDvStc8BXQoOgEXjWpAuMJBFw1pH+47ONKBYkEEC2nfuvu+TGvPzoMvs2Qa/C0q/dgHEe50oB3GRljcUlxVK6GuDlm04WbVZXzREjYuaNy4k1wxQbq4mNGsHwUoWi9GJCDPvPoPpHfKFy3hy4ke1VHICctkdKCbLwW8hFAEAzoGLnqU/U2MSu2yNka64MfhgIfycbyYYH8K+gbAi3NZfvunSH/AwwMvPUTSpHPGQhIoQ8l9VPmhoNSeMnSAvE9RTXDZozdJB+ezYfXmBdLPMBE6GGPTRDoCm0hiH9Pi1nQK0m4AtDXYJzv/uefBcSRt3l0SObZ5dHZAGgZ0zc3NPF1bdEey9lnpgDSSHQcPHsydC57FNwmLWeBgV1ZBugP8K4CXTnCM+OiJR96ZLbIAzCKqlFzzX7a67+kDUhSgsgP7urD3XxQ1gjLwukZ+9vdfOMYSbAAlaAUAGwpdUOCx4o7PEPgArkNXzhIsQbGAK4bSAq59/ReOyuIbd5H+gEqksmWlNG28ldRIf8cpGibVrdigSQJDLCVHL0e43iGZt+quXyPYqiSeuhvZETw8Qe4c53zply+wCAeJSUTLVa1rqMFGhIvUNiLxa0feIv2B6kNGxhKVtQ98NdZqSy+1p5PgWEhx0pA1an7ZLOLxB5UiRptX5AkiY6MyNtAloZ6rUrt0HTu8zP/FGDVmP2JONL9GnnlgoD9OU23cxkzMuAHW8dG0+SG2/3KyHUkbg/dE74Q5bsR0OGk7kXRSCV46IO0Zq1JjJD2milkA0ijsUPI0yOFQPIIEl2oOizJvGB/BBQ7JRYAY6A1EikgCgnqgb4dWSo7Im6222LR2kMAJD2gUjOBlAJUI+GBE8eCSQW+goOPSO/9Kr4sSRrqtPCYiUVAW+OzHtjg2fDb620/IonXb6Q2NRN2qO3+NUTGaxA5dPkvgB5UBGR0At+/8URlAGfey9Sx13/Dpr5G+gO6ZnWjYcLdMFc9MjtFj+syepzl+cO44P6hUWrffq+xUOUciHftfoUQQwIqIGMnPtk/9tpRVL2LFIdz0WJVZFGDzXljDXj/5PnXUkBGiZL6qdZU0rN0qpVV1fGFgPsibR6Nsw6X8RQJsOTa/eGpzhsoKFewDkVdeYu7w0qqH6GwfUON8WIW61sjqCKTNQJ0ggrbKJhivgZ1I2mm38PlPd5iuHyLp8eF+CaBTdm0jk3mkK9jBGxakEdXrUFNwEITJXavPcxr/45OdDWUV1QEABFgCzEGDAKzVp/yEFAX8MoGWWNFpaorRFBa8NKgP9BxElAt1ROOGHTTxB3VRjMKZIoCcolUuv/8aE3YAP/g8D10+x4gYTV8BajDfRzNc2JCW1TXzd0jIXf3gDUrsVt75OTn54neltK6JTnc0UIqEGcmDO6fZP/y0fUXSfeKAXP1wL7n5IiheSkpl5Z2/xq4rrKqMhLlO14kDLG3H3OCFtOHTv6vRRcIEJ+YFNMrlQ3uk7+xHEiirkorGVn4BQLY3cq2dunEoX+BDTbqIumz1tOCFhqQrdOkrdv0Kvz7mx5IiAerxk3cjgramO1IPc63GNMtkaS6phs05z3Qk7Rikv/Od7+SHuiPBZwvkbohEK5uXU0amotQKRoZQHxCc/AFKy8g5T0/TEY+UBZ3yVLSHd76u0QGVwaga646NiB/ueqA9kJxD0hHeGRU1bCTbfeJ9AjbM90urG2X46jlqjDf8yu9qlYiqQwyiaRr6o6NLfxebv0K6Bn+M6yffk7rVm6Ttwa+Sux5sPyUX3/oJO34ryZtWcTgxJqvu/rxUL2uTI//0F0wiEgWjUalsXiFrd39JyhuXsBpxcli9aIauXpCO/T8lYCPhiGrCNfc+pjw/+rrowz1y7ZKc+Ne/JVUETfZoX5dsevT/4njRIAERMcAc3PzFt59Xsj5+FQzyhYAEI15Q4L0BvstvfZi8tuo1OU2JIoAbQN196n0Z670qy257hNdrfi0pfFt7aALcAmarOHlm36nPkS2Q1ufT6gPH5gdNxkE6k5x0zuiOOa4rIsZL7/xMlu68j0oGfmqjDRY4Up+PBScAX1TrIZIFACNiBt0A0EKRCf5EJR8q9RBxq+YB/pjOF5/qoB6MKgXojRFBgsdFMhF+zWX1zWzq2rrtk9K86Q4pRldv+ENDzgeQBwVAH42AnH3thwTh6ubVcvWjvdKy+U5l5g/r0qmIXNj3L9QeI0FYv+om6pnhz7Huwd+kJ0fv2Q+5H6gzBi+dZBS9+IZbYi8pentEp2kOdWbPDzUlR7csu+UhWbL9XtXzUUtIgkYB1w1ApYKl46xs/MzvS1XT8th84Nhn9/yQChFl/Tpk8CwpZpl9eX0rv1yW7XxQqpeuZeMFZQOL5gKllAKW1Sxi5A7ZH7q7A8zzZ7H6OLZKCibJTqnvjMTC3RxOiDtAPRPOKrrDjJxz0R3WJ59oXEn7HDp8J6SSOHRMd8w7kLYxyRfefoFlzdAmA3wRoRZX1asIFmCrtXlC5Mfy6spa9RmOBCN6HAbhtzHBSA+/gM80dMYwDCoqRqdupa6gcgFRpfYnIvSu4/tlYqRPomHl/3zto32y9oGvkGuGPhpUgaJWlAJC7xrT/t7P5fL7r5MWgU81Eo3gayOTEzI53MfGt1BboCFt3apNtDhFBSIAHNEqXk79l47LuT0/oqRw6Y57GZUDFGHej84v6Ijevv8lRsysZhzokRWf+Iy0bLmb4EtzJimib8npV/6eShb0T8SLB9QL9seP0yK/XP94v3Qe/oWsvOMzlPAB2AG6YyiaCY9L7YobpOvo2+T2V931OWnceCu5cQA1PVOg80bjAxRC9F6Tka5LfLmhmUBJlTKPyr/FnCS04l+tzmo+A/TM+aqzVN+o8YvVi23uq28bpG3ghd37DLtyyknbSRzOP7rDxqSDFwY/3HTjLjIWiF6ZPINOuFi1iwIogY8FXQGgA41RUl4tE6ND5FV1nbTyycAtoW4L+oKA64ZvM8yYkKCcwt9HVaR6vZPSOWq1K2ul+/g7suqex6Rh7Ral18a+EJ1TZ6wsS8FPd338Lh32wDePD/XI8l2fkbrlG2IdXFBAA68QnAcSc2vv/ZI0rNtK5Qo5dYnyC+D6iYP0ziB/XbNIWrbeI01IzrHkfZoe1RfefE6kCE0KJmTpLQ9Iy6Y7NS9tRPjK2/rcmz8iYEOB0XvuQ2nefBeVJqq57qic3/tjjqV5y13SfewduX7mMOcSxTNQcUCxAn03IurlqJJctCTW+QZJ1iAa5cJ3BL0bR1UicqD9BF8m9Stv4AsWYJ4/y1xctDdBeK65dSdROPsISktlXNKbGzNYW3LS7h1Ojmaix2Gy9lnG8aOYxfOctA2QRuHElcNvyrJbHmBJNvhifHazBBsdwiegU4YpPsqhQWMAN1GAouxFAeLYjsb1seNpSUVosNGgNjyh6BRUI06FlXeTzyfD3R1y/dT7jMIBUFc/fEvW3v8laVi7jaCmVBUq6aj6LQKk/bT3PP3y31PrHOq9LCt2fZrRN8B8enJCOg6+SroDx4XyA8C3aM0W8WMM0HyLqvKDwX/3x+/K2GAfzfvR+QU8M0vfx0P01bjw1k+kpKJOIhMjKrnYtlNVYDJ5CE1zr1zY9zzldfC17r90jNQNaAs4DILzv3bkl2yAC3oCyUMkO/ny075WkDREWfiitVtZCEPnQHx1oMMM7FrRRKGqToH0yCC/UqC4Af8O3XnDms1MhHq/lNxHbwvdF9rOS0W1yZpxx7OzTbbXcYfmMI7aqOxw52wsx2jXvyPFIeQcpL/4xS96uyzcmKlNMsnQJ9eu2MjOKIhYEf0RFYv8LHQBUKKnn94wFruDmT66Y4M6YJ9DSNB8Psr5kODjuqUVLHZBBKyqCyMyERqKycgQUUOOBpkcgBH9EFfd/QVpXLdNKS+m8ZIYV94dsCwNBklpQGN98mdPsqtJz5nDbEK7aO02ekVjGew4JQPtp+j/AemfojuWkc6Apnmg4xSjd0j1QB2grReqIKEFn0ZhSwA2qONy7cheufTOS0wowgFw+a5PS8Oqm3huKukonKtzb/yIlA5eBDCPQnIT84nO5ki6ApzRPgua58FLJ1Q3GHyVaF3R61feSGkfImIoVtgEmA15lfQPLwB/qao8xN+pZcfLzufjOSCihjIFfLvuRJjic+XyZrPlAnaauhoHYe6a4vIAXdmdl0F6zrFZgbSNwM7upGUCpJPqpAEW/KSPRuXRRx/1XiSdooQGJkPQ7YLjRdIM4Kgkc0HV/ZrFFwFGl9T8aq5wLABBRaBPOeYp72ZVFMIyaEScmpk/FSIw9Yfm2od2W0qid+3oL0l5IDnZc+YjWXrzfdK06RMs+uB8gxcn9aHGgboTANPxn/wvWXrLg+Ry4R2N4hQk6KCGGOuD8dFV8utoNFu1eBl/jn1u+NTvsLgGUj3w6QDaVfd8gQlGUgaU3/kIlCisOfeLH7GzSngixKRh7fKNSksOCihYwkj6+PN/Q0qiZetd0nvuI/LFSFrS68RfzKIXFMTgHGpXbqRTX6j3Cl9WlY3LKAusYScXVSLPcaBcPIgELvhmcPpK4ogvG36V0A9E6djBgyOixjzo3uB2H6TsraduzoqKypjpkX5svQsKGsGePHkqbkhwtzM75GVvzPaP5CZQx+/LQbQ1x3AdRdLuHNIx3WGn4lAH6Se/9z05/MEHsTOOZTjKysqktraWN83DDz/szUg6hTchwLTz4KvSdNPtlMBRUaGbAWnAgSSe3imb1p/RKfo9gxZRP4cHRUADknHlUYFkFwyNAGbD/aqLCaJEdmYp4af7tWNvkxMGyPVdPC6tW+6W1m33cPIZfWvpE7wYFVArD+ijz/1/XA92qCh8QRfwqfAYuWHQAcPXLsrlD95Qbb5Kyrh/yP6W7nyAzXBRkIIFVqdLtn2Syg2CJDuUo7FBDV8gVw6/ITXL1lJ6uPTWB6WqaaXq8jI1Ra00KiJRao4vjbZHfkt1Pod6IxKhdepQ5zkmCTFHcOkDII/1XpMLv3yejQIw9kVtO2Kl4foLj1HzhJpH6MsxV6h+xFcK1Taadze714Qn+HJAYhWeKHhB5H4x8s7m0cRrvHRbUtWd5QXLoSMCB8BjCYVGZjnawT60rh5e4GpBT0E42hkXVA6iB6G+mJ3zsI+m5iYJBovZ4aW/rz/uBWE8RmgkFPud/nOdMe43HBu/g0c1Fjja9ff1zfHS0cWsuq7DJbQ025TqE2COpFPAjrnuM6eRtBOQ/t73vicfWIH0jTfeSC9bWJXefPPNtCr1pMFSCpONtlbsfIJOJJC+IZJDd2ztywE0CDuTTEdIC8BHg9VvBE9ElYryQOQLqkIZMynVBxQVjM4BOoGA4lrhCx0slmtH3yHlgITY4GVQE3fL8lsfYiTOkj5y0RF6haA6EC8IAO+RH/03qhtghwqABNXQ0LaDJdQ4PmiHjv0vcx91KzeSOri478fquCVlsmb3r/NP9CCEphkSPEwb+XV0oinyy7k9P5S+88epI8e5r939mFauDiYI4BlgFHvujWf48qlqWRmrRkQDXkTylY3LqehAZxkkJuH/Ab4dumiWemu0CW52VYo/xUdKFctMal8p8LIekeLyCkb4NGjCl4vfr7y/QX9MR0jxsOvN2i1s4eWNxaziMCCElsT4ktZWygqkAax33n3XLA9p5UO9JwZ4xu7fOMLhQ4fl1MmTcVNgbHWFX/zT0z+M/R7b77h5xyyvaN34Hysm6jBu7AZuNO6HNemGjRtm7RNe1YfeP5Tw8qiEYXpJQvPObUXSiS5VCjdSKuoOOyCdVN3xO7/zO7Jr1y55/fXXJRAIyDe/+U1vFbOkAM6xyKP9tIxcu8AEF1tpaRKzWFStUQOQnsWkcbAxnRyjWgOAp4AjoApdmEhEd2xI1RCdQt1RqcAW/4OhU6CYPDSAElwzuGIcH91MoK5Q7bQmYr7WukUqosmP/vkvWdAB1znw2exqPq0kdkj+QR4I4GzefKeU1i3mfjr2/4xJPDTEbd60i8U50Qi+CEoYbbMAR7MpxZfC6Vf+gR7Suk3r2vu+Qqc71Um9iHQEKggh1aPvBxruFiuevqKhVWpWbpC6FTdoPt2oviyKSQAxX5wbn1Z+jy8GjWbRQVpp1ftUw19WXWI+IUVUihtdgYNxkP6YjpD37jr+jjSs207lhzcWqxtzBoQSgbTZlB/ADA9p3XQf/37lpZcZMZtBWrXYmmmlZWx1pc+JDtJ1dbXy0COPxKbK2K0bPzx06JCcPnlqFkgDkOEHjQ7fWLDdHu3FYfw5mgF0dHSIsZML9olejfGLnjDUf5rGA23YcUIqxmORtB0JXlJO+oknnpAtW7awfdbQ0JD32melcU0BBpcPv0FOGAuiXigYqNNFRC0+8suQriERpprXghpRJv9YuL6viEk5ABt7+vFPRNEhAhRAD6ACKgNROLTSSLSh1Hvg0gkWaWAMuuOe3tWEqlG2zppgiTSkbGUNLUxsQqFCP2p/EVURWAdJQ4BYdctKCVbUUrUCMMYLAQUz8Aeha5+mRWbpO84Vqj/+PShnXvkB14GxE15A6x74KqsD0WcZFMTU+Lhc/ehN6Xjv54z2UdBTs7xNKhe1sh0W6B1djsjoPIp+kUFGwygtVwlIxTnr9IWuC9cbLgB8sS1eckjEIonL3+EFo3mO8KUKzTpealB9dJ6R4WsX2F1dWaZmczGHY8mLUxKBtLFdljGi3b5jh7RtUO3G9J+bQRq/QxNZXRnS1tYm22/eETcROkgbI2yAPjqtANTRXgsvBT3CN0fSnR0d8vCnHom10EKfRN3k/6677uxfznwAACAASURBVIrRLzpwY5+f1XoiolcilCszkig1T4n10eldQ9uRdHqHidvaKd1hB6STRtLPPPOMbNiwIdaI1kmPw4y64KUBzvqsIhK8+tE+Rn4EItAYWtk0QIB+yuykjUSe0uzqftKsVKTtpvpM15fw2BBpBh04AczkuhE9yrRMDPbK1SNvKd00TJAuHKfKonXrXaQgmDzkf2hfFeR6oDHwEkAjW1IsoyPkfAHwiKYpjeMx/TJw8bhEJic1AylVDQkFBEAP4M5u5/4go+Py2sVShga84UnVXHe4XzoOvsJIF62xJoZRrLKVSpGKRUu1Zrx+UjX4fXl9i1Q1r1DtxVAOjsgckYqWfIWUDhQRTJTwUkF7Lvwe5w2b2AD8uCfG+ZhCp80XHxUepYywWQlKCgggraJpRTXhiwMFQ4qCoaXKFCLqKzLQfprSyswviT7P7X2yJwLphx95RGrrVPn7j599LsYxB4uDsaa06HX48s9emhVJGwEcfzdSEvp86CCtH98cfRs7tsDo3wjSeDkUB4PStgFOiyJzURgAZ33RQVrvGG6+NjNg6sJDnYiL1g9qjKSNKQR3Du04cegKSD/37LOyvq1NnnzySTai/frXv+4dTjrNiUXSCREYKuhQvYfkF8AQIANZHQAFAMRmrrj4UxGCI6JFUB5IOGJhV+6Ioh1m1g2zUg5AhpZdRSWl1F0DbLpPvi8X9/0Lq+2gXYbmd/U9j8Y58gHAMJbuk++RM27dejfBdtYNPhWJKTpQZNJ/8Ti1zkgkouIQ3DAi9gii7PCkkrrhS2ByjMlCRL/rH/wqi2TgU43yc5Rgo/0XknZQwCDJiZfF4o23SPOmO/lCw8sCUTsUHNBIk8rBz0C5hMNaRxvw3KqhL75IUKRC9z0/ouRhVRQUQRMAzLPWisx4gjSzUklCRNRTdO9TlZiKHy/mFwCLfqan6SECo6lVd34u8xhteQT7T30ikP78o1+Ii2SNh9FB1yrKRUIQiUaoRZ579rlY30H8G1279R6JAGkjDaIa4qqu4VaLVbSO9UC3oD8haA3jkoiTxjpWIK0AOr0XXmLQtzgjYwutNPHDar4yEUknpTueffZZwWfT97//fcEbfD6BNAADER78kVF9CJ5X8crq8x8RH7qXjPV1qy4q+OzWknnUTKPdFTumIGpQvQ6V9an+JytYCO4o8igqUh7KAx0n2f8Q3tKISmGHuu7+f8PjI5qOTI7KyLUOqhdQNYjEG46VbAGYwcEOihFE7KGeTjr6rbnvK0ysITKFYgNjQLINkTJeGHgprX/wNynRAyeNQpPKpmWKVyb4ogPNKLXdeCFVLFrGJrJomcVuLnqDXi3xysIUeGuTp4cqRClUlNvgTKSpd8bBedF3OhBQ7ctQdYkm5XDDw4tlckyjUVTrLb4YtQQj6ROJSnhiVKbGRxlJL9lxb7Kpcun35qfcXhSNg6cD0joQx0W5R46SDgFVAZ01+GH8HiBcWVFJ0MbiFkhjX3v27IlTnICqwVc3Abmrm2IDLLrcMBFI4zpjSVwO7uxy2dZJF0C6lb0RDxw4kBnTf5cmGJpn0A8orihvXBqzLEWrKTi6lVbUERAQuQFMUYGoLwAsndcF1QDFBbxA2LS2rEJVEJaiK4nS90KlAR4VHhvXTx0i5zo51E87zrZHfpvFJ1j32rF3CMqLN+yUsvomR3do75kP2bIK5wW+ne21AopjX3zD7WwygA4qPWc+lLplbTRIgjwPMr3S6kVy8pW/I8VRXFbFMaPFFbhjqFj8fIGhyGeEhT11q2+Upg23sHkuSrxV13ONN2ZhENQxqr3YFIp7NGUM1C/QPpfUoBlCWKsahD5cJScRtbOYp6SULz/FY6uISyVlkeSd0VeDTsLLgvMWLKZaJrOLcw7aPJ5kdAeA+MUXXoyjO77w6KPcjRXdcfTIUU7RTZs3kZNG01os4Kh37NgRB9KgTsz70seHZrkVlUr2B7228UUAwEcErQMxInrsX5f9fdmgWEGUrS/6z61B2qUH2TDBjkDa/nvV1i2ViUg6KSdtjqTBSeMtjczt448/Lnv37hVoqaurq2Xbtm3S0NAgaA8Dp6d8AGnQFPCEgFUpmriqZFQw1qOPRR4TYwQQcMEADkR7+KQnBwtPDPhTl5RrSUQfVRtMIqKkG0AH4yRQHVpfwOFr7bQWBQi23HSHXD36loz2XGWLLPhB1y7fQHkc6ROH/hSIvpGoRIUi/gNQsvoxWMwCFnaMQRdvyAUnx0h3oOimonGZrLrrVykLpC0pClGiUxIGVTIxQSUH1kencETFiPihwcafiParGpcpm9dgsXLuK1IvNeieUTVJHpmR+bhqgKtJFmkRKz6+LGYSiUgq4n2pvkj4MqSKBF3MB7ke/En4gqQUb0omh/ul+8R+ad36ySw45aWv20oE0qALALRYwPke1mRrcT8/eUoOHzoUzxcfOSqXOzrkoU/FKzagwTYmCZMlDnfffx/pkESJQwA1Pr/1yFyX3wH4Ueymv0Re+tlL/DtolocfeVhF193dVILoi6oHwBOUPNFqCyGT8dFauI5jxr0aXHxP5BykkQF2kjh0HaRdnEzjRYfrG5JztSva6AinqgpHVUJMa85K2gIJr/GQstOE4b8WWap9qSgPAA59L5QMABhGl1MRdi+J4hMe9MlAt5x59Sk6zUEqFywtk/DYKCv5aORUs0iqm1dK7bL1Utmyit7KiNA1R/w571dw2CgLh1Nekb9YqlpWcbNrx98lpdNz6jCjY7yIGtZvIy2CDucrP/F5WXrzvap4xq+6y+AlQWc6TeHSdWK/dB/bL0iOgk+vX7uF1X4ocy+prImVjkMOWNm0XGpXbGASMBAs5YsA0kEAKikL7TiQBPLFqMkX1UsJXWPQ0kw1ZIDBFfy5SaNoVq56dahyy5ukdWpVy2qaTmV2MfOnqYViiUAaYIfkoZ540zlfowRP10qb6Y5jR4/GATKUF4iGrUDaXKpulvpZKUh0JQe2BVDry759+9heywje2B8ibJ0Lx7r42QvPvxgHpbMNldK/eskiaYJ0hrDEKUi7opM2RtIA6W984xu5i6QT5RfSvK6I5vD5D8kaTIcEFYOIBvGZr7XKohwMXsYAGE15gGQck1dRFdEhYkVlHMvEx0McFdUYYyo6ZTXh9DSTbed+8QwTXXgJwGgJCblIeExC3ZfZPgqghqVyMcBuI8EWLxAkDynlS7CARoG3B3TVME+CBwfaV5144X9LRdNKGeu9ovyxyypo+g+dNnw/bvzVP6D6gl8B8PGgvSpAMciWXgOdp6n8gJwPL5/y+iZqmVEgA1N+RNhIOEIDDoBFUnXZrQ9K0w2o6KxUChJQQCzuCbIRgt4Wi+oXgC0BXPHO8EjRX36qRHycx8UXCftI6l88Wuf2jvdekeW3PsKEaeYW927AZMUsekRrPBfwvPvffdeymAV0B0DaKLtDFA1gtAJp7HfJ0qUsZjEqMfDzuYpZdLkddNL4osYCMAbtgeU+LRLXx40xQ60CrhzrKQoHyUbEz+7Np368pKXqeuLQ/UNzCAWQztDbT6c8AIyL1t9MFQL4V+UjATmc6lKCziUsNNEiPQAurU0RKU+MqkQbqg0raxgFRqcR/QXp/wF1AoBKV1jARxoSP3gwA9ipw0Yn8ckJem6M93VRSYJmsgAtcNNQigAcIdmDcgP7ZhGIX/MQEaG5PygGAC4iV2x75YM32SEFdqBoYzU+0E1zIrwYUASCopbW7Z+k7hpqEL4gyA2HOC6cH1Qe6MjCXo1QhoyOUPVRt+oGaVi9RTrf+zm7vXQde5vHx4JkJQyaUOSC8yYvrxf7sP+hanAwUxYeJRVCTbVmNgXw1r1jVEIWBTDKS5qNEabCLGZBG7LVd38+JpHMLlA7j6Z1ugDcM0qqrRZjWfhAf9+s9Ywl33rJNiJxRK/G/dbV1kqwRMlEzWXh+JnxONBBGxUbxmOgZBxl3lhwnPq6uhhRYSwZx/6QrBzRStlhK1FcoozAsA+Un/PLM+6knc9homucLJKe5UTuIq5kAqQdqztyxkm7OJFWFxca277zR6S6dQ3BTAcGgABoD1AE8L5AJIgqO9IPulLBJ5S4+QA6GsAoakRFo9T8gpPVvD0mx0JsEFvRtEyqmlcpFYPmZ00gj0xStoeCF9iPDl45zwgcMjmqJqB2YKPaEolGolLe2CzNN95BIIfuGtE5InB2N/cH5PiL/1smBnooMwR1ohzkthHQwKejirG4qkajILTWYfAzQWGORunQtwMFPlHhSweRLDyu+y8cZ9IRNqp1azYxgg+TN/bzZYXuMTVL18QqKFVPyAHOKbvBaOoMzo9mLBWLiqLTWssvFOzg2DPKDsr6SI34BOX9OC+ck7uLkXvGnjN8E7o7+LT3ZoTNpBFqCkebkd+lsHGCTZKO02MSPDt0hyOQzindkeHnA5EwuFUAY/XSdQQZKg+KilQpdlW9iirZhFZ5asDWlJ/xpeUEWbjPgarAz/BAowCkYnGramwbRZWiUjKAe0ZiDpyt6ttnOjm29AKPHSKgQveMSBUR9/LbPqV8oa9ekGnos5E0GxlkohE+GYjO4YhXs2wDuW6AKxz0CNiBYiXlI13RrIpF+KWAQhs0BehT58jSbVWSTf8S8MGQyeELA4U7Wi/CS+/+lOfcsGYrGwXUrdxA4Icjnq6EWXnHrzCix396d5upsVHNYhVfAfDuUL0hWaaO2UCpvda5ndI8dDU3SBCRL+AYyGsH5PrJg+IPlEjjxp3uPe2xPRm/i92L9jIw0IztMinw2TqyniJUvVdyAtAYpxGkM/DezUQknVTdoRezQCeddZDOMDAb7y3KzYb6ZGJkMNasFT8DeOPTHoBZgugV/szNqwlg4K0BtlBUoKMJEpBYD9sxMbdmq6x/6DdUQQZM/FFZF1Rl2kAsUB06MCX8dItOy+XDr8vFfc8T1NG0Fa2+Qt3tcl4zTwLogaZYedevMsKH6VA1ko6LWtlFhTpmn7AdFgpxyAUjutfd+TTfa/yMkfN0lF1RVJWf8iGh9C40QK4ZNAvm5cSL31X0h/YyQbcVvZyeFAwUJXf+KnXX7FQzMcqIFyAbLCtXJeoAfSRlWeIOIyqVkFWd2Itjry881oy62ZYM0kZw1spkKdTdwS+IzBWxGG/EAlDbwuSEK1m1x0pvj3HPcbJdeSySdqXiMB0Jnmtl4VkCa907Ql1nzVeAUTOi2hHahQLoUDiBFldIfg11nlVrT0Vk5PplRsoASkS49Ws2y5p7v6h5ISPZFSYwIbkHwIWvcrIWUHC8u/jLF9hdHBE5yrD1XoJoeItqQpZhT0XoL4194qUB5QWiZfpbQw4IkISLH3TbsLMEt6v5YTO2gdxuVPVpRISNCFYBoY8UBuiGIhhKQRKH4pzhAfnomb/kemgXhiQo1qloWsHoG/x148Zb2NkFpfXUSQfQP1JFznohCyN09IpEtAyvDy26oaJD9/WmQ6Hq+wiAx4sQkTfkf/i66L90kn0eW7a6rY/OUHYpGZB45Pep0x1mmig+ZHUnMreepKT7NiYOMzDPTiNp10HaaSSdbyA91zWjtzPtRqcYPfafPyb96DiCwo6xEYIvfJfhkww64uJbz5MjXXPvr9NjGkA0dOUCq/oQbUL1oCiAxG8ggOPpV/9eBtvPSM2KNoLWaM9lAiHsQsFRozIQ9p+X399Dj42aJetoZQoJHKRw1GdrRlDggkvRxBXWqdPqywEGTMESdEPx86sAETAUJNAz61pvaJDxBQE+HkoN0CW9545I97G3+cLAueH49Ws2SVXrajYlwLL89k9LzbJ1lOth7ugICAcTflmMU+KHBX/XC1lUGXkROWw2VxAfVSF8EYKT1sAa1EwRaaQptudqvnEXq0LdXbIUHbg7aNf2lhTwHB0p/mskXnrnzteJrfF6LJK2w0knpTvMErys6aQ9+nwAKCChA0+MriAANgAy6Azwwk033iad7++RvnNHpXb5emndsVsCwTJqkeEJDdAqb2i11fIJST04u5XXNdP97tLbL8j1U4cZPaKDSml1nSy5+QEmBGHWj0pC6KtRFo7OKij4gBICyoyyukbSB4i8EcmW1jQopQptQOFZDdmckhiqiLuC4IuIFZGyepkoyoFYiSq/qQhbbHWfeI/gDFrj8qHXqTCBNA9tt4xfCtgf1C8BTZKHqF15SasO43oXHFBCsQXjmRxjApHcf3iS48U64NqhfoFHyvoHfyPNfocFSsOMubZAzxZQ63Ory+5sbeRoJR3mk47ZY5F0foN0/BeSowuWyZUBtOB8UcKNiBmf+YggEYHCZ3mku4MmR+BjIXNbevP9WjKvSyqalktV0/KUVAIAzg9/+BeM4lE0A7BFtNz24G9SjRLqu0o5IMDs+ulD9NagxzRL2tHiC5x0r5TVL6aNKiNXrWwbFASoDiT7AJxIVlK94vdrxkwTWvUjkqmQG45zPb2VFYt2AgFy71R2oE9kRQ1/r7qd+5noi4QGWahDoAdlgmpDmnr46Vuiy+tApSBRCBpHdWOHj4pyIGQCFl8yFz8m/QQFCZrZUm6Y1uJOkUpaQ/DQxknBztFYZ5KGhrdvSs9BosPaHq85knYniI8NyyndkRGQzloxiwcjafhXQHLGggkkGkeHWBVoBAi0sDr+k7/hOivu+DR508GOk1K7/AaCqm516ugeFyGPff7NZxkBN0Hf/NFeadl+r+q0baBMRro72UZLjaue4xxDwrCiWiXitIQhvavhWscu4GUEaCbkUE2J6HpSNRAAuM80PFA6Z3TthpqCwItEKRvzIlFYorTPoIXo+6y8OKiJjWqGVX50XFEVi6Q2tCga9AptTsGfhyeVxakGvNgfm9NOjHFMoHzGh/vZiJf0S1qLkT/14E2X1rmlvrFt0Jt1CGvZou1IN8Uh2x7vQqA7sgLSHn1WBjrOMFIsb2xlwhD9+8y99RDdnX71KQIekmaIZKtb10p5Q7PBktH5ZwL4b9AfMIJCwg+tqsA/mxcoR+C/AeoBUSamEpTDaN9VGigpVzvlpYGx4eYGCANg0e4KCg12K/f7ZRqa8KmwUnRAbkhaRBX3hEMjGshqRkjg7LXKS8j+SEnA5xpRtOa/oTTjqlci9kHFh2amBMUITZVwbpTwldPKFAlYSA1B3WBOsT5eQmU1jSyecXdZ2IlC41zaBj3LC5D4xael412NojEE2+OdjyCddQmeRwEavCh8L9DTb7S3S8rrGqVisWq2qS8AQHCykOp1vrdHmm66jV1CapbqYJp5EEDxCyJXcMREaPQ3ZOOBMCNY6L0ZIcu00ntTLqhV/iHy1TxIplgxCY/sWpkOA7RhGKX5lYCTZqQMG1Y4/KlHhOqMWM9CdSFVL0hURvpI0QRKVKcVXdp3/fT7tGstrV1M5Qcd+3xFnDe8ZNhyC2Xj/iDHjSgezQ4qGlpYKp/+YoeLdvmbOP1Bu7YHqzOzDXgJR5H4IU5/34lP3da+C2XhabrgZR7DUr65wYGyz1+Rj5EquqSYqQuAB4pJoFnG3xdt2MlE3oybS2ZPEGDWdeKglNct5gsEoAaAputdkZ9qDr0gB/8meIPvhdwNKgrYrMKMH010abYPUFbSOFA9AHVQHGysi/Jg0smqOawO1nrTXWX0r6xLsbBoBRx1rLNKkJWT7e++xErP2pU3cn1UdrLCc2RAaxK8hJQGkqKgYNDoFl7YoI6QF0htsf4kT21f82srW0CX9JTnjrTcOUb8IGzvcyEkDrNCd2D+PRRRo0y76+g70rB2C5UT9StuUHyvYUESsevYu/SygKNe47odJi/ozAI0hsKqydOHpapphZRW1xNA0WxAr3jUeyKCbgCtoMqvVFRL75DxMUryQCvg35AOIlGozP8nZnyx4WvCJB4KS8Y4C+CYKY8DvYE4na2v/DE1CBKLNFASFMyojuzgs9HvcbD9FItsFAUSpZpk8PJZzXyqhpJAvBTB8wOgoThBshb9Fd1ZPHSzuXNCKe3FNtDF7d1KE21cQRWvJFsrpQGbNrI1fg+ANKycm5tBf4q4opM20x0Zk+B5+DmBhA0RMsyNQn1dsrhtR5zXIXjSnrNw0atliyeAD3S78X6ImT9BcNZ9F45Kdctqgh6iV6hB2IiALn7KgxlRMkYDxzu44VGtUa4kdzCCQscY+IDQ0xlqjkkViauuKdNKeocGB/B0Zrn7JPcHakJPBrJfIakOZdmqrF/LlMkd6AtG2RGlN794Qoa7L9HTuhoUhk9k6PI5JjuxPdQ0sEKtbMbvVAcctPJCxJ3aUoikrebNFsglnfAZud3MqtkB6qTj11bALcRRZoDFcqrucAWks6aTzjyGJb29Eq0ATTJAD/I7fGYj0tMXRJg9pw9TcwwNdO+5o5S/zayT+QhaHwuSlkgw1q+6icoI+JDAqpR9GStqxM9y7rFY41ZooRklj4eYOAQA+4uLZRyOf2WV1C1DGseIWXOxA/DrXDTAW5VwT6j1NLMkzIWuCKGfNpOKqnEvXhioJoxO4VglMnDpY4IwzKiCVdXSuHY7bUrH+6+TeoGqBc8SO6ST0y4n9bG47WaaTNlfzNchA0+o/cF4ak13I934pKFxlpOCaBqzYnvfeiPaDOFNJkH6ye99Tw5/8EFslmIznZVIOns4ltJtgPZaNa1rlJnQ2s2xCA6JOHQ/mRwdZpn3YMdp2nLWrtxoKFaxk5hKaVizNkJTXUT8aGxLNQQKR0orJNR7hSoU5cKnEn2IbGHFqheO6BV+2AZaZlIVlNIpHllVH6KsHSZRReSz9cayqIykQ2AEHWngmT2lfKi1RUn7UIgyTrkfwBoUC/Y53HWRkTQqZMLjI1K7tE3qV9/EaJ0dwK9f5tcBy8b9Qb6EoAJBCTwqLZ0vHr/ZnJ9Q2lvYBjhbR5qNfu7uf/YgHO3fA3QHulY1Nam2eMkiaXS62r17t3z88cfy/SeflA8+/HA2SGclks7QW83WPWVjpfb9L0nj+h3S3/6xNN10B/lceHh0nzqkPsMXL5OBSydpHlS3aqMyDZo1lZk/yYGO0/SKhjQQwAqHPdXyq4RVghOhASkurSS3iyiZ4g8UoIzDfwPqCtWRBV3CI2PDBFYa8iMaprOfqETk5Dgb+AKsoavGv5Eshb55xpcDHVc0X2hNuodoHV7VKLoBfw7eezI0LF3H32bSEPMGy9gVuz6tpH7krUclPDkmQ5fPxzrX9J0/Kktvvk9at9/roL1Y5uffxq3k2VUcAV3cWVhRR/FfKanv2950Odp/noF0ZWWl3HnnnXLy5El5+umn2ZBBX2Izn3GQ/sen7F2JHK7VeWgPi0a6j++XxTfeRrN7dCGpbl3HaBQRNPhqSO1YWj3rJs7O4KlAKSpidxmAaGlVPfsdqq7mMFhCt5goo2vdJxr+1OKDmb6ffQL96NXIqBmKD6GigpWAUHDQhQ6ctFaYEihWntDRac0bWrXGAievGtOWyMRIH13zcDxVBo7twywECpagPVmYjXDxb0jq+s4fl8U37KQnCCslQbVMjLGDDBKyKK+HVA/zDYc90FD2lkIEnWieHIHcrJ3E0xtWx0hv/3NfXcf7zjOQRqCyc+dOOXv2rPzkJz8hWM8J0uhSnBHTf48HOVc/eovmPfBPrqhvkpLaxVJeu5hdvpEca1i3nZ1Q4iUpyW9ee+Bify243wHYAHaQwuHv4HbRPBeWpXih6F3AEWmD48VXgbIfVf0D0bwAnDApjMoa0gzgsWmQhEQdky5FlMLpfQ3BfbNZ7bhqE4bIHFQQKBaAPdz4xBclFYRqRvhcs4/kBBriioz2d8nVj/aqjjbhMB321tz3Jb4QwIWjKw6sWUPdnbQmXbThZnqGQMONF6ORWrH+ginwz5kBaDNcZJ/qwAgcAXWegfTo6KigCfHFixfl1VdflXPnzuUApPMgkj6/9zkZvnJBs8L0USmB5Bm6qsCJTu/VN/tByO7bBwlMNB1Ax3FEmADJaDQi4wN9MtJ9iVQCgK+yaQW5aUS0SPqBHy5vaGJyER1d6EoXCLLiEOCKllvIzwPEAcB4KhCd4yUQCY+zx+EVNIJdsk78qCpkv0LdnwN9IFEkg8ayYVqlVi1eIUUlpVJWXc8oG9F158FXZGKkX4qr6piI3fCpr0kgUEKKCZRNzfI2lsSHUVIOX5CpMBOOMLmCRM967vXHN7vXwf5rNXdrOgK2OYdp/EKZ/TJ07ziJB+HoGB5LHCbz7rh+/bqsXbtWLl++TP66vb29ANJWtwJAY6SrQ0qq6xhNVjQuUdFhwiU3n9bo0ALXPETB7KYSKzKZYmKvuLyGETC0zYHSSkbCOl0BoyjQHTTeB0gHi0mP4GWEakCcc6nWBBeJUkTIATQwuHaJydPGtp1SszxxIg8aaQAsXhSQCgJkAeaYR0TyKPUeunxGNanVOrLDVhVl6rUrb1Dl5SIy3HWJLxFowbtPHORXA9udaT4g8ZG0/q9CJG2+VR0B22xYMOwueWI8tWPZe4E53bdPi6QzVYfhtroDEfSSJUukq6tLDh06JNeuXSuAtL1bI9lauQFp46gQfZL3LS3XvDdmtd+cdRKIqqEOCaNlld9PGR+KYeDsBxe+4so6gmpxpep/ONzdwW40SJw2rN2abFLifo+oGm2+Rvuva23KfNJ75kNWGsKWFUUraGQLKgk0CBKUSFTSebD3GiWOQ9cucZx1K5CsnVGTqAMVoudEF8T4feEU5OL3mTiKTm+/9m8lp8fJN5A+duyYoJFvT08P+ejBwcG5QRqm/64Xs+QB3WHvlsk9MNsbp/O1EJWP93fLYOdprXVVBYE1PDZKz+zaZW3Od6ptoduboi8iouTBSyfoJ7Jk+33Ub+P3KAtHQjaIpGZZBbu+4IsG0TO4b+jCFeVkBo0CWFtF0GY9RmoXz/wSzD7V4RSgeTd4LJJORnfs27ePlwf5QAC1sZO7pbojI4nDAkin9ozkYCvooqFqQZEJ+GnQDKgKJrDP8gAAIABJREFUdGtBdI0IeujKWXLTaOSLBdEzqJKYBwlkfCVldMlDUhPFQ5AGziyFKDpZFD33NbMD43PTHKkAqNP7yOkxsH6RckLI2OI23fH888/LyMiIRCIRmZycjJmZ6eEH58AswXPdu2NegXTGrv2C2jFomtD1K6RZisvKmcxE6y2UkatyczS1HZfukwdJgaz8xGdj/RgzUus7j2bfKbDNdt3QEW5unt/5cZxPstNjoFaApJ9eFu78kEm3cBukgb8IjvWqXeMAEuqkCyBtNU0ZfDUnvS3m5wpITEITjWQo+hkCfIvQaAA9EsMTAtMrSPOgl27efCcrGQtL8hlwCmzx3L6ZzY6/753vO/l451rDyfG4rgbS+RRJP/PMMwKa2WqZBdJPPvkkEb3ASSe6bQpAnd4jN3trFMmgihH6a/hbc6EPiLI/RVFLcWkFKyQLS/IZsAdqVsnARFFz9nlo/SztnYtpTjKskcbR3I6kHYH097//fSJ6AaQTvdOSPySFNdyegcKL0c6MJgY0u9zzXNTGzO9SAk47J5BgHSfH4ygNScNM3TmeAOkC3VGgO9J4rjK0aaYeuQwNN4u7TQ5kZqCeS6U0Nw+tMQpZObvk52X1ZaY46XlLdxQi6UIEnZWnz9FBCuCcbLqcgZkRsJ3MbVSibLymMVLJBuXC752dl1Y67kFOOpkEzxHdUeCkzRG0C3daYRdpzIATEEnjMPNk03hQS6QnNyYGnZ+4U+B0foSZLZweK0Z3ZFDZgdE5pTtcBWk9ki7QHbgUBYBI5wFLf9v5WziU/tzE78EZmFlRH+YRxVMezvbvztmlckwjJ+0lusNVkEYkjZJE113w8konbU8j6s6tWNiL9QwUXpBO7owZQLOKnvWAQwfe5Jyz1bFTAU0n52BcN5Vjxb4PPKjucBWkEUlDgvf1r39d1qxZIx0dHfL444/L3r17paysTKqrq2XbthS6hecNSBeit1QfLPe2KwC03blUcAvvQruwlt7c2j2K3fHPtV4qx1oQdEeBky7QHG48YKntIz0ASe2Y+bqVCiacA5nzr0Tnx0h/TlM5JrcxRNGZvJtyzkkvXO+OTF7W9G/c+b2Hwtw7ub5m4iIxqKU3r6mApZPzcDOSjqM7PJY4TNbjsKDusH3XFKgO21Pl+orpgYnrw8mDHSo5nJLFze5bkp4OWj/9XIB0qsec/5H0M89I24YNsnB10gWAzg0uGcE5tYRWbsad26MqIMscOOcSpDXWwtEEG4EdDniZNFfCwHJCd/zt3/4tGyH+4Ac/YOJwYUnwClGcoyfC1ZULc29vOmcAOT5yTrUwJflRU41ok+85+RpOjx1bPwsOeKmAtCt0x9e+9jW57bbb5I033mD/um9+85uyevXqBaLuKABF8sfG7TUKcz73jM6W0s3w0KrqbyZtmJmvQKdA6dYdkspxFwRIo1MtQLmzs1Pa2trkW9/61gKQ4GXm5nbrZp2/+ynMe/y1taIt9DVm4Fj9zTx3iSii9KijVIDSjfs1leMaARpjyLSXdM4i6ZqaGqmrq5NQKCS7d++WP/qjP1ogIO3GrVXYh/MZWMiRtDlKNlMWMZ2ClhBUc2UPwNIDZ+N1tHc851d+ri1SOWbcNqA7tFsrk3dYTjhp48Q99thj8p3vfGcB0B2ZvIzu3rzzZ28Ldc7nipaNUbP+9xmgVrCr/79ZfGe+M9IH6VSA0o37M9XjWkXSmSwJz1kkvXBAuvCp7cYDlfo+FipIY8aszt0IulZgbTeCTv2KGF8Ldl4l6R/Jeg+pgLQ5isb4OcvzUSdtBulvf/vb85DuWMgAkalHy+5+F+LcmyHPik+2Bub4eHqu6Dj9yDnXFIf528HuHRW3nYbWBGkP0h2uqDvmfyS9EEHC6e2e6fUXwjVIBMyJImn8PB5oZ4iN7H31WcXzmb4b0n05zIq8TcZKmbzbCpx0Ru6O7N3wGRl+Xu40k4+JlyfECqidjzeVz3/nR1FbzDeQzvSd5wmQzn+6w3iZ3P0kTPVBWJjbZfpx8cKsJmJyE6k4ks+JWd/h9llaPRHZfCmYzyeVY1tF0tmQ32HsTkE6I3RH/oP03Fyf2zd9YX+JZiA5IM3fuXP+9ZZpcE4016mApFvXLZVjWwE0xuMlkG5paZHm5mZOU85BGvrqgwcPyhNPPCHt7e2W1+6HWfWTNkY2Cxkk3HqMnO5noc25VcRsFSvam5dUQMvpFdLXz+axrMaY7vHN6g4vgXRra6s0NTUVQNr65rT3MKR6Yxe2SzYDC2H+nUfJyWYtF8CZLkjaPae51kt1DGZ9tNciaU+BdH19vRw4cMAjkXTmHh43bsj5v4+FANBGKs29fEeqYJXqPZXt47kZSZsj6Ch00VmqNsR5eIKTzs+KwwLNkeoD68528x2grXTO7pxzLgAzF8d0A6hnKVGMGmkcIMOFLAWQTgstClF0WtOX8sYLYd6zoxbKBnBm4xh2bqV0xjErktaShtkoZEkFpF1pRGucVHh35J+6w52Ixs7NVVjHagYWwvxn7mWUDmClcj9m+3iJxpjKOKyUHfgZkoZeBemMqDvyj+5YCCCRyuOY6W0WwrxnPopOBaycXtlZNIHTHbi4fjrnmwik/RrVYfjDxRHH76rASTua2oUAEo4mJEsrz+d5z1zEbL446YBVKhc628eba4ypjiVO1eETiWo/8DJIu053fPGLXyTd4f3OLPMZKFJ5BLO9zXye/+ycW6pAlcqVzuaxko0vnajeio/G1dI10oVIurpatm3bJg0NDYKKGmgBcyPBy85DlOxmW3i/z16Umbu5zbxKKB2QSnVevALS6YwjLorWJkKfSy+DtOuRtLdN/wvgnOpD6s52833+s3d+6YCVk2uZixdCsvGlcu5W2+hUh9cj6YyAtDfVHdl7gJLdZAv39/PpGmRO95zs/kgFpJLtMxP8bzrHTLRtOudujKSN+zEqO7xIdxRAOhN3UmGfphmYT+CsP8bGGDO755cOUDm5NbN1HLtjSmc85oQh/FX1n2VTfodz9YS6w3uRdHYfIrs33cJZbz7Nf/bPJVeUQzqgmKl7O9UxWSUM9TEalR1ejKQzopP2Fkhn/6HK1A2af/udL3Ovn4cOl9m/EtkE6lSBMNOzks647IJ0Nu7YvIukM29Vmo1pz/TtmY/7n6/znpvzSgegUrl7sn28ZGNMdzxmZYf+b3PSsBBJZ02Cl5sHKdmNtrB+P9+uQfbPJ11gSuV+y8Ux7YwznXGZARrHSwTS2bjKeRdJu6+TzsY027mtFvo6+X4djOPPLc2RjTspHRDM9PjSHdtcVEe2lR2eSBzmpuJwIRRJZPpRcGP/+Q7M2fjYtTfP6QKTvaPMXitXx51rvOmMada2BlUHjmkG6WzcAQswkp4PwJDqI+W17fL1WmS+StDOlTLG6+kAk51jWa2Ti2PaGWs644qjOgxeHfpxzcoOL4J0RnTS2XfBy1dwsHOLen2d+fQV4437KB1QSuVuyfbxnIwxnbGZaQ4jFz0XSGcaqJ1G0vMApL3xYDm58ebfuvl6DbwxbqO8zhjTZ+s+SQcIMz3GdMZm3lYvA9fHbKXsyDRAp8JJ5ylIz6foLdO3eab37w2gc36W3ryH0gEl53Mwo3JIZdtMb5POXFhtawnSpts3G3fFAomkszGVmb4F833/+QjO3r1v0gEkJ3eSWaeSreM6GaO+bjpjs0N1WCUNC5G0azrpfASIVG5Tr26Tj/PvTYBOB4jSvTtyeexkY093bHPJ7pLx0UY6JNk4nfxef0E6jaQzUhae+cRhPoKEk8vp5XW9CXbJZ8yb90y6YJT8vOPXyPbxnI4vI1G0haoDx7FSduiRtPmLI9XzsNou70DaXln4P5pqhNycssK+nM2AN8Fu9jl4e5y5ktsZk5TOrnt2107nZTJrW5M2Wgdio9G/8ewyeedgbMeOHpE/+/M/mzWhd9xxh2zcuJHNUPBfU1MT18lI4jBzBkuZnL7s3oT5dbR8jZ71x9Fbs51LoEwH/LI1i+mOMZmqA+eRiI82R9J2Imo76xjn7sjRI/Ln8xOkCwCdrYck/jj5NO/5NNbsKStyFbWner+6CdJmRYc+pmQgbTV28zw6uduM2zqlOzISSbvPSYPuKCy5mwEnt2MuRqmPz2lMk92xpgs+qY42V8dNZbzpjNUOzaGPKREfbTeSTqaSMX57Gr+c8HNPRNIFkE7l9vTiNl4H52wxielfm1xEs+kAXvpnnPoeUh23XZBOVMSij9juXW8nJNDHZCxSQiSdc7qjANKp36De2DJfOGi7j5M3ZjVV8Eln9Lk4ZqrjTXesjkDaxq3j5CkwHtscRRujc/y9ANKp3iGF7bQZcHJr5nrSbDxpORpiLiLnRDxqjqbA8WFdA2ltR4n2NxcfbYymzTSFVVRsJNoSfdeZAbxAdzi+NQobxM+Ad4Fv9pXKn7GmC0Cp3qW5Oq7d8br1MrM6z0RJw7n4aKtxG6kKPSrW15trfo3bGf9uR4LX0tIizc3NPExGilncl+AVEod2b/r01vMq6Jlv9/TOMhtb5wocjdFfNs7TjWO4MVdx+7DQRRvHaRekzeDsxrmmQncUQNqtmZ83+/EqUBs/RL072W4ATjpnl+vjOx27G+O1y0XrUXBRjm9xp5x0AaSd3lXzdv0c37lzzquXxzYzcDcAJ53bK9fHT3Xs6Y7bHEVjHOnw0ameh93tCiBtd6YK65lmwOtA6PXxZa84JdGta5XY8upt7iYt44TqsJM0zPScFUA60zM87/bvdfDz+vjUDZFuNJjubZXr46cyfrfGHNtPElUHxmiXj07lfOxu4wmQLuik7V6uXK2XD8Dn/TG6BTJu3gVeHJPV+bkVSTuJolnE4oHbqgDSbt7x835fHrhjE86x98ZmlIvpw/YCKHphDE4fFTfG7CRhiPHlK0gXvDuc3l3zYn3vAeDMtHp3bG4ASyZuH6+OK9m5pjtuJzQH1g3oSJ1sYBn+vdNIugDSGb4g3tu9d0FQzZV3x5cuqLh9L3htPHbPz61xO6E6vMJHYxxOQbogwbN7Z+X9et4FPy9H0W4Bitu3j1ucrtvjsrO/dOfUiubAcRPtFz9HwtDnkUegANJ27pIFuY5H7lDLuffW2IxStrke/lzdRumCXK7G7dZcOuGi9XXzGaQLdEcu79isHNtbAGh9yrkfo1Vkmqmy4HQuez5H0DpIpzuvZpojWRSN43lBeqdfd09E0gUJXjqPoVvb6o+C8U+39u3WfnIPzsYz8ToA5nMEnYsoWj8mClgS9TN06052sh9PgHTBYMnJJcvkut4CwcRnmrtxGoEv3Qgvk1dS33c+A7UbY893qgPXsQDS2XhSPH+M3IGevanJ3fj0aNmtyM7e+bqzlhsg585InO/FjbGnkjDESL0ivSvQHc7vm3m6Re4A0N6E5n58VoDh9Sja61RMsmufLkg7BWgj/+0lPtozkXSBk052y2bq9/YB8MRwsZwcCcqvtoQyNRjTfrPPjRuBzXz0dEEjS5PGw+TTWK3mxa3x200YGtfzkqoj1Ug6I+qOAiedzUdYP5Z9gMYW7w+U8L/fXzmU4cHq4zISDRk+pLZ7t8AhO6O1PkrhHNS82AVo87peozpSiaQzAtKFSDrbj7UzgM4eSGc/etZnPt8SgokiUK/TMHPd6W69YFJJFmJclN45fzQy/vA6TRwWQDrjlyTTB0jtLtzfXyrvDZTIH6wazNAAUxtXOoPJd97WfO5ugVw6c5rOtm6N3xxFz7Vf/Xf4E1SHF1zvzHOYc5D+4he/KH/8x38sa9askY6ODnn88cdl7969UlZWJtXV1bJt2zZpaGgQNFpsbW2V+vp6OXDggDzxxBPS3t5ueU/88B8LPQ4TPyzOwXBy2id/fbFGzoaC8v+09cqi4ul0nkWLbTOv0TbzzbM+iV0+o1zszi2Qy+expxpF45y9yEd7hu4ocNLZeizmBujrk34JT8evE4mK7Ostk59fL5NI1Ccbqybl11tHpMIf/zgEi6JSH5xy4XPR+UvEKqI0w77VDOczNTCfomj9Tkr3ejgBaONLGtuheMVrqg79Guc8kn7sscdkPoL0VFTk2kRAzo8GZdpGiFMVmJZ1FWHBn+4viYEvNOWT9wZK5Y2eUjk3WmxrrInGt6Q0IrfXTciu+jFpLpmyeRqpgbKZQ0a0fy4UELxobEy3NJVMyerysARZWpa/i51z9fLZuU052aU6jDSHHkV7qcrQeM2cgnTBBS/BHQ8g7g/75cJoQE6MFMvZUDEBAyBoZ8ENUu6PyuqKSdlUOSmrysOyrDwipUVuPIbxY8ALpHMsIIcGS+WdvlLpnixilOzGgr1UBqZlY+Wk3F4/LjdWTUqlKepWx3F+PONMIMK/Mh6Qs6GAnA8FOedDEZ+EbZ5HcVFU6vBirAzLhsqwrCyLSGtpxJOcpNV1cSv6dOOap7MPN+5uY1RsHEt0jp0bQRp3ohdVHalG0gWQtrgjAcR/fbFWLowGZSTik2mbQJHo5sZNAxCpDkzL51tH5K76sTSeg9mKiVe7y+VfrlXISKTIVtSZ6sEDRVFZVRaR/7h6QGqDib4QZsBaj6riHjQNzo3P24nhoPx9R5UMThW5M98+kbKiaWkonpZ/v3JIVpRFUj3lrG/nFshlfeCmA7pxHqlG0V6mOjBNTiPpgrrD4m4eCBfJH59YJIMR97+dP98yIvgvtcU6Wv3x1Qr58dXK1HbpcKtFxVPyf6/vl8ZiM/0RD876bs28pBVPua+3VL7fUTWLP3c4NMvV//O6AfLuXl/cADWvnKMb52IXoI1Rt74NomiveEdbXROnIJ2RSDrfddKZBOlbasdle82Eq8/TR0Ml8m5/qav7TLSzcv+0fKZ5VGoDAOnEUbMTbvLUSFB+2VfqGkVjHHsBpLNyW8QO4gZAz6I7onMb+hvX9zrVkUokXQDpLEfS2X1kCkfzOki7BWpeuNJunYsTVQfWNa7vVW208fp4IpLOd3VHJiNpLzxMC2kMXgZpt0DNK9fTjfOx2keihKFZ0YF58DrVkUokXeCkC5G0V57xjIzD6yCdrpY4I5OWwk7dAOhZNIf2A0vg1sYY+11UVRd6VRudTiRdAOkCSKfwSObPJl4H6fyZycQjzRVAm0GdVAd+6FwNmtXLUKA7XJjuAt3hwiR6ZBdeBWm3gC3X0+zmeZgVHZaRtYGDjtEdWhTtZW10OpF0RhKHBU46149O4fj6DHgNpN0ENS9cZbfOxypZ6ASkAz5vmilZXSNPRNIFCZ4XHp/CGDADXgPpRMCTr1crIyDtQHKHpCKLV3ze1kanE0lnhJNeCJH02oqwtJbkTyWbcxDwOLEnIuPTPvlgsHjO0nGvgLRbYOb8OmZmCzfPx67kbpaaQwNzRtF5wEXrV8ITkfRCAOnfWzEodzekU96t31V62UdmHqa59spq9+hMniX+YbEAaY9JEZA7+PaJ+jkrQwsgnbn7yg2gThegWbySR1E0rkYBpF24J+0kDt0B6dy8/gHOxFvjE6JjctzPLIBa/70HALsA0i7c7Cnswg1w1g9rThYm2rc5itbvXdAciKK9XAZunmI7IA2//ebmZm6a88RhXV2dHDx40FOm/9kB6ezTCXrkrBDaIFWaFcz75v69vr7xzxQe9nQ3yReQdhPU0p0zt7Z345zsRtE6j29Uc+jhDaPo3MQ6KU+lHZBGQ5SmpiZvgLQXO7PkLUgbwdcCSGNmfubfGcOaRHd8IlbGGFknum3deKIt9p1NkA4EAlJSUsJRhMOTMjkZtjxbv9/P9Xw+n0QiERmfcNenJWVkcGlDNy+leV9WlYWJeGj8XOei8ymK9gzdsRDUHenQHaGpItqfwqcZXtCDYb/UBKdlKIyfRWlriht2KFIksAc1d02ZmPbJ5fGANJdE6FmNZXzKJ53jAWkpjXD9kaki7htNB/B3/B74i+Ng3+NRH61TYa4fihRJOdaLqHFhKfIpa1X8rCwQjflgD4aLaKwPoyUswxG174AvquxLfSIjYXyARqUqEJWBSJEEfeoc4MeN8cBTG1vDr7tW7/6SwtNPkD5ZLxhTosUtTnr16lVy2+238TBHjxyVo0ePWR6ytbVFdt2xS4qLi6Wz87Ls3bvPJXj0xm5SuEyWA7cD0HoEHfenlizEFc/HKNoTII0eh0gcrl69Om97HGYmkp4Jcw8MlMgr3RXy9VUDcnwkKK9dL5dvrRmQPz1TJ19oCcnWmgm5Mu6XJ9qr2RHl91YMxW70sSmffPdStZwMFbMTCRrJnhgulp9cVX7SJf6o/Ke1/fKL6+XSE/bL15YPyT9frpT3B0qkwj8tv7dqWIbDPnniUrX8h9WDBOkfX6mQz7WMyovXyqVnkoW17Hv460tG5OnOCnlw8ZjcUjdBMP6vZ2tlaVlEfnPZMMtwn+qolPf6SwTYfkfdhHy+NST/fLlCpsUnv7l0WP7yXA0bBTzcNCb/55FFdAD8N0tH2L7r3b5S+ebaAfo+c7FCACuuXJsNvACYOJwLpNcPsGFBuksBpBM70Tmd23RoDm4bFQkU5R8Xrc+TU7qjIMGzuMMyB9LqYNj/Nz9eJH+wakDe6SuTxcUR+UJrSP7DsUXyG0uH5ebaCXmzt0z+sbOKd+Rf3dQT64YCQPqT0/Wysjws9zSMy03VE/I/ztXK2FSRfHnpEOVobRVheaqjSq5M+OUbawbl++1V7HryiYZx2Vk7Lu1jAfnzM3WyvjIsuxvH5Pmr5fIf1wyx1dZr18s4RgAzouX/eqZWHmoalbsaxuXoULH81fkaqQtOy79bMcTtv3uxWq5N+GnWj24wf3FDH4+Hh+n3Vw7JfzldR5AEeH/l0GLu86HFY7K3t1Smoj75kzbNm9pM0Zs5c6vrBJD+OIm6owDSTjE04fqZiqJxs1jtO47q0NahLtqXv1F0KpF0RkC6QHdY3efxKARgRSQIV+bfWTYkq8ojMZDeVD0p//18LekJUBifbRqR+xuV3A+NZV++Xi4vd5fL8rIwQf2vL9QKfKo/1xqK2Rb8fXuVXDWA9IH+UllcEmGnEjQzeOJijVQGpyQU8Qv6uXynbYBG/oiqsQBUQxGf/OnpOoL0nfXj8udna2V0qkhAtyDa/9KSEYL0+wPFfEnct3hUvrIkJH/XXkkABkjj68AI0rfUTlDbfEfDuHw4WKJAeq7+iYmi66hw/rwWSbe0tsgd84zucAucLT+W7AC0pkQiZ60BdL4pOoyI4DSSzoi6owDS+iWZ3epK/817AyXyvy7WMOr9xpoBKSmKxkC6oXhK/tv5Ogn6phmd1gen5Q/X9pN/RqSMTiy9Yb+83Vsqf7WpR57uqGSTXLTmQq/DhxaPyrOXK+NAGpE0dN2bayZJpfxDR5X8HyuH5E9O1TEy/s9JQBp9A791vF7qS6YlPOUjb/6nG/vY9qo/XMRoemNlWH53xZA8d7VCDvSVsDnAT7vK5e6Gcfl08ygj6W+tHeCLZ0NVWP772ZrkIG28u00Jz1ji0AndYU6uYv825IR26A4MD5z0fAPpRExUKiF6HOBr/0gURRvVHDrNoUfRvGzZF0ilcsqztimAtAvT6D7dMftuQkT8vfZqRqS3141z1P/zQo080DhKoAWf/GjLiCDJCIrhq8uGZWV5RMBJ/6C9Wk6MBGVz9aR8ZekwE4M/vlIpJ0eCTCb+2+XDcmSwRHrCRfJoS0he6i6XI4PFPMavtIRInYAT/vcrh+Vgfwn56i8vHWHiD62ssIDeQEXfU+2VcmvdBJOY50YD8qUlIdI1z12pkIebRkmBYFlbEZGXusrk11pCUl88LU9eUhTL+spJeaw1JHXF0/JfTtXKV5eNyIryCPfxd+1V8lvLh+fol2ghFdRBVaONUo6kE3HdCQDbDZCG4qOhoYFAXlFRznkbHR1jgrG3t5f/rqmp5jpYoA5pb++Iu6OrqqqksXERfzY+Pi6h0Kg0NNRr+xqVa9e6+HeoUXAc/In1rly5yp/r20ejUenp6ZHh4ZlWbmVlZdLSorS5/f390t8/QBqiyOeT+oZ6aWlulorKCipXJiYmOLaeHjVu81JdXS11dbUCtYtx6e3rk4GBQf7Ijk+0vg6oOIByUJPc5StA47wLIG15yzj7oXsgnTiStj0ii12k9/npwphsD97hiolkfnyiZ+u6HUXSVtrwRMOzAGojSF+/fl16rvfEtjZej8rKSlmypJXgZFZ3bNmyWW666cZZR52enpYDBw7K+fMXBJLU3bs/SXUIQPq1116Xvr6+2Da33HKzrFu3jv8+cuQoQfr222/lv43Hq6iokPvv3y34s6urW/bseZ3r4Dxuv/02mZqakoMH3+Mx9WXx4sXcRgHJUTlyRClYbtp0o2zZvNlytg4cfE/OnDkb+x1eAlu3bpYVy5dbrv/Bhx/KseMneD2T8tBGmkPz56BHB/acp1F0AaQdYkKi1dMHaRfuoAS7SA+g9TN2YXwuzXU6u3EM0mawNx5cn1gbkbTdMZtBevny5bJr120yMjIi4+MTEgj4pbZWRZuILl955RWZno7KPffczSgYy4kTJ+Xw4Q/4dwA3ABxAjuWnP32JUTRANxMg/ZEG0kuWLJG77vyEjIwMM4IOBoOMyBGlj42NyU+ef1HwooE+fNftt/ElxamORmVsfJznV1KsvrgI0sdO2AdoDahjyUIdpO1eBA+u5zSSzkjicGF7d6QJgHNsnh5AeziCTvFBsg3Serdwi2g8dmgj320xHmMkjSgUoGS1gAoAeJlBUwdZgNvQ0JCEw2EpKSmWW2+9RZYtW0bwe/PNvaQPVq5cKYiYAYaTk5Pyr//6M1IWjY2Ncu+993D/iK5ffvnVWGTsNkgfOXpUjh45RjAF+NbW1pD+wHgCgaBs2XKTbNywQb0sfvayDAwMkIa5/77dUlRUxPG+f+iw9Pb2yapVK2XzpptiIH1Ui6TN84djxe7xqFBLr9Md0OYzWYiN0nzEUrzdXNusANIuTGXKjStmAAAgAElEQVTqkXSad4/F5ukBs3Ey4ncOjm9s2idlRVFKmvJxsQ3S0EkbOWir83UQSV+8cFEuXryookXTxIFPvvHGGyzpDoBbZWU5wRbANzQ0LNXVlbJlyxZWMO7bt4/UBED47rvvkuZmVRb83nvvy+nTZ2Tr1i3cNyLUDz74kFH2ihXLmajEy2FwENH4z0mTgNv+5CfvSUh3YB+XL1+Wvr6B2BlUVVUSULGA7tAjaewbL5empsVSUlwioVBISkqL5eYdO7juG2/ulcuXr/D3AGks+Pdbv3ybY9mwoU1u3rF9BqSPnZh1u8UBtAjloDpA617R4KHz9FaNO98CSLuANlkH6YyCsx56zISRSAK+2l0up4YDsrIiIg8vHp0pKHFh/rK1C9sgrUfSRlQ1z7kZbU2JxUSJQ/NmidQdADqA1ebNm2KRNoaDiByRpxGk8fM1a1YzysZ2iK737XtL7rvvXkFCbnR0VF599TX+CWD8xCfukNJSlfDt6OgkWMMTB0lA7NuKk052jXSQxvHXr18nWzZvIt2iL/ia0JOCe/e9xePW19fJvZ+8h2NBxH3o8IfS1d0lq1etio+kTSAdp4c28NCIpMFB56OJ0lzz6xSkMyLBW3h0R4rv9wQMRDrR8+iUKvMuLkIJOFTY8WND0QmqBs+GgrH7qKV0Sv54HSr/sH7+LCmBtPn05kpWGkB99ZpVcttt8WXhVtcpEUgvXbqEES+iZCT7Tp06RQBesWIFwc0M0oi0Ab56NI2oed26tdweUTWiaywASnDSiKgTLamANOgOJA5ramrk4Yce4HHxUjiNJGE0Ss4ciUYsOkjjfNrWr5MdO7bz3KyWwx9oiUPDL41RNKJn/JtqDhFaEOhF//ms6DDORd6BdH674EE6l+wpTwJ62r2cDjDjhr4wGpSfd5fLx8PF5PKwoHz7wcZR2VozGaM0To0E5S/O1rLE27j8pzWDsq023gwI+wXoQ5/tRUokJZB2erm09RlJ6yBtUD6Yr24ikIaqA+oO0AwHDhyQ8+cVXbJhwwbZvn3rLJDG73QlBv4OzhrAjYTj/v37SSfoS3l5mWzbto2cMEAbUa4uzcO/E6k7oA65dKk9tp/Fixtl167b+W8dpP9/9t4EvI3zOhc+IACCAElwFylKlERSlETtu2Rt1mY7ju04bVK5rXt729y/e3Pbe/t0cZLmttdpk6btTZqkbRJ3T5zFadIojrN40Urt+0qJEndJ3BcQ3LH9z3uAgYbDATAABsAAnM+PHkvkN99827xz5v3OeQ/kHXYEvEdu3LxJ167d4N+DR39yz64ZII1/AMy3bN7EXwIo4N/N2dlkDVj6UpAOBdC4Fu522HfYqZkC0BhXtCCtHxzKYKgyumNEuei/2GMgAV4bZwdz6PWHeTQY0N0QDwlBMs/NG6cPLRjjH8OChr8ygmKEYiAf/VGdg/2uhQJNj9cf5NGlYQuVZnvoozUOzVEiMYG0zHrL/khykCimOwBu4QSW5IJZwCWDU0bp7e3j6202G61Zs4rgtie1pFEPtAFc4kBxCAX+zqA+AMTiAssVdAT+jxeB4AkSqwueANKLFlWxZwdK/8AAg7TVmsPUTXFR0SyQhsTm7l07+NATh4YNp8/QkkVV/IJCEYO0HEALljR46KC73RwHaZ3uSBZIhwCHeCxoNImAkS+2FLAeR6gChbo/qHVwtCGCYb7UWkDXHNnBQ6/FNhf/HpGNTWNmqsxxU9NoNn2p1c4CTCjPlY9zwIuWSlQgLfXeUMJQiQ4T47WkwR3v3r0rKHcqzGMoThq/B+CuWbOa/6AAfEFziP2SQ61HtH7SGGq5yE9aAGm8QNjf2uYPvhEK+iJQGgLdAQ+QXTt3sicIvFdOnDzFQTT1ODjc7D84FEB6Bg8tojjwc8HdLtNoDmHuorWkkwLSOLWGVQCLAJ9lOAFH5gG8ddNXT1qhJZ3gQ8E3HuXRD7pyZf1OxQ8V9ED+YKmDZUOhdHe030r3xky0yOqmvaWTZM3y0rE+KxVke+lg2QRB6+OLLfZgu0+VjdOvLBpl7RCAvhY+P6MC6XjeLj6ihVULaevWLdzK7duN1HjnzswWA6gDMEY9WLIAqDNnznI9ANrChQsZcEFPoIDjbW/vpJoav0fF2bPnqE8UJIOfgeL44Ac/wDQC/KuPHTvBB4ORCqIH9+zZxVY62oT1jVIVGAcscXiISOkOvEhQML5btxqDvPnqVfWENjHM8bExDpzBgSLK6bNnqburhzasXxf0DrndeIfu3L1LHreXli6tpQ3r/Zb0jZu36PadJv47T5lIOAn0GgDaKHG3U/I+jTQfWvq9JkH6+PHjvMBzDqQTcDAo3Wyfbiqim87Hp+6hNiPkQD9VP8ga0dLi8hIr18Fq/u3qEf7MBAD+U3s+XXFYWPf6j+uGqcbm5rBxAPW+0omU89RJA+kA1yqI/sNzgUX/ZQJfpKL/4JLFBWAL9ziApMMxwiAoeGagrpTGEIN0a2sbgz6s2EgF7eKZw//RJvyWUcTJC3A/uMgJgGlC0EmAO552TZNLlNgA40K/vR4vOUdH2SsFdA2K0G/cT3h74wXk8/oYiM1mE7vucV3MncsVfPkzvQGf6EDYt+DNIQCzFoyBSHMd7e81DdI4KV6/fn1mWNJLRujJYplEtEkAZvGmgBQo9KQjFYj9/2X94CydDDwch7tsdHY4h36reoSWWGdmQB92Qajfw8CN8i/teazlAK3pnEDCgUj3TtTvkwnSs2Axgl91vGOGxwcAFFw2Du8AtG+//Q4NDg7F27Ts9ZFhP/JtpW2EyrQSpDpkABqWdDCFQ4b4RUtnLlqQxsHh4cOHeT/gILa5uZm/sBDQ9Oqrr9Ibb7zBWityRcaOIDp06BBJVfAEuiOjQHpxCLpD8m2mxuYP93h8obWQFecilQU5bvqzFUPUNWkkS5bf8wPl7KCFvtphZzEnaEjjIQFwN4+Z6PywhdrGzUyPQHyp2uaizYXTTJHAuk51SThIi4A4uI5icBYmQOVFRqj4rl072MLGARx8naGxATpEiRUd7bqo0X25l9gs0BYF/4gt6KD8qODJgQEEnqNMozowtFhB2v/15UgcSAt0R0Zb0qIdpcbGj/ywGehofw7LjgoHfKGugSveoYVj9Fp7Po1MZ9Ef1PmzskA032jw0ceXDdM8i4eV7/7zYR6dHLSwv7V0HLDIIXl6oGySvT5SWRIO0oHBzQBo6ZeS9EBShQmB5YywcCFYBFbSyZMNMxTrVLgNN6HWPp3Rjox4kvSgEK94GAMoYooj+AhlqBWtg7RKOzcqFzxRZBq82mQ/L1ToF4T2B6aRt9DA4GhlBUgfp8z6cpudro5kk0/kVie+JYJU/jSgF900ambfZ/hOI+UWJEdxUAh5UzcAuiuXftg98yRf2n3whLuKJukji52sK52qkmiQlh2ZAMriQcsBdRwbAZ+yCH4pLS1lL4n795v5MzcRRY3Vi4rmCGhyMED7AoeEAYpjLgC0DtIq7WLwsK80lnAGk1DlN8BJl8zkpNXY8KHuh0wrR/qtHKgC/elfX+LkRJwoSAYLbeZzQ7NpjwVWN/3OEgctts20et0+oo9eL6Vxr4E+tWKIqqz+Q8Gvtj326Ag3nUiQ+2uLnJySK1UlkSCteC3hkZCVxdGAcI0LJbykxhxB8S4ry0iQSo23KB5fhBvJURpS8zyAxwzKgmgSfsaeHAHDRsxD45aZSHMIU6nTHXHtXr/5oxSk95RMJMxyFg+jZczMqatgNaMg2/bv1ozQhoLHngOwTHCAeNmRzSmu4Gq3PN9Fmwqngpm+xW2+22dlYK/LddGf1A0zzfF3LXb2j1ZaYKF/bvVA8FBR6XVq1UsESM8yiuUsZyIO5a4oL6fikhIqLSlhIaMLFy7RvXv3/LxxHJa0MD+gO4Twa9wPljVEmXDGIxbrj2U+EwHSYQ8KAxQIMtijiAGaIwpFyJzJAJ2WlrS2wsL928NPd0S2pJMF0q0BkIbFLID0b1UjYe1sK9brM5DwIJhDUBEA5M83F3BWFSFIJVS4eCQA+MzKAaqypoabTgRIC+MNBWL5eXm0bv06qiivoOxs8wyNCsh1vvfeUZqcmnysFhADGsIyr66upmXLlrLbqiB9ir6JFfAirU2o38fQJdmmlPDQQS464GbHiWSzHlvQQYDWQZp27txJ9fX1HD+CP+XlfhVEwbtDPzjk6YgepGN9UKK5DsD7WoedPTFw2LctQHfAosamB1+Nwz+I0aDAqoZ/8096bTToyqKFOW56Zt44Z/cGRYJ8hB9vLGb9jj9ZOkxrCqY5X+I/tD0OP1bav9+vddAWieaH0mvjrac2SEcCrwK7nXbv3s3+wkJhH+SpKXKOjHBwyCBcoSI1FGHg0Pmor18xQ3UO3DQkQuEr3dzcwr7JsRS1zjkj8dBBiiOgasfSo7Cg8UcUrCLmoUU4HcvQ0uYaTdAdUhU8fJ5p07tD3qk5Gks6GTsDB4LgjjsnTLzJF9ncQQrj9KAfjMstHvr/Fjs5oS245X9qtwctavTRbvZy9u519mmONkSgCkb/1fV9LKB0asBC/9BWEPVwfq/GQVuLYgOMqG8muUBtkGZLNUSnTEYTp6lCdhUUAHNnZydBW3p0dIyDRby+gFtiHCANN1WEYQuBM/CFvXOniXMgTk5OkMvljssNL46uzZiZYDshPDlkLeiAYJIgmhQEZRG/kelUB8asg3TUT/7sbcEgfaeEHGGyUOPgEHRH4ovfq+POaDZV5bhpXo5nBsf8V/cK6fpINuUavfR/VgxzROGf3Snk7OHSsso+Tb9f7WCrHAlo4fv892v9ufqax8z0F/cKaUqijhdpfJlCd0QCr7LSUk5rhXBvWLTHj5+goeHh2SKIooYMWQbCfyjSA0VEAgraF6AwBP/nzZs30fLly7g+fKMvXbpEbndkOgkUSbgSvL/BwMFIbOmK7itcK+6X3CEofm8GzQNzwUDkcXs4glAobKkHxoa/z7CgRYEqPF6Buw98w8InXHA7xJjd7sftCu0L45T2Xdxv6XzjGrQtiE95PG5Fcxpp78f6e02AtFwwi/Ys6dDv7GF3gJMOA9K/LuPdEeuiyV8308oHbfHD7lwams6ifWUTtCp/mg/s3um10ve7bbTY6qH/WeugljETfa65kN3spKXI7GU1O/hVt42baGmui/58hT9SCe3+XUsB3RPpTEcaT6YcHEYCaMwDVN82bfSLBF24eImt6Mr58/kLEXn+ent7/Yd5IpdMaFYImb0vX746g6JAHkDoaAA4urq6qa2tndv+8Id/lq1ohIzjRQDFOSF7OAIZcB8paAPYEJkoZCCXWzfcH9Z/ri2XVq2uZzCEpgfc+4SCzDFr1qwMhqlL+4wXVN3SpaxxjazhKDjI7Oh8wBogAGuMBzKl8wIZzQV6ZQb3HLju1q3bPF/oCxLXQnEPVJI/y8wItbS0sEaI+GUhJN1F2DmuF+YCmih5wT6NsO4ISmlpCacjw8ErwtjxJQK/c+h5Q6UvFUUHacWzLgExESYG6Y6Ug/TswQCE/7nDTnCh+28LnbQi388zCwV+0H/bXBD0BBG3UJbtZSW7/+jMpSGXkamPP6p7nD7pxICVvtqWr4hShQveryx00r4yfOYT9UwZ2Ye73OIOcuOKlyLGimrRHUpAetfOHSzQjwKFuNWrVrHrnbhA4e1eU1MQOLY/sY1qa/y6yt///g/YAkeBJ8izzz4TpDQAGBcvXmaAev7557hOd3c3+0hDt1lcAF6nT5+ZkUEcoI6sLYhUDFVw/9GxMc7Y8tTB/fxF0NzSQmfOnONLMBbw4BBJEgoSzHKfDURFhUW0d++eWWp4Ql30690jx2h8cpKe2LqZlgb0pEP1BxrX77z7Hh+K7tu7J3hIJq0Pbxkk4hXA+OWXf4GrIN/iu+++y6CLQ1YBvPGihL4J3BTR9oc+9DMzDl6F9icmJtlLBllvkl10kFY04+GZr9Rb0jP7B7oD4dx4WubnuDmABOmv4Dddn+ei5yvGWHMDQSY4RPzMvUICWEvLvpIJ2lI8xZ4dOIDcXTLJPLVQIJz03a5cejNCMAsOKXcUTdGvLnayqx+U+BD5CLBele8iUEHWJOh6qAHSSgAaq3HgwP4gkIjlRZHxWwBr/ByHh3fu3OUplQPpnBwLS5YKWU1QTwBpnOYDbFHQlkCHTE1Nc9Ja4d8AxCNHjrKKngD6uA6Kd7gOAlAoAGKhb5FAGtbvxg3rZ0ipCiANmVJQPUVF/pcAEgr0Dw7y+QjGgb6hdD58RA2nz9HaNSupJvBCw/yAakCB9gRAFaV/oJ8aGk7T+nVr+eWA0tXVxckM2LJevIgVMjGea9eus/IgihSkUQcZbPCiwrjPn79AHR2dQfpo06YNZLcXUF9fL2EeMcdCFhvQSYJKoSLYUKmSDtJhJzIEOAd+LDyw/oc/PCedOLpjZh/BHQM4B6ezGIQRbbi/ZJJ2l04yr/xmj42mPX5VugNlE5Rn8tHlYQt962EePZo0BvPG4LARh3w4fPxcs/+AcE/JJAOquMA971sP8ujicDZb29JiNSIsfJJ+pnKM8ow+ejhppP97tyhouduMXg60SYbHR7wgrdTTgQX09+9j0EDBIeHNmzfZCsu2WDiH35IlfisbdMSpU2cYQLdv3xbMUAKQBC2yevVKWr169QzXPQGk0QYSBqCAc0VygNu3b/P94CMNSgOf7PAogfh+Y6MfuPCZf/DgQaY7+vv76fx5f2ot5FNE5CKKALhyljS8VgB0AggLay5cA4pj2za/TOuI00nnzl2gnt4+DqypqCijnTueIEt2NoNww5kL1N3bRzmWbPaFXrRwAa1ft4avRbBPU9N9tsxR1+v10PuffR8DLKgX0DvwWsHLCC8cfG0A4GEVHz9+kn8nBmnUh8YJ5kZwTbx7t2kGPQI6yv9y8PPbaO/FF1/ge2Ku3n33PfJ4kqtDowmQ1q53hwxIi2iO1IL07L7ddprpb+4XsnUsLvkmL31kkZO9KpBp5Wud+dQxkUUr8twc3g1Pj55JI90fN1HPlIkW5bip3j5NuUYfvdtrpX/tzJcFaSGvHLZs87iZbo5k0/URMw1Nm6jQ7KHleS6CLjWAHiHkz5aPs4X/6XuFhOS2/BBk+ejXF4/QjuLEe3xEC9LC+kYbZwKhIyRYBcChIAt2R8fjtFPIpH3wwP4ggMJXGsAiBWlEDCI9FSxFgDjahaUrgLQ4XRZA69ix40GrGPcVUnDh79CqPnr0GPcHNAc8QvAyEVuHyH2INlFCWdIXLlymPXt20vyKCgY6WKOCdCqD9PgYg3D1Er/m9ekz5+h+c0twO2JOAcLrAokJbty6QxcuXWE3O8xzXU017djhzw2JjDbImyjw9rBod+/ayb/DfA0Pz9TJBmePvkBHGyANP3QBpJ1OJ78k8WIDqMN6PnXq9KwDWswN5gBz7/X6WEUQCXrxQhIoE5adTWJRAtLQ26+oqOBeJcRPWnsgHQKcQ7hcpc6SftxPaDzDTa5h0C8QLy1IdQWNZxT091/b8+miw0JlFg+Ha8OTQ65891Eufa/Lf+izo3iSfqfab0kDkE8O5rCg/8sLRslmkicCEPQCUEa9P1rqoKV5Ls4MA6seBYeRf1g3zFZ2oku0II3+xNIrgCpAGBYbyvcPP+aX8W9wn9u3bQ1y1rDOwLmKQRpW39q1axkcAISITtyyZRMDqwDSCxYsYN4XRe5THJb8008fZJAX5y1EbkLQMQB8HKZdvXqNx7lDBNKhLOnhIQdt2LCOr21uaSWb1coghoJrJiYnae+eXRxcgfL2O+9Rd08v/13wha5evJj27HqCwfJ+cyudPHOWqRDs5qVSkL5xM7gtAJ7oY6Ti96Y5yQd+AkjjhQIqRPAGOXLkGNMl4oJDW8EjR+4eWgbpORTMIuMHLYPX0gc3+SA9u1Njbn+aK7jXyRXQHn+3ZoABGpGIcKf7UoudEwCAcni5apRpCRS08eMeG/1c5RidHsyhn/T6gb8+b5o+sXyY+qez6C+aiqh3yk9vbA8Ey8DnWlqGXFn0lYC+x+9UO8hu8rFV3Thq4nB0vBySAdDoV7QgHQtAC+NHWiiBy2w4dZra2/3eGEAqcLIAA4A4gOPd945QX2/fDE4aAkmIHsSnNxTtQFns2bN7Bkjj9y+84D84hH80LHKBX8bPAOJPPrmbwVBsSYM+WRegFM6dOx/02BBb0nIgDctV8KaAh8mZs+do+7YtQUD2W9LjhEPTJYFs5A2nzlBLa1sQoOEavmb1Stq80X/gePvOXbpw8XLQySUcSC9ZvJjpChQArODhIt1zmAP0D3MmgDSsavxM4LPxZfLee0fY20Qo4P7hMYLrwGn39PQwzYFs5qCN5jRIa8OSlvHeEK1+uAc2OSAt8wIR9Q+W9N+3FtCFYXmtaGRJebV+kD7RWEQPJk30u9UjtL5giv76XiHdhv6Gz0fPlk/Qh+aPMT/9dp+VfrlqlFrHTXRyIIfvVJ3rYnGl9nETIXmA4LZXYfHQ/1kxNCuLC+gQ6Jo4Je59RSYvB8skuygBaUiwrsyfjsmCFo8HHgSC1cfh30eOMldsRAh3TTVt27qVq+N3sPrwiS4+OMTvAOBNTffo0qXLhDRbUpBGneeffz8hoAWWIvjoq1evc7twxUN9gX9FIlv8AdWCNFmCZ8ePfvQTtjiVWNLC+NDXEycb2O0NGcAFqxkgDY8QpMnatmVz4OUxRCdOnaZhxwgfFMO6f/6ZA/w1gRfQ6bPng2CLHV4bxpK25+fTc889y9Yw5u3o0ePBw1DczGjMouxsC3P5QhFz0keOHKFNmzYFzwO6u3uooeFU0NURLzy8+HD922+/y2uCLwZw3ZgvHaRra9mXFJkDUhNxKA/SSqyp5IF0eFhrGMihr7Tlk1eiCYaR/eJCJ72/fIK+0FLA7m/gqGtzXeQMWOC3Ahb4hyrHWKkO3h44zEOaLAGkoQ39D2v7adRtoM/eK2QemoGifJwOLRhlP+xRj4F9qvGyuOmwEA4OYcVX57qp1ubmv5dZvByWnuyiBKQ/sWyYVuRPx613hAMoUB5C5m5worDkkHQVQCXoa1y+coW9O5A6Skx3YG7g8wtLF+AeCqThZYGAFrQHoIbFDJABBQHXPRRYi/DuAEDjHsiZCOsatMDhw2+SN6B0BEsaIIkiZ0nj57gHvgzA6QLApCDtHBuj/Nw8OnhgL98P9ZEC6+HDLuYzFi6o5ENDlIePuuhkw2m2/oWnLxRI4/cYI6xa+JOjXbwkmpvv08jIKOXn5zGXjJ/BY0NI8yX17sC64NAToIs24Ft96dIVPig8ePAAz7Mw9zgohHcH/LwxX3MapFMbzCIC54CxGkJmOSSmJB6kw1vRQQvHbeCQb1jB4wEBfuh1IIPKB+aPceQhANblMzDdIYwcgkxfbstnCxuRiM9XjNMHKvzuWtCeFkAa//7qun7KNXn5ABB8s9lAtKloirOKQ8+jYTCHDwVX5E3T7uJJqrJ5qMDk5QNClL7pLHowYaLibA9V5XiSmvdQCUirZUljbkvLymjL5s2zvCAEKxmeBXAX83g9TIOIQRpWHKw8IYAiFEgDuDZsWM8AJRZWEvYELM6LFy8xJw36Y+fOJ9hjAZ/08CqBYSS8LpWA9N2mJubH/ZarcQZIfw+W9OgYA1pZWRlTIQX2/BmeKQz0Ab9l0CXC+IIgXfv4C4QPDgOctPB7fCGAlsCLTuCXxQ8mQBpGnkBjyPlJ41pw+ThkxDzAg+Tq1atMT23btnVWu3iJ4CxAB+mamhRY0jOtZxbhR/RpCM+7UCidHJBWZneCRIBVDGsWGh6LbS5ame8KgqS4FXx+esjAvstXHdkcQQh/6GyDjyCEtK5gehZI/98VQ2yBCwW+0peGs+mtXhv1TJpoed40va98nOrzXY9zzwUq435/fqeIWibM7P3xJ0sdBP3qZBWlIF2fL3+IGm0/sY0Ki4pYOxoypQBHUBgAYETd3b93PwjQaHv1mlXsNYECAO/sfBD034WnCHhktIGfC77VqAtwhmcDKBZwxrBwYRnCJQ/iSoKeNKgPZHBBoAd+3traSh7vY9qpfsVyznKOAo+UyYlJsuXm0pbNOLA0My1w9uz5IO+N+yCYpbjE72p4ssHvSigcEMKSXrliOVWUl/kTyxoMrCfy4MEjam1rY6sXRXjc4DKKlxFcAVFamls5gEZcB3+HNYwvCGRTF6ImYTnDewMRkRivEHUILxYUfDXg5SK41lVXL+E28EKBPzRAGoEtoGoA1uCg8UWCLxPUQb+kbUS7H2Ktr8S7I0MPDmfTG7F+gCcWpKN8YyjcCeCTYXWj7zgwXGJzcZCJkGUFXh8fqxtmzw6xJf2ri5ycmQUFbbzVY6MfdOcyfQHa48WKcdkXAuo/mjTRH97yP9AooFzgq52skmyQFo9LyMYNMOHDvVj9+yJMFkAcVh+DZYQs4bHud6EL4uuFWwkAjX9DAhf/NmYZKNeaw2AM4BPvaDFAyw0t0u4X3BLRbqTxJmufqX0fHaTx+RVpJ0SYdfVBOs4OhemvEJCBw0EhUhCaGq/WD3FkIg4SQWOgwOUOlrL4MBJ8NQJaQFn8c3s++13Dq+Oj1Q5aaXfRHaeZ9TxAecy3uGltgYuQ1BYFoemfbCymjgn4UXvpD5cO02Jb5lrSYbeN0sgYtZ/4QHvxAjSaEdqQAjS+mIR8hIKCHaxk7GpZgEZjIbZ84p6EBE1sAprVBEgnx7tDfrnjBWisifogLax07FsUDwm46SP9NrZothdN0c/O9x/u4eECwEKCFAUg+zerB6jY7GX/ZbjmgQbBzyFLCjc6odTluegXKp30rUf5dC8A5gBtZHX55oM8uuU0B/lwWNf5Jh99cP4YRzhCMwQh6x3jJirJ9lKl1cP+08kqqbSkZ40xecNW/dbhLGim0AKJZhigReAcjQUd/xOQrF2V+PvMIZCeuey80WLHwBkro62OzGAAACAASURBVB5Iiw8IBVMrtk3QOm6mP79byJYwCsDwf9Y4aGOhn28FB/31zjwa9WRxJOKvVDn5EG/EZWBBpkshXPkQvQh1PEQRoocbC6eYtvhKq51ujZoJCQekxWby0gcrxjmri3hU8Y0wunnBvSAl+7HG4rCSsjg4VIuTlu1hii1osQUc3Qw+ri1nQQvWs/A7RRZ0hOdPpccz1mFq5jpNgHTivTtmL7caFrSwiuqBdPxvDuEhAY+MIBJxef+8cfrFqlH+ER6qgWkjh5BDhAkWtlCaxsz06p2iiL7C+WYvfbxumK45stm3OpxxWJ7joT9dNsQALwBFMh9CzYG0eGGSaFXHc6tQFrRgPQtDAkDjj7Cb5SxoGEjh1j+Ze0MzaByiI3MApP3LHfTciB8HZ02leiAd+9aUPnzghj97v5C9NYQCS1ppVpQ/bSwiWOPhyv7SCfrIYicLJsmp6ImvhQve79X4A2iE7wVhKcR9F39LhLq3+MxNDvCl1rpwH83QHSm0ptUAadbfD3DSYv5ZoDbiBegEPKJax+Gw/ctwkPZnlBALq6tFcYhnNX6Qjh+cxcAnWMrgpI/22chDfqnQn6306xOjIKT7Jz02PiQc8xioIsdDG+zT9GTZBPtTnxrMoa+2zUypJR4zIgb/Z80I+0P//o0S6p+erYAn3XlQAoSSXqglUZv+kAKSZugO8cRIFy7BcBILSEstaAGgIQaH7yIMQcw/C+sr3dX87wgWtDD82J+IBE9gCprXBEgn5uDQv/t9YlRO0MqnCqRjeeCwx644sllgaVBGWnRFnot+t8bBL7c/bSzmQ1G5sjLPL4wEC/mVWyXUyfrVoQse4t9eMkLbix+DtNgiFhuX0mUKBd5KQF1cJ6WWtLSzsS5ejCARz+3EHDQDdOBwUClAB9dTB+iYVk8TIK0+J/36bH40QQCNWY8NpGPrULxfyoPTRtaHhiZHqLKzeJJ+s3qE/vZ+IR8wyhUcAv7CQj+/jQPId2Cxh0ECHDgi9dY8S+T8e1LjUkqBSOkOcf/CgRHWCVnPw+WiTPjBITob7yLG8KjHCtJSgBb4Z/xcejiohgUt/sqKYZgZeUlGgvTrX3/dv1ix4WDUC51okJbjWKPuZOACqNt982GurBeG0Cas479dPUgNAxb6TogDQUiWPhGwiqEFAk0QCC/JFXiWHJw3SS8vdCpaEjkGIBxXLcW8UAyCJkA6yQAdKzgL7xL+f4CDxktY8H8OutaJrGPMeyiKQ+njmKRHNtbHJyXXaQKk1aY7Xn89ANJJmtLoQDq2bRjPwyaehtfa8un4gLzmtLjeHy0d5ifuC80FhOwr4gL/6T+pGyZkb3F7iXJNPtaX/vfO/EDarse1IYO6sWCKXq4aI1jTahTpwaNS4zSZII1QbTktDfQVehGuJArHx7J3BN4ZVj9WLRz/HNKCFm0bJbteSR019k+6taGDtAorFh1IK7MpYnmwlAzlK635dDJEYgDx9f+rdpgWWT301/cLOa2WuCDo5X8sHqGf9lqZ1/7ksiEW/ccB5JmBHD6MnPYZ2N0O3hzIYygILCnpo9I60Z65JROk55WVsdqaXLlz9y7dDmSnVjrWWOtFu4+C9EbAgha714WynuV2NOoKRSn4Kq0X61yk63WaAGm1OWntWtL+Q7NwJdqHKlJ70t9/T5RpJdy1SBAA9bq/lElSC10PaHj8a0c++1p/YU0/h3lrvSQTpKFtnJPj/2KBkPzCBQvo3PnznB/PNT1NyUjBFO1eCsU/MwhLogfFwDyL4ogBoJWZLlrfYYnpnyZAOt3pDsh//tndYuqaDH0Y509Em3qQhizp51vsDK5yBc8X8hLCcwN//1JLAZ0NpLoS6oPm+FjdEI93wmug1fnTSZUcjfVRSCZIi/sIGVFkFTl+4iR53B5WqYPONLJ+jDhHaGJ8IpBMNZcV2YTsKhBLgjSnILsJ4SSk04JIE7KkgDaBOh6yuCBJK/SjwR9Drc2cnU2FBQVcxzEywtfgvlCmw/8hRgQ1PrfHTYX2ArLkWPg+Y+MTTG8I/s+C9Sy4zgn4K8c/85glHLXStdKt6NAzpYO00l0Uph4+8z911y8cFKqEA+loLZ54uoyHDymxvv0wb4Ymh9BmXa6LkOaq1OK3jF9/kMeptMQFIP0JUBxJyEsYz1il16YEpH1ENbUBkD5+krWKIVxfUlLCsplZWQa6ffsOPXjwgLWeDYYs1pGG1ObKlSs4DyKypwCckZQWBSALHebTp8/QoUMfprfe+jFnZ4GuNATvXW4XPbF9GyMm2oci3rnzFxmY9+190p8N2+3iLC61NTVUWTmfhfnNJhPdarxDjU3N/qmTsZ6VWtDRWMY6QIff5TpIq4ACikB6sZOeLJ0ty5lMgBaGCqC+M2qm7z3Ko4eTRoJTnDWLaLV9mn6ucnQGdSFHj6QzSL9yu4Sz0YQqqrrgBTw5gpb08ZOsVQy95GPHTtDExDjV1NRwOif8e/v2rZzu6s6dJkJWECSeBbC++eZbnAoL1jI0kZEjEbQJLGaI2iP91vLldfTw4SPWod61exf5vF66cOEi60+vW7eWE8RCgxrgffHyZRobHePsJHuf3M3JYscmJqiqqorqVyyjn7zjT/UlZz3Lgm9Ah11w7YgWdKOtr8Ijm1ZN6CCtwnIBpP+yqZiF9kOVQwvG6MWKxxF/qJcKgJb2r2/KyN4biCAEBy0tmQTS/VNG+v2bJWFXHIegy/IfJzVQYXtw1hSmO46fpFWrVjLlcOrUaW4atAfAGXkMAd4QrgdoQ5j/0aNHnAbrJz95m1588QUGaPxMXADSfX395PN56cSJBpqcmqIXP/A8Xbp8hdNvodTVQci+is6cOUfbtm6hc+cvMMCvWLGCkDn86PGTTG/k5efTkzu308Ur16in15/hW0xvhLSOJUEq0YJutPXVWJN0akMHaRVWCyJFCPy45ZQP/MAtXpw/Tocq/cEfWgBnpcPOJJCGRCpU8MKVz60ZoLLsyAE3SucPix2kO06cpJrqaqqtraWjR49xppNFixbRypX1THHAcm5v72B6Ij/fTgMDA5xJBSD99NMHOQUWUkqhIHOIYEmfOHGSAR7X3rh5iw4e2EcDA0N09do1pleQWQUUydVr14MgjYSxVQsX0ubNG+m/fvhjmpp20eKqBbR14wZ65+gxGnX696ocUEt/IQbZaAA3mrqK5zsDK2oCpNPdu8PtNdDnWwroikM+Uzf2ze6AWH667SE5kC63eOgTyx8r2qXLmCC/imjLUAWaJZ9dNUDF2ep6qogtaZPJSFu3bmVOGgd+xcVFdOvWbc4KjizeANqWllbuIg4Ft23bwiBdUVFBW7du8dMQ5OMDwffeO8p0x/e//wOy5OTQ7l07qbHxDg07hhmMcQiJjDDwNAF/Pe1yB0HaOTrGNNe+PbuorLSEBoeGqcBup+aWVroWyCsYEqBDeG9EC7rR1k+XfaZ2P3WQVmlGv9JWQCcGckK2ts4+Rb9XO8LZT9KpyIE0Mn5/fPmwuhZnEiYFqcEgqRqqVFg89MkVQ2RXKehGuI81J4eyLRZyDDv4R0ajiXMRms0mtoYnJ6fI43GT3V5A09NTNDHh9wKC9YsDQxwSAmxhPfszgCNTtpOmpvxZxJHLEBm/8/LyKCfHwvVzbTbOTwgaBMlhkV4KVjWolhHnKE253Uxx4LCwqLCATEYjUyXw+MALIFqAFtdXupQ6SCubKR2klc1TxFrfeZRP3++a6QUhvqg610V/vNRBeSoDQMSOxVlBDqShI/2JZcPBtFhx3iJpl7/Wbqfj/aFfpEie+79rh8mqttdKAt/L0TSNuuxaF/i/EHAidacLSV8EfiEHrtECbrT1k7ZJNHgjTYB0uvtJY12P9Fvpn9tniuyL1xvA9pn6QSpIg6APcb+/8SCPfiRxwbMYvfTJZcnNTxjvs4MMNZ+9V0iNgZRfcu3tKpmgjywaVfdrJxoUjWGQSpsXwDkY7i1zKCi1hhlIhbBOlSgOYYg6SCtfbB2klc+VbE1IoWLDQWT/1aaisK19qn6Is3KnU0F2F3G2cKHvH182RLA806UMurLoM01Fs0Lcxf3/uQWjnO1ctaIUQWO8oZLmGZQF61l0n1DBKLN+HgKcpYAezRB0gI5mtog0AdLpenAoADSmvH86i/7oVgmnowpVfn7hKD1friIIRLfWMdX+2/vyB6JiFbyYGk7yRYi0/IumwlliUeJu/K9aB20qnFKnZ0oQNM47RbqFmN4Q6kpd6qSWbXD3ymxj6Y9iBdtYr4tzutL2ck2AdHrSHf6tJmz+MbeB/up+EbWMhfaV3lyIw0OHIrlOLewol5fo0/fkU2P94sJRen8avXBOD1roH1sLwro//r/VA4r0rhWvTSQUVdzQ7IqRmk40QMdqSesAHf2i6yAd/ZzNzPYSuB6c57935tGx/tAyoBC8/+TyobQQI+KvgykjffZ+AT2S0SR5dt44vRxIahvDFCb9kn/ryKd3+0KvTa7RR/+4rk89DZJIKBrHDERqWgBosbe3HL0x64AwBILqFnQci6XCpZoA6fSiO2Za0OI1AED/U3t+yGWBXOefLB2m5WnC5SJ0/IvNBeRwz06hha+C36/1u5RpveArB5Kr98dCJ9ZVdTyRUDTOCQvXfFAcKXCPSPQGh34HwtfluqWGJ4eUUolz+HPuck2AdDrQHf4HI/zHGnSX//hWSdhP6qfnjdMvp4kFeqw/h2CBupFqXVKW5rrolWXDhAQAWi/XHNmEA9ARmZeNsKofWTxC+0ojqxQqGmtgSgoLC6i42B/hiMCSnp4e9o+GPgf8nhHiLSjc5eTkUEVFOfs6Dw8Pk8MxwtoafX19HMACn+mqqoX08FEX2e35LKgkFATAQJipuKSYSktLWMmuvfMBizQtmD+fxZSKCwtZXe/Bw0cc6YhSXFTIYedul5u6e3rYB9tme/y1gVXv7umlstJSDohBGRoaoqGhYb/fdq6NFi6o5Hs/eviIRpxOslqt3D9ER6KUz5vHuiHwv16E/j98xAJPuFdeXi7XQ1sIT8dcQcK1u7ub/ccxJxB/QsFY2B8cY1qwgPVLent72Scc+iaZXHSQVrC6SgBaaOb3bpSElAFFHWTl/sv6QXXdvBSMIZYq/9Kez66FcqXK6iZkbylSOTovln5GuuY7j3LpcBeCQOQLssfghVNtc0dqStnvA5ixYsVyqq2tocHBQQ71hsbGli2bA9KiXiopKSWEdDscDtqxYzvreAAEKyrm08WLl6i+fjndu3eP7t9v4YjDjRs30HvvHaG169YGogSHaFFVFf3wrR+zYQAhpbHxcVqyqIpa2zvo1q1GeuapAwFA66PioiJCOPips+eoqKCAnty9i3r7ehlYvR4Pdff2UcW8eRzwMjk5wYDZePcubVi/jgESoA2BqJ++/TYZDEbauWM73w/ACVlUREDm2+1UvWQxnT5zludqxxPb+Z73mu7Rc889y9GTAGAE4SCU/d13jzDoQr8EgA05Vrwojh07zsE7u3fvpq6uR9wXaJGsWbOK28V8lpeX0+3bjRxlmclFB+kwq+vPNB7mW1DmWjm/YnE1RBz+4VIH1edPa3pfwUvlY7eLCfkL5Qr8veENAYtay2XaS/TJO8X0IIyMLCINP71yML7sMcI2Ef0fIA096CtXrvEUHTiwn63pmzdv8b83b95E2dlmDgUHeL/99rsMPkKBGBNA8cc//imHhEN06eKlS7RzxxOs63HnbhO98MJz9O6RYwyEAMi83FwqKSpiED9z7gI9uWcn3WIp1IesX/38c++jCxcv0YplddTb10/XAlogwj0Rlbh962YODwdowuLdt3cPXb50hSMSIXWKF0XdsqVs6V+6dIUv3bhxPQM5BKKgyHftml9jZP26NTQ4OMRh7wBpiDwh+hGRlHiBnThxig4c2EdXr17jLwt8Mezdu4f6+wepp6ebNm3aRO+++x5/BdTXQ7p1EQM9CsAd2iaQchW+DrS8F2PtmxKQnj9/Pr/IURoaGujw4cN+LXGHg5qbm3ntYSy8+uqr9MYbb7AxIFcExJvxu0OHDlE0dAf0DM6fP0+vvfYadXR0yN4onswsMz+coj+Lvj6SLZsXUNxReEXAO0LL5cxgDn25zR4yAzhm5lcWOelA2Wz5VS2N6/yQhf6xzU442A1VDpZN8FjiLpKvbilIv/DC83T16lXq7HzAt1q+fBk/WACnpUtrGYzFBRYuAAuiSVu3bOakARD7B1DebWqi9o5O+sDzz9E7R44xhbJmVT119fRwmLfX46XTZ8/Tk7t30s1bt5kmMWQRfeD9z1Lj3SaqW1pLt243chvigvDwbSKQBujv37+X+vv6+aEHPXLiZAMtX76cXwRdXV18uclspq5HXQF9kM3UPzDAPy8tKaXW1tYgSAPEEQIPKgM0x8mTp+h973uarXCn078G+GLA7wEuYpBes2Y1UymnTp3hegUFhbRnz05WF4QOSqYWJSBdWVnJXxaaAGnwVufOnUsYSGOQ0dAb0o3hdCFLSxH1TIV2xVuY46aPLx+ifJM2ubQJj4H+/G5RWOsT40b+wmfmTVC1zcXJaKN/pSX+sfp8cwFdHA4tfJWT5aXfrh6hjYVxfNmIrWjRkKQgvX37NracYUkD8LZv386WNUB7584drHAHDhp7HIAFKwhADosTeh4A6Xnz5rFa3sVLl2l0bJz2PbmbTpw+Q5XzyqmifB6dOneBVixbymJJp8+eo717dlFbewc9fPSIKsrLae3qVSxNuqyulmy2XLp85RrTFWXzSqmjvYP5XYA0RJ7ARwOkn3xyNycIABDCqsZLA7QEEgaAlgHnDIsb1hmEo5bW1nCqMJQtmzczHy1Y0gDj8fExKisrY/U/yKtu27aV9UUAymgXXw2gMMbGRmeANNKQIWECgB0aJ9DiRjtHjhwN6o0kfkcl/w46SIsIjceQGR/chONyscSgPBDY8rQGrVCED/9XVy7/iVSgQb29cIrujZloR8kkbSucJpvJSyBI4GUw7jGwu2F8sxmpF6F/PzSdRf/7VklYKxp0zR/XqaDXIY4WCfwd1jE+M6FyhwLrECCDw0NYkfj8vHz5CvOt1dVLGLRwqAbKAdbi0PAw88PPPH2QKYqe7l566qkDLMzkcvsd7ABqAPTrt26zJW3MyuKML+CKAcAH9u5hhbypySlu9/rNm2w9g+/dsmkj2fP9glODQ0PB7C0bN6xjCgYcOqz5Pbt3Mg3h9foI/zWcPEUut5vWrlnNh50AeZfLzRY2VP1AQ0AfG2Xzpo0sIAUABq1x9OhxpnTwIvInPzhOubk2TtrrV+wzUldXN9MfJSXFtG7dOubtQXcggUFd3VLW58bLBC+68+cv8jxmctEESKfSBS+0LRs7tFxxZNPftxSEjW6bn+Ohv17l/yTUUoGc59+32Dnbd6SCGivyXZwlHFrNOUYfLbS6yZblI7ePCFnF//sip/qCRZE6FhAQeqsnl779MPzL5oPzx+jDlTOTMShoXr6KZDMBcJC+CgAmFAARgBviRoLanfA7AC68KFAfYI3mAOgHDxygwz94k0wmE9MfZ89dpNGJcX755VhyaMumDUxt+FNgGfn/oC1wL2ReweHawOBgsF1x523WHAZZvCjYS8JAlG02cy5G/BxtoF8YB37tl0r1F/HvAKLIFuMfs/9Fgf6hz6iH8WDc4I5xH/+1ZvZ6QcE1+Dd+J/4ZXkjBvgXuK8wTwD/TPTswZE2AdDSctFp0x+wv1MigpPThRaaTv71XQI2joZMAoK2P1ozQtiKV3L6Udi5MvSvD2fTltgIG3WjKE8WT1OjMJuQQRCk0e2hH8RSDX6qkWXunjEzZOAJ9khsPDj//YOkw1cTr1RGC7ohmDsV10RxAC2L9OBC6cfMm3W9uYVe3gsJCGnb4k9AK4AZqA9a0x/s4fAUrCLAFqIOTfvTIzx2LS6hVjm715UepRhuxzl+mXTenQXr2Yqq3teBjDFW8cKzzYpuLXqlLvXwpPDmO9OfQdx/mhbX+w23+D1WO0e7iCTJlAaTVFc2P9qHz+Ii++yiPftAdWjoWbe4txYHhKJk4miPGkgCAFnoCqzonx8qeG6ChQvVSkBzFdTN2sIHIZrUxVQBLVijhdrlaT4Ba7cS4Khl1mSZAOpl0h/xGV39LQXDp882FYfMe4uH6jcUjtLNkMiW8LcD5tjOb3uy20b0xfGrGvrcRTbmxYJpeqBinhVYXmdSfUsWdQ2ThF1vsYf3VDQYffaJOhejPOOZMOiC5pvAzvPJmrY0kr+AsgA4zW4m0oKPph+IFneMV5wxIhwbn6Pygle4XWD7v9Fnpa52hw8TRFg6ufqt6hJCSSu3SOm4meGogWEN4MMEV902ZqG3CRLecZvbgkHNPsxl9BB9jcbQhAlhAX7SNm0O65sGKXmJz07qCKVpkdZM1y8dRibjvtC+LJj3EY1U7RZUwdxgLQvNPDYYW90fdulwXe9jE/TJR0ZKW7lEGaKkFHVhIKdAqfScmGqB1kFb7KdYIJ51ISzq8oaN0a8c28X3TWfQXd4uof1o+IERoFX7TyCYe12e3TBeRCfzHPVa6O5bN3CzmYspjCEtpAISX57k46wqiDacD/sVZBh/9bvUILctz0Y97bPw7AG44xzuMB8JFcM9DOyUWD+0rmaBNRVMM3okoN0ey6e9b7eQMEQLuBxEf/U7NCG0vilOWVKUhhLSgAdBCdEGc4BwJPNV+EtRuLxF7JV3azEhL+uuvvx60HJNFb8gtOKyg7zzKYzohXIErG/SZVyUgChHjbxs30dF+K10etgQP96T9geW8PH+a9pZMEnIY/r/mgiBdAFpmf8kE/erixwEfLeNmeqfXSggWCaehjfsstroJh4t7yyYoT+3UVKKBwOXv002FhC+IcAV+3a/Wy0dcRfXgqgDSck2wSJJMR8TAFw0IJoODFrobTb+imus5XDljQTr0miZ3G0UKrxb6CSrhY8sSH+ACEaiuSVPQgwMZskE/wHLumjIx8CITiyvgggcPiA9XjtKTJZOyMp6gF246s1lHe8hlDNIguUYvu+MtzXNz28mY9X/pyKejfdawh7WY748vG44/LF8FgEZfxM3g7wIHLd2/6QDQkaz1OYyzcQ1dEyCttgseLGn5kgyomH1n6Bh/80FeWIsTPXsqBQp5sD6vDFvo5GAO89MjbgNZsogQFQnLHplKqmyeiFSMP4ee35cWxWggAkWSrHLJYaEvNCOMPfQa4zebi6boo9Uj8fctwtAQzScIJEHpDv7DCN5ob2/nEO7u7h5yjIxwUElN9RK6e+8+zSsrI1+WgTo6H3DgxpqVK6ivf4CV63Y+sZ2n0uf1Ul9/P7W0tpHX56Xa6mpauGAB/w5BKm3t7ayWN6+0hLLN2axUB/e7e/eb2W2vFBGBS2tZgQ5qdo137rDKHVz+2tra+b71K5ZTV3cPB7oIocbCOiLIpLCoiEWUUBdh4Wh73do1HPgiFPhD37p1i1atWsW+3pgDRFpmssZGova6JkBabU5aayANv+kvthQQJDPDFfDBv7lkhLbGy5VGsVvAFXdPGQmay4IlZM4iKsv2EGiYdCjwz/6LpiLqmgzP/VuRQHf5MOGrJa6i4N0DUN69exeHdl+5cpXDuaH0hpDmVavqqenefRYwghYNovIazpylJUsWkTHLSNdu3ORovjUr6+lmYyNdu36T/vvLv0Cnzpwlizmblq9YRidOnmK1uK2bN9HtO3fJZDLTgsoKunjpCi2onE/Ll9WxsFKWgRi0IZgE/Q6EdUPeExGGlRXldPnyVapdWsOAjqhGiCOtW7uWzl+4yMEpiCDES6S3r4/lU6EzsnPHDmpra2PBJYSGI1gGEqu5eTZasngJRxdC6a6jo5MWL64ip3OMamqWUHd3LzU1NcU19XPxYk2AdOIt6dRY0OINhUS1n2tGoMhsAX1xPdALf7psiCVN9RJ5BvBy+VJrAd0YCf8CxCHmocoxer8aiWYVgDR6DmCG7sUPf/gjgjgQuH0o4kGrAnoXCECBJQ3ZzqMnGqg6ANI9vX20ecN6MmQZqPPBAwbpX375F1j+02LNYev5vSPHaN2a1ZSbl8uWtiEri5ZWV9OtxkbW28jPy2NQB8+0qn4Fza+YTw8ePaKqhQv4RSG2aDdsWMdRhY8edtH69Wtp2DFCDx8+ZP0OWMsH9u+l6zduskW+YsUyqq2ppZa2NvYLhEY0wBsaHpBa3bVrB73zznscmYg2EcIt6FRDw0NQBIy8snoNYQbSDqSVqODNtKRTD9DCZH/tQR79tCf8ISLqMj9dN0T5ZoVoMEf3M74C/q0jj04MhE6LJUwNPFaQSSbfFMfXgdjdTvC6CDP3sG4B0v39fVRXt4yOHDlCTuco7djxBGtfQMMCuhqlxcX03rHjDNL5+XYWSjp34SItWbyYRYYEkL5w6RIZjSa2bCGwBMrBYsmh9oAaJLoE6xzACDrj9Jlz3Lv6FctoQeUC6uru5hdHQ8OpGcEtAGlE8mYZDHT/fjPrhSCARh6kl3O/UM/n888lxtTf38/SpWKQhsAUIiZB8cCah0CTDtLRP6xpB9JKwsIfg7R2ABpLA6vvc82FhLRUkcpq+zR7fMQFKpFuQkTQ6pBTiQOoISIPVM3Rvhy6PmIhHAY+UTxFGwqm+DP67qiZczqiHuo73QZ6szuXjAYfvbRAJT2MEGMAB/5Wj43eeJgX8aAQc/jRGgetjCdtWYz+0FBpg7AQeGSICSG0e9u2LUx3dAXojq2bNrLVC5Bev24dXbl6nW43NtKO7dtoVATSx040sJ7Gls0bWTwJEYkb16+jK9eus2VcUlxMtxvv0EroLi+qoluNoDuyaPWqerpz5y7zzJA5hXUOLhnylsiUMn9+Oa1auZKV7m7eusVUSyiQhpEEPZDm5hamQAD67W3tDMD4nRikoZeNLwWAfV1dLWec0UFawUMpqZLBIK0tgBbmg1jAvgAAIABJREFUHbzpp6ApEcaPV6i7rmCaOepEAvWPemwMdvDSwCEivD0sRh+7zP3SwlH2s379QT6BpIF/8aaiaQ6+MRt8dLI/h77SbqdfXzJCe0omSfALR/ThX69KnDKZoNT3VrctohAUdgFcB/eXqqB7HeOHzQc+8Dzz0jgQBFcNC7Pz4aOgyt3yuqUMrmVlpZxuCtwwW8DLl9G0y8V88sF9e/lnHp+XBvoHmIdGqDdU4aoWVPLqQCoUOh0A6eolS2jYMcwHgqAp7jbdYw+beeXzqK7Wr843PjHOoAkrF1lbLl+5ym1CkQ90BdTo0N9169YwvwwtaBRQHKiD30Ft79pV/0sCh6Vr165inhuh6KA/kC0GNA84atAisMD1Et0MZChIfyO6WUhybXh7fK0zL6wngtClLUVT9JFFzoQBNSzlSY+B7jiz6Uutdnq+fJzeVz7OinYA7H9uz6fjAzn0wYpxWmmfZq+PvIAOdipAGt4j33uUS2/22GRzL0qXcg/8uxc5CYehcZcoQRpWJDwbNm/eTG/+8C1WbOMmAopyghocFOH476wsh3x+/hvh58K/hRyD+DlLhgbcaHCN8Dvh57CEQXecPXueeW2fqL7QLlTthPr4O0AeVrrwe/xfuIeggCdWnEPf+OeStvFS4HEG+od/C2MQjy3utZhDDeggnYLFhsrcW925EQWA0DVTIAIQ0X6JtKgbnWb2kPiZ+WMEsSShIEPLP7fnkcVItN4+Tc+UjzNQ47lONkgjtBycPnIWyiXHlS4luP2PLxsKvlRiXuoowVkAOqS/AifbeOcudXR2MkDLNRXLN1+4a5bVLWVLGeL8sbStdJ4S2bbSPsyFejpIp2iVYcF+obmAkG5LSdlYMEX/rWqUyhKg8YH7hwJpt9dAZ4csHAreMWmkRTkeDrpBqLcA0r+22ElPlk5Qz6SRPn2vkHMFqk13gIpB5CZAWonWdYkZPPQwB9PEXWIAaQGozdnZ7KomB9Cxglyk66DhzJrO03Fkm1EwaZH6oaAJvYqCGdAESKvvJ61tukNYF+hLfPZeQcQwZqE+Eqb+ZvVIQpK/hgJpcOgQKwII/839Qno4YaKPLRumlfnTdG7QQl9sLaAnSyc5R+CtETN9oaWAaiFetGxYwfZTVmXYZaB/6bBz0I0SvCzJ9tD/WOyktXaVQErJTWWGIlzGKnaS38cDcEquVVJH2ezL10p0+/H0LdOu1UE6xSvaMWGiL7faCf9XUnJNXvp5hGmXyodpK2lDrk4okIaiHDw4EEEInWZQLp+qH6SSbC/rgHzmXiFHKhaYvDTuxdEi0a8vdtKOYnWSGdwfNdNr7fn0cFLZ/EBx7zfUDAiKAaDFl0gBOl5wi3R9pN/Huj/E1yXjHmr0M1Pa0EE6xSuJB7ozSqAGT72jaIoOLRhVTWAfnhn/9TCP1hdOzYh47J400g97bCy2BABEdvA1IgsVlvWbPVYacRtZxhTW667iybgzsuDs7O1eGx8QhsuuIl4+9O+lhX6dEfxdlRJlM0J1gd4Q/i24VccKcNFcF03dWOYo0e3H0qdMvkYHaY2sLoAaEpuwSpUW0B+/VOWk+jwXu80lqqBlcNM4LIQPtLQAUAXNDPDR8RS01TNlZB3um04zeRXkWsT94Inya0uc6qQji3EI4QA6njlRCopK68XTF1ybrPvE289MuV4HaY2spGBRf/5+AfVG0J8WdxmC/hBB+rnKMbaq2ZsqTQuCYS4M5dD3unJDSqrKDQ0vhl9e6KR9ZepQLHyPKIFabYCOdhmjrR/LFknGPWLpV6Zfk3YgrSwsPD0ODuU2Fw7qvtxmp+axyFGJ4uuLzB46UDbJB3yFJmR5Tp+tC0+Xq45s+kmPjaBTHXATjjgADLHU4qGXF4yyup1qRQWAjnf6lV6vtJ4ac5PMe6nR30xpI+1AWllYePqCNDYWDuQQRHLVocybQdiMeIjmWTz04vwx2lwwTbZ4dCqSsMMBxrec2fTTXiuPNdoCHWxEPyIFmaolCpCWs6DjBTOl1yutp9bcJPt+avU73dvRBEirr4KX3iCNTeX2En3rYR6912+VzUEYaeNBTe+FijFaXzBN4K61VKAECNnWt3uthKSxsRRom4DiqLSqODYgrnDCp6BTUoBWcEnEKkqBMN6DyIgdkVRQ2q9o29XrR54BHaQjz1HKagAELg1Z6NuP8iJqJYfqJKfFypumzYXTHNaN1FipeOBG3QZqGs2myw4L3Rwx06ArS/GhoHhsOCD84Pwx9jKxqn1YKnXFCLPyqQRo8ZdTMjZnKvZLMsaVLvfQBEjP1WAWJZsElEDXlJG+3plPTaPmiPkEQ7UJPeX5OR5Cfj8o1i2yeRiwExVqjrRhoG3Asd8csdDdURP7OguJbZWMXVpnfo6bfnb+GLsIwm9btRIFOOOeagN0tEOJtn6885Ts+8Xb30y7XgfpNFlReD6802fjHIThMmErGQ4eOniCIAch8g9C46Iyx0OI1AOYQ4zIZMAfX8gDSCFdFgJcQM0gVBs0xqMJEz2YMHJwzsNJI/VOmYJ5D5X0Ta4OPFhA20BTBDy0qiXFFEc0ABhNXbXmKBX3VKvvmdKODtJptpJ9sKof5LEOtNoFwShFZi/lGb2szQH96FDqcYikG3Vn0aSHyOkxksNloDF3VrSeaxGHgJfHzy/0h3jjxZGwouCwcK5Z0JjrRE55wtYywxrWQToNFxRW7G1nNn37Ya5i3Y90G2aeycvUxu6SSfW5Z7nJiADSqQToVAFlqu6bbns10f3VQTrRM5zA9nEYd24oh47151DbuFl1KzaBXQ/ZNOgMHHI+WTrOXilJCc7RKECnEiRTee9U7Dst31MJSEMSt6KigofR0NBAhw8f5uzwSISMxMCQrh0cHKRXX32V3njjDU4QIVdknZsOHTpEugtefFsEwSDQfT45kEOt46aYXPbi60H8V+MQE5obEGYqsyByUgH/EO9tFfDRalrQ0QBfNHXjnQbp9am8t9pjyYT2lIA0UqGVl5cnDqR17w51ttKIK4u1P77fbaO2cRONR8hMrs5dY28FIkjQx95fOklbiiaZD096CfMumIsArfPQSd+BEW+oCZDWLemI6xRVBUDdo0kTB4wg3Bqub/AO8SkUK4rqZlFWhqcGZE5xEAg1vWV5rrgV86Lsgr96kiiOaK3SaOvHNPYIF2mhD4kYV7q2qYN0uq6cwn7jkLFz0kTXHdl005lNLaNmmvAm9zGEch5c/ZCtG650dVDti1MtT+HwQ1dTANKoEg/pEsssx3JN3HMhaiDV91dzLJnSlg7SmbKSCseBYJJHk0ZqGTNT+7iJ2idM1DtlpBEF2cuV3AJufBU5Hj70g6bGYpubamyu5HhoKOmgUCcCzZFMgNYKMGqlH9Es41yoqwmQ1jnp1Gw1aEDDz3nKZyDw2YPTRhb3BzUC0J72GAjSRQhSCSR/5o4i1NwSCHSB+l6+yUeFZg8VZnup2OzhpLWwlFNuLctNaxI46FjALpZr1N41WuiD2mPKhPZ0kM6EVUzwGFwSegQh2UnxvkjEuBJoQccCcrFck4hp0Uo/EjG2lLYp+LRJfdvkfN1k/d+IdJBO6QrqN0/qDOgAHXK6dZBO6k6M6maaAGnduyOqNdMrxzIDIXyi1XCzixXgYr0uluGHu0Yr/VB7XCltL4RVzH0SJjyU0SD5vQ7SKV1J/eZJmwGZB0INgBY/c0rHoiVQ1FJflM5f2tYTA3ckEBftV02AtH5wmLbbLn06LgFpNQA6VoCL9Tq1J1sr/VB7XJpqT8pJh+OidU5aU0undyZZM5AACzpWcIv1ukROlRb7lMjxJrVtqeUs3Dyc870MUOuWdFJXTb9Z0mcgBEjH4gcdK6DFel2i50qr/Ur0uDXTvkIPD02AtH5wqJltk1kdURGgY+GeY70mGYugA3SCZlk8seLDaiV8dIhrdZBO0FrpzaZ4BlQE6FgBLdbrEj1zWu1XosetevvhDv+Em4k9NaReHVK+WvxW1w8OVV8uvUGtzYDMQWEyKQ6tWtE6QCd4o8pZzHLgHIqflrlet6QTvGZ68ymYARUAOh4wi+faRM6W2HBL5H3mbNtydAUmQ7wf5bw9hDpSMA9MpA7Sc3ZHZfDARQ+FYD1Ho2YXD8jGc20yVkTr/UvGHCTkHlJaQ9hw0gkXeGopMMtZ1gFA1wRI637SCdk2c7NRHaBDrrsO0Al8JMJRGmIAllsEaTSshPK4cf06/dVffWZW53fu3En19fWErCx6ZpYErq3etIozkCKAThcaQQdplfZauAWXenQouaXY6paRL0i5Jf3SSy/RK6+8QrW1tdTZ2cmJEk+cOEFWq5XsdjutX7+eSkpKCIkW8bYoLi6mc+fO0WuvvUYdHR2yU/D117+hZGr0Opk0A3ECNKYiVhCL9bpkTn869DGZ86HKveQ8N0JZzaHoDylnLWxErXl36H7SqmyZud1IYFMnm4OOB9yTsWA6OKs4y1KXOyWTK+agxV1R8vNAHZ3uUHEN9aZSNAMxArQaNIWS5zRFs8K31Xr/Ujk3Ye8t50onndBQQBvNoMIdMAbaUZPu+NSnPkXf/va3aWhoSLaX0vcQVzp06BDplnQ0q6rXnTUDvsdeTpHyjasBzOkEfjpIx/G8SIE6jqZiujQA4DduXqe/+kyKDw51kI5pCfWLRBY0JkMWoCWmQbygFe/1yVy0dOprMucl5L1C0RlqWMzRDlB0gKimJY0zvzfeeCN6S1p3wYt2BfX6PANSC1r2Wy3wzR8A9FiBSy0LPFkrF+s4k9U/Td5HvMhSYJZzk1NjEOFeAIIlfUN3wVNjqvU2kj0DUQB08BDeF+BopT6tEfquA3SyF1cD9wsF2JFANZq3YyjXO8n+1IQlrdMdGtiU6dSFUAAd4nN11nMj44saavjRPHNamcJ07HPK5y7UpKWY6sDJrya8O3SQTvkWTZ8OyAG0tPewmOUeOrmTdGmYbqCtdAW6dO13yjdgqP2SrAmVBsGI9qUmQFrnpFO+RdOnAwGQZn/oCA8Q/1qOW8TP5U7uRSBukD40Qlsanql0o2U0M5WhvDhSYUWL96yWOGndktbMdtV2RxQAdNxAJfDW4pkIdSCpsdlKltGnsWHH3p1Q4Bx7i9FfGeqAUmQU6Jx09NOqX5GKGVAA0IKBHFX3JA+JLMhHwWFHdW8VK+sArXAypcAsfD3FtHkU3jOWaroLXiyzpl+TshlQANDxglSQGpFa0KFoDo1Z1/GOP2Vrm8gby62R9C0cKuIvkf1S0raoXzonrWTC9DqpmwEFAK2GERQS5EIcLAbjrcWWWOpmSQ//Vjr3Wn6bhaA+NAHSOietdIfNsXpJAGhF4CyddukncoqBWsu4o6kdqwUOOtKEyBxY6yAdadL036dsBnwB8POGQKF4wSmm6+VcpVIwQzH1PQX9TOkt4z5FTmnvg4I0SrQ7IOVcUVHBHW5oaKDDhw+Tx+Mhh8NBzc3NZLFYaHBwkKWgYwoLj8aSLioqovPnz+t60ineP4m+fTiAjhegVDeoUmBJxzsHiV6/lLYv5aLTabJk3P50Szqlu0m/udwMAKDD+UHH+8zFez33OZQPbZI8QVQZQ6ZvPzlPDq1PnA7Smb4r0398ibKgE/LlK/UMCAfcKi6N1nFGxaEqayqUp00mTJSPSBN+0nrEobK9mPG1RBa0lEGI93mL9/qo5j4J1nRSxxPV4FNUWTwhqYoUjHfoIfqtCbpDB+l4VzcDrk8gQGN2kgpqCTpcTOoY0mFLiT+PxF814aL40mFcAp0W2LiaAOloDg71RLTpssui62coHloNYFKjjehGI+KspVa10JkYDhtTMo6oB56CCzJ8YjQB0rolnYKNraFbSgFazWdOzbZimjI5C08H6JimMiiKJX3Rif+d8gWPbWiyVwX2ic5JqzinelPRz4CcBR3vcxbv9dGPIswVKniBaGo8qk6OTGNyAJxpVIbSOQzsnZRb0i+99BInoq2pqaHOzk52tj5x4gRZrVay2+20fv16KikpIThrV1ZWkk53KF1h7dfjZw9ctOFxIlk1+OO0ADWZyDJ26xOKyGMhLcaj9naTc5+T2xxSDxu1+5GK9iQUmZJgFmBjeXk59zYhwSw63ZGKnZDaewqudgJAqwVEarWTlNlRcMCYVuOJZdLCuc+F4vNjuU8aX8N0R6qzhesgncY7KIauSy1o8SF9DM3NuCStQE2OmxZNBiceyIQiBWK5fwe+qmYIV0k3Rrq61sWzhlrxk9a9O+JZxfS6Vo7iiBdY471eEzMoBqDA33lcmQLUYhpHPK5Qh35S6kcTi5TgTsi9hHSQTvCk683PmgE+KBRx0PECbLzXa3GJZqTu0mIH4+mTdMEiHazGc690v1ZL3h26JZ3uu0lZ/8UAHS+4ZqrXFWYyZgs6FL+rbHnUryWmK+aiZazGjKajJa2r4Kmx8slvQwBote4cL8ir1Y9EtBMcm9T1TEwZSL0akk2LyAFwJi9KIhZark0Zd8OUu+AdOnSIXfBqa2sVueDpIJ2s3aLefdiTQ+JmF0/rmYoFM8Yl56InTFqqAVpu8TJ1UeLZqPFcK3rpaiKYJRqQ1v2k41n55F8r7DW1DL1MxoKQYwtxoDQjAk/qrhZuqSO5vYW6VnxdJi9E8h8T/x31g8NUzfzcva/YkyPeWZgLmBD3GGU+lWd5h4jJfOmiyB3qBUnyECs4F93i4t3MSq7XkiWtRxwqWbH0q6MGQMcNWmkybXGPU/qZEgqIpaet4Sx0wbKLBNJpMsdp1U3Jeup0R1qtXvp0Nl6aQ3wulT6jjq2ncYN0OK5azg1GSo2o1oHYxq9fFX4GNHFwqEccZtY2VeugcC5gR0LGqFMQ6f9AaYnugHeHDtLpv6fExpwah4QJAS8NTvNc+mLQ4PRrt0uirx1N0B06SGt3r0TTs3gpjrlGf86VF1E0e2jO15Xx0tFBes7vCnUmQAdo5fOoW8/K52pO1hTTVVqJONQt6fTeivEA9FwDLN16Tu+9npTeS6zptLOk9YjDpGyTqG6CPRUPDz2XgGsujTWqTaRX9s+A9NA3HS1pHaS1tZvjAei5Clhzddza2rka7o0WLWk9LFzDGyZM1+KhOebaIaEwjTpAp+deT3qvteaCp4N00rdA3DeMFaDnGgc9V19GcW+wudqADG+Ydpy0LrCU+t0bK0DPVcDSrefU79m06EGIgx0dpNNi9bTTSfE+iuawcC4D1Vweu3Z2bpr1RGt0h+6Clz4bKFYrei4D1Vwee/rs7BT2VHioxFygDtIpXJA0vnW0AD1XwWku8u5pvK1T33UZtztxp3S6I/VLlBY9iBag5yr/LB63rnOUFltbO52UWtSBnikB6fnz51NFRQVf0dDQQIcPHyaPx0MOh4Oam5vJYrHQ4OAgvfrqq/TGG2/Q0NCQ7LgFA2PGL6NNn5XKg8O5+tDpAB3dc6xb0tHNl15bZga0RnfoLnja3aY6QMe2NnOV6olttvSrZsyA5EReiSVdWVlJ5eXluiU9F7dSNCCtAxPn25VNVTcX944+ZgUzEIGPRgs6SIvmUQmdoaSOgqVJiyrRAPRc56Dn0r5Ii82bbp2UhIKLu6+DtMjyEX9lzHWrUAlAy2VmSrdnQ63+6nOh1kzOsXbEh4UYuh5xGN0GkM5fdFend22MXUmwylx/mUlXWZ+P9N73Ket9mIdNE5Z0KoNZQn1liF1R5hLPqDSiUAcj/+OsW9Cxw5rB4yHj2DjZ2lrJ2t5J5uFBnlFflpHcBXaaqqig8aoqchUVki87O/YbpcOVOkiHXiUxSMv6CAYunSugpITmEGZzrsxJpGdcn4dIMzTz9wavj0zDw5TX2Ei2tjbKHhomg9tN5PE8rmg0ki8ri7w5OTRWW0OODRsYrMmQgbMdAYTmrCWt5FNevLWklnV02zI9ausAHf06zaWvrOhnZ/YVxrExyr3fTLaWVrL09JBxYoJgUYcsBgO5bTaaWFRFo6tW0sSiRQzeGVMUAJEmQDqRftIhgnhiXuMMfI/zXCgB6Ewde7SbQe6FrXt3RJhFn49yHj2i/Fu3ydbcQsapKb/1rLD4LBYar1pIw1u20OSCSoVXpVm1EICdsSAtfmgUvKwUraZU/yRTQEspQOtA9HibzIUvK0UPhcJKZoeD7FeuUP6dJjKOjiq8amY1r9VKjg3ryLFuHXlyc2NqQ7MXzTVO+muvfyO4FuF45mgXLFMfTKUgHe18ZWJ98UEhxpcpL+qErpXXS7nNzVR85hxl9/bGdauJJYtpePMmGl+yJK52NHOxAmtSE5a02t4dYpBO1GJkysMZDqDTiW/lT2efjyhw4KT2ukvnYi67Z0Y7t1lTU2S/dp0KL1xkDjqeMl1cTCPr1pJjw3qiTOCmFXzmawKkE8FJKxh7PHuFr013oI5kQWt1fABk8Jvk9fI6ZLndZBodJXduHk1VlJM7Pz/utZVrINSXlE4DhZ9u4/gEFVy+zH+ypl1xrY3XYiFn/Qoa3L2L8Pe0LqH8fyWDykiQToYlLcyjVoEs0uaNBNBafgkZpqao+MJFMvf3s2dAlstFxtExmli8iEbWrqGpgNBMpDmI5feZei4Ry1wovcYw7aKCGzeo8MIFXqe4SlYWjdUtpf79+8idKbx0BItSEyCdTnRHOlEAoR6GSAErmn/xeDyU19xC+ddvkO3Bg6CXACwsx8YNNDl/flw4EOlizc9PpAGk4Pe2lhYqPn2WLN3dcd99bGkt9R88QO68vLjbSlkDCq1o9E8TIK023ZEsSzpdH9ZQVnS6jSe36R6VNJyi7EFEqhE5V9bT8MYNHKmmZtGjCuOfzeyBASo8c5bym+4FaapYWvWZjDS6fDkN7H2SPFZrLE2k/hoFh4XiTuogHeOSpeuDG+mgMMbpSMll1o4OKj16jCx9/Xx/R+BAabq0VNX+pNvLS9XBq9QYzhEKrl6lgkuXyeSMzQUPXcF5Ayit4a1byGc0qtS7FDaj4PBMEyCdbnQHljQdD4vkADrtAMjnI4PbQwa3i3Lb26no7HnK7g+A9Ib1NLJqJbkKi/gBhtWlJIwYvLbB5SLyeSnL6yOfweAHAJOJvFlZZBCFImMOsxAhhz/8c9HrGt4lWVl8rcHrIfJKfUB8fg8U1DGZGBkQIk0eBHUE2vH5D0P9vxS3L9p1xqy0jLrLvXePii5cJMujrphREVQWKK3R+hUxt6GJCxWAs9BPHaTjXLF0AblwPHRajMHno6zpaTKPjJClu4e5TWtXF5kHh4KcNKwsd2EhTZaWEqxpeHpMFxf5AVFO8wFtTk0xyNvaOyi7r4+MLhd5zWaaLiri6ycrF5An18agyJDp8ZClu5dyHnSwrgQZAiHK/PJwkatsHk2WlVJ2/wBZ+nr9YC/U8frrTM2bR5OLqnjnmZxOsra2+sHaYPCPBQCPu2XhRZMVvN7g9ZLXaKTJykpylRTHuXOTfzl8pAsvX6X8mzdjujlenggNd2zeRFMqfy3F1KF4LkonkH7ppZfolVdeodraWurs7OREiSdOnCCr1Up2u53Wr19PJSUlhESLSBGjJMdhojnpdKQ60tqK9vnIODlJ+bcbqeDKFTIPO8hVXMyaDpa+PgZaFPjQAmAB5FmTk1zHWV9PI2tXk8dmm/VI4brCS5fJfuMm++9OlpdzuDLEf+DWBxcvHFLBLxfAyMaty0229nYqffsdMo2Pz2gTym1DW7bQeG0t4aCs8Px5MjtGgnUA9O6CfBrauZOcK/yWoHlomErfe4+snQ/4BQCPBQZ/jHligsdhgPWNrzeTkTUsBnfsUJ13jwdvlF6LF5L9+k0qPHs2OCal16KeO9dGw9u2Md0hfIlEc71m6kYB0OizJizpdD045IdWtPJapUDSGqC9PjI7R6jspz8lW8cDnm186vbv2c0yl/PefocsgSi2wR3byblqFeV0dDL4Wvr7GdjGllRT/769LH8pFLjtzfvJTym3uYUt1/79+2l0WR3/uuDqNSq4fIVfDLDepsvKqP/g/iBQow7uOf873+U6AFS8BPqeforGIQCUbWbAzb95iwovXiIzMjMbDDRZPo/69+2jKYn2BESH5r/5QzL39VHf00/TRNVCgtWch5cSONyxMX75IMqu/+mDaXtgZpieprw7d6n0ZANlxRDUMrpsGQ3teIKmS0vixlvMb9bYGO+trKlp8uTk0PS8ecnjucVMWDq44KUjSEv9ZaWAHfcuUqmBdD8ohKVZdPYc2W/d4hkBBdH5Sy/z3yHUU3riJMFzAAVylo7168hVYKd8gMGxY5Q1OUUeiPPUVFPv+54JPoSlx46T/foNplDAcwJgp8r8B47m4WEqPn2GLXfBgh2vrqbep58i6EfwWns8tPD118k8MMR/B7DCLWy65DGAsDV98RJZOzqZLoEfd+/TT5Mnf7brWPHx45TfeId6n3uO20LJv3GTik6fIbPTSW67nZyrV9HgjidU2hkpaMbnIyu+Qo6dCJ4jKO2Fq7iIhrZuIefq1Uovka/n8fiFnhrvkq21hV8WWR4vec0mmqqcTwO7diXnKyUKa1q3pONYcq37TKe7PzQO83JbWqj0vWNkGvcHQQxt20oDu3f5QRq/Oz4bpMFD5zx8SKUNpyjnwUOu6y4ooK6f+QBNlZaxwE/V17/BFiqsYOfyZTS4aye5ioqCAAxruvDixaAnwtS8MhrYt58mqhZwHTzcC7/5baZGYJUBgBFgIQZpa2sbW/TQTGaQDgC5cB/x1is5eoxy79+nvvc9QxMLF3K/7DdvUdGZs8xbo/8ja1bR0PbtcezY1F+KdSk50cDrE01xrllFjvXr4wpUAr2FOS64cpWyBwaJ3G7/lzDopMBh8XRJMb9Ip8vnRdM95XXFD6U4hDVMCzpIK5/eYE2tg7PQ0bSmOYgYTAuuXKPi8+f9DxIRdb/wPI0uXxYepEuKmestuniB7NducF3wy/3799LIqlVkbe+gBf/53WCbI+vW0eBVm3TPAAAgAElEQVT2rTPCyW2trVR06RJZ2zr8IG+309C2LYS6KMbxcVoAkHY4GKRh6TlXriR33uOQ9Oy+fs46AktfAOkBCZALa1X207eZQuk7eICmEIzj9TJXXnQWID3KVM3I6tU09ER6gzQOfIsbTvOLS2lB0Mrgnl00VlfHtE8sBaHpeOnmNTWRccTJayZXQG/hLKPnhef4pa2qm18U1rO4b5oA6XRywZNbWC2CdrrTHJhnWJCF5y9Q4ZWrwWnv+uCLfJiHEtKSLikm8LzglYsuXGDPCYA01NMGn9jONEb5j34cbBOHi4M7d5C7sCCoq53T08MWF3hlAaQdmzfS8MaNsiCNgywEV4gfanhqGCcmyeBxhwVp1Jv/X99nt76BA/tpqqxsNkjbAdKrmJNN5wIPGnwd5CGoRWGZrKigwSf30MTCBYpcKuWaxZqDNgOVJWi+hLo9Xqhjy+toYNductvzY76n/FtA4aBF1XSQjn7OgldoEZzRuUyJKARIF52/wGAplO7n3h/0kQ0P0uMcPFF0/jwZwDkCpLdvo8Etmyn/7h0qf/NHwTaRR6/v4H5yifhkRDHar12jwktXgiA9vHkjOUKANFz2nOvWkMuOw0kDP9g53d3Mm8PFL5wlDdql8tv/SUyp4GWBNFFSSzpDQBqHqPB6sd/wv/yUFLxE8QWBr5VYCnhwKPAhj6JB7IcepjHkVOx55mk+y/DFaL3Paj6dLel0PDiULoBWfI3TnYcWzysoBVjDxWfPBX88sGsnDW3fxv8OB9KmEScVXrpEhZev+L0vrFY++IM4DyIVK7/z3aAbGA4ae97/fpqaXxEMEgGYMC996TLfCwCBQ7vRgOuclO6YrJw/k5M2GDhFFK4H/xoOpAHmFd//ATlXraThDevJA02KDAVpqBXaL1+mwouXQ1IOM54tg4GGtmwmx6aNMQn94wWJgCfQK3BnjKYMbt9Gjq1byKtGElypVodCPhr91YQlnc4grRVwFjZfJtAcwljgNQGgKztylKkPFKRQ6vrQz7KfrNS7Y1jw7igpZiu26PRZPnj0mkx84ASeEfwmuO6F3/oWmUdGGQx9xiwa3LWLfZfdAc8L+F8DpKGDjN9PVFWx94arsJD7gUOoBd/4JnPffHCoxLtjEdo4SK7CghlYgRdJ4bnzNLBnD43V1fpBwefjoA+IEvkPDgN0xxPpTXfgMBgptOA9gxddpIJ1xtcF+0ZHKU2KHIr4mrI1tyq6l7Qv8I/HITX7rcdbotTrEN9OEyCd7pw0JlQLYJ1JVjRvUp+PkHYJBz4ASwMiqC0W6n32GRpfvISBuPTIUQ5oQUEgycj6tQxyEF8qhmfE6BhnmYaFCvc8hGQDVEtOnvS74E1N+8EfGT+2bGYwRh1baxsVXLzEgSvuvFxybNrE4cgC5ww/64Vf+zqZhv0Hh+BN+555in2qhQJPAnxm5zx8xG1OLFpIvU89PcNfG3w0+HH4fA/s2U2wyIXoSD9InyF8FbB3BzjpeA8OcQALH2F4Nrjd7IKIlxg+7zmUniMkE7ibvT72sChpaOBo0UgFNBVAGu6H6KPSYoagE9avuWVW0JHSNvDidmxcr44lzftZ6Z1n1tNBOrZ5m3FVAre04t5lHEAHRg4gyR4coKJzF5g2AOhOzq/gPHeUZaCic+f97lTwk16/lsZravjhz7vbxMEscMeDhQyFPHFePNAZ4LtxgCUA1fjSWq4HkEfQBX7nyTZzBCEAGh4eOITMGvdnvIYCH0c7BoJZWFOibikDqmlkhF8s6Ac+8QF88BbAi2J06VLy2PPJ0tXNHh04SAOdAq8VjxWRkT5+IVnb2tkbAfdAsAxeJKPwIMm1zXgZKNokCIGfmOCDMwhSAfgxbuPkBHmys8mbYyWvJZtD4EENYa4AkIjqZE5WReCGd03x6dP+l1eE4rFZ+VAXnjNKuGHsF0Rv5jU2Ut69exwhGktB9Cr86qcrymPXSYnDetacJZ3udEeqIw0zFaCFjQpLFWCGPHmIJkS4tDvfzjQEPmlNY/7P5qnyeQQ/V1ilqAOfZdAQYzU1fp5XUmCJ269eZ0scFAhetji8AzDgZQCBJADjeHUNTc/zB7oIWWGKzpxjDxJx8eTl0siaNTSxuIr9swuu32AwDK4PwsLt+TS8aRP7VZe+c4SsnR3+MPfSEpoGDRIAQ4A0DhQNiMxDiLjLRT6jgaZK59HkwgXsqaIUONFnvDRsbe1k6eqinO4eniPyuinL7eF59GWZyJttJq81h0EaB6Bem41D7fHSAXh7cyzkzrFyirJ4CgSW8HLFekYq6IsfpOvDWtLYI1gPvMjzb94ma2cnBxnFUmCxg48eWb9OPSta6EgM1rQmLOl0BWktWNBY+3A8NANLLDtVg9cAbADKALXsgX7KedTNlAeLEgW0OyBeBOtnuqiQRXgA5rC4QxWj00mWgUG2uuHzDJc5WJS4Fjw2PD7wb/ELI7unl6PWAOZBoISF7XIxqCFsOXtoiPDJLRZYApCgr3gRQPN60b/+G1v9oErGl9WxRcveB7ygfiU+ACdc+CAqBesd18Oy733f08pA2uejnK4uyrt1m78MosoxaDCwBQ/hKlehndUFIVyFFw0sbYRSs99ylLkG4Teej5yHONSNUNA+eOFQdAe7OY6PB0SyOim36W7sUqh4QRoM5KxfTgP79jG1pvRFGGkcQdnMdAXpdOakUw2AcwWgZz0E0MZoamLeWeA2YcVCUxogGC1wQH4UDzz+wBODD+/itBjDPrg+H1X9x3+QyTFCfQcP0tjyZWEDJxAYA5/tvLt3aQIh6s88FREXYIHj0BEujIhejEUvQ3wTHOIxYBcU0NT8cnIVFLJaoBdWNiiTAK8dCdjwdYGXRsmpUxHHgBfV4K4dHMgjhORjXH4f9An+QoDVnHu/hSw9yEQeAwoGeoGXMeu07NsbV2RjyEHF2DXdko64TSJXSBVQZzrNEWnm8XD6Dw4f60mDq45VgCeZ6wgvh6p/+3eaLimlvmefiSya5PXxV0PJe0fIk59P3S++ENHKY+XAGzeo4PLVoHdMpDmN5vcAUNBLbGEXF/EXDGglT46VPJZs/2EkrGwRn83UVVc3e86AN1ZSwNXjBQwZWubrp6Z4zUGbWB89ZFnYmIvBwF8DOG+AT7SzfiVNl8Uv4DSjPzGCs9CGDtIxr66fRkglHx0uaCWV/YpjSpVdyjrQ05QX8J4QBJbGli6lkTWr/Up0CgT/xa6qyZSfBVDBK2TBN79JA/v30ljtUkXcJ6zu4lOnyTTioK6f+3D4kGWfjw8doaKXE4fIvrIF8dcCJ++y2Why4UJylYHSKWe6hL1HoJXt9ZFp1En5t29T/rUbLAurpODAENQTzhh8Pq//8LO/nxDqHVcBQFuymW6CV9D4kurESKDONZAuKiqi8+fP02uvvUYdHX5dBWlJtJ60+H7JtL7E953LVjRADnwmIgKNE/CuCOgw+Hw0XVZKw5s301j1kpgeuGSsJx9yOUfJfucODa1f5z8QU+A9AU8FS083e7Mg8CWcpjKogJJjx5keQSabZBdY2fA5h/wnwBVAjYNQUBL4IuDMNqks4NutVj6EHdz5BH/RJKTECdDokxJLGnr7FYHcng0NDXT48GHyeDzkcDioubmZLBYLDQ4Osl7/G2+8QUOQz5UpsjE2hw4domgODrUE0sl4oENtnEwKWon24cCpPSL5zIODfpoA6aggejQ1yT7LY9XVrL2sxGUL907lOkY7dqX14cVRcvwkWR/4Nbj1MnMGfGYTJ7RF9KoQoJTQOYoDrJWANBKilJeX8xBSDtJayMySaks60mFhpgKP2g9RJoKzMEc5nQ+o5GQDe6HoZeYMwL1wdGW9P9Q8kRnH4wBmcY81AdLp6N2RKj56LtMcaoGN3CddpgE2vEFKjh3j3I16eTwD8PxB1OZYbW3UHkBRzaM0kCUKrQ7pfVIO0shxCLqjpqYmbXIcpspSDQfQqXppRLVxNVo50wAa0wyfbUQywm1PiUaGRpdG1W7hgBBRqWPL/v/2zgNIrupK/2dy0ARN1owSEkESyhmQEEEISRhwAgy21/Z6be/Wlte1dtXG2uS1/+Utl8Ous413HTBgYwMWmKCEUAAlgnLOcWakiZImh3/9zuvX6u7p9Dq+nn63SgVSv3Dvffd997zvnPOdWyylmEfUiRhZ0dw76SBtlZO2E92RyJc7lAVtLqRE9imixWvDk4blnKF70tqqRQ9K9u2zrABnw8cUVZeoL0lVm67x48KKpInqZpxsvrCe1lOEwG0LkE5FuiPR1nQokB6WQBP1m+L/Auny1YGDFaAuPHpM1QCJrIg0VTpOjyIhl0X5EP65feZ0GcjNS8g9o8ipGdI/B6QjfGSJBMVQAJ3oDSPCKUvMaa7Ua54PYV/+Mg9tD9Jk1JEBiYwqMcYW0669JnpgUEWUyMok9I308tzGRq1yntnTnZTwvMQsBOMuhAK2oo44Y5pRHi2MUMeY9S9Cy9n3/g5IR/BE7AbQgUCaFx2lMdKBVQEuQ/Tl5KWnjp6vNoEmG7S3C1VJaKol0d8n2VeuSW/5SOmqq9NML5xSiO1oGjD8Z0+PZPb0Sl9JkWpXIN6Td6lRBrNzVN9BC5X096vYELKh3TWjNOssq7tDBnPyZEDlMcVQmKN/OTnSVV2tOhYAi6Zp5+Ro37lh5w3jZSAbZbbrDw9BJOrnkdhCjDDnoMFMKSoSIUjxNt8ZVOm0gneOq3+ZGSrdmdnZJf0F+apPkdnbp/ogiCwZY8gQGeiX7A6unSFUDzdD/HSeL1yQzKvXDEBlPIgWZWQa4YGZJHIMaAKOacnCj1Kuy7ORnMF4KW6bfaVdgwN7i4qlp6ZK05VRpYu0cV/mJbOjU3La25WnJmU8p71NMrp63Gp+CtwkC/VdT5NXbRQ2DVedyUj7kOjzWDNUdaFiDs80pvUKAw3GdBjGCKC5jQPSEa6cRAB1OBa0CdD+MgyRuBy5a5eMOHDILVye2ddLYq1QCqpz/HjNCDMbyQZFBw9J8aHDqjnMIs8c6NfyU80L52tcKUpqKJhl9PQYwJdhAByAfWXSJK0/iLQodQkRQgLoDelNI0uwZcE8LSiq9zl8SDJ6+twvj4LA4IB01Y2W1rmzFdAMbY5mGczMEvoOWDUuXSrEuQKcHFNw6pSMOHlKdTAAdjSoMzu6dCNhU0CHuYMipllZiuvZLS1SuXGTgtRglpENl0lh0v4+7duVKZMV0HC6FVy4qPOgx5CAgXb06DqhQowpQg+IkVhTdOiIkO5N3wZzcg1hJ8COZJsBrOM+lSBFvKl1/lxN9DAb8p3oLKPGx32gKQBSPs/Ryrg6+Ra5esskVamLurm0L1SqlKw/NiiV9DQ0MVQbo7dPlfd4zqwj/vB3NjL6mNMG0F+zNX3Cc7+ClktVVUSJTZbn2fOFjSKaw7GkLc/80BMSAdD6qeZx62Abc6D+mLKaCM8DYp6Nl57MPCw6s6GWVr7lLa+wLYAOPea22bM0cwwrr2T/AS3mikXGC43mMLoHbTNmqG5Gdmen6ihTvkolMRkL6mLTpknr7JmqLJfbeEmKTpxQsMZ6N6s3K6hOnar6zQAEFbsptdRXkK+C/CjAsRlgqQKYhWfOKkCShUcfUMFTwZ3jJxTkoAs6xo9TuUt+o2GRjzh6TIWHKK+ktEJGhnSNGyetc2fpJkF0BFKaHJPj0qs2r4WORMeEG64LMA0MqNJcya7dOnckRwDkWNF8MdAf5onzseja5s7W1HX9uhkcVKlUiqRCRVy9+Ua1/EnlHnHipM6NVoYZM0ba5s1VCz7uzVUYQFX7sKBd4lNY1wrY6FK3t2tVGgrLsqGYlXPi3rcwb9BfOEIaHlgu3XV1iXMUxhCYPYdpC0vaSsZhsqM7EgXQniAdzpdTsH4hYF+9dp2RlYcF7BKpb1m4QNqn3qpWNjQDFnTZtm2S1dUjGX29aqlCXzR8YKUb4OgXFivXMzV7ARXq0CGEwzlci02hAmvVJXgPtXL+Y49p2rbZ1Fo9cFAtVgXLwUEtLYXiWevcOWrNAl4AH+p2126cKL3l5W5ekWtXvrlRAZlCAFi3UDJQGWQkmnrFiOegv9w6Z7b73tyras1aKT54SK1HqASyz9D+YD7UQj9zRrUyAE8a/9501xI9xl/Doi/ful37ouWecnK0VBRj4B59I0aoaH/TksXXdaN7enQM9IM0aoTmu2prFbhL331fig4d0r7Ap5IK3rx4UZgwFefDSG3v6tLNkY2bGoKI7asUqg1oETJOqeDjWeghzjPiHdHha2VFcXMHpC1OXqJAOpysQroeTn+0TuCbG6WntEQK4KgBahEN6G9afIdSCAXnEEvfp5yzVkNBCxmQrq6W+gcf0KoibnC91qEgTYkpPuEBRj7fr958s57Ly4rgfcGJE/rpznX6i4rl7BMf04oknk2Lzb5PLcHdWuYI3hCh/vYZM7Sfxfv3qxUJyPpystAq1WvXq8A+FEXLwoWqyoZVB/BXUMAWgCss1MoeTXcv0Vubc1a5fr2U7DugFAW0D4VmVVw+J0eBmdA1tC90vuCmCwrk0rKlGmfrr5GKDaizablB+sAB/TfoA4CWunlmIV2uwYY2atVLajmjMX1p2X36NUKfStFc3rHToD3y83WT4vdgmh0Wl3PMDscfwNcTtA1rJ9lRJGykbKgxqU8YzizFierg1g5Ih/MAPI4JBxQtXnLI4eHSHOaJofoEpQDlQQ0/OGoNxerrU9C5fBfFT2/SUk/wzR3jxqoVV3z4iIIramb1D6z0kv/Egq1at94F0v1q+bUumCdXb7xRRfnLdr4juc0tGj2glUkUpEfI+cceU47YtxF5UL59u4aJwXlq2aaSEuktLlI6hvqCnsL77s2iq0vLXFFmitqAbDqALdEMRUeOSdn27QqwiPPDp19aeq/XpsYYsHQVpAvypfmOO9Razb5y1V3leyAn2zWWHgOk77tXrkG3+GmEulGPkRJeV7C2tZjsfuXV1ZIuKpIrM6brZuBu/f2q9YwlqiA+fZr0FRUr/06dRigjnUOlbcbLpfvvS6x1aGExM49KEb37nuQ1XkoqUEOZNd+9JL5p34HmJpxPXwvz6oC0hckKBYYWLhX00HCt6LBB+tBhqdy0SS58+MPqnNKyTq7q23DNKMYpQPb2Kf9cvGevFB89Gj5Ij66Tlnlz1SLHKs5rbFD5zcJzZ6Xw2PGQIM04qEdHKatClA1dn8uAP1Y85ZsCNT6vqZSiov3KnfarYwthocIzp/XvAPfVyZPk0r33eFnSXiBNLb3FixXoAe7CkyeNorCSIaXvv2+AfQiQBpD5IgDosdzhtUOCNHfo75e8C/WS1dWhjkW+TrCwiczhawUeGJA2CtkuUz1pOze0oot379aKN/gNktGQS21YuUKryMQ97M4zcYXBpjtIJ0sFz64AzZoI1Tc+2SvXvSHnP/lxtRoBJ2gPwBAnF5YmAIQeM38v37rVCFEL15KGnrh1ilp8AGPbrFnSVVMjlRs2yoiTJ8MCaZxRVHdGgpRoEdY5/HPzbbdJx00TjTJNPg0gA9ShO6iBmNnbI31FJRoGl3OlXa05QKIPS3ryJLl8770BQbqX2oN33C4ZPb1SeOKEaiLDsRcfPCjUM1QePwRIj9y2XZ2hLXPnapSLiu6HsKT52si72KCWNE44rd84olAG8/OV+yfckQ3CsKTHyqX7AOmh9RqTAYQB79nfr0V+S3ftcjuOE90/oo0aHvyAdI0e7fcrLOb9iUPondlHW1jSqZBxGAoIY/HQY01zmH2CK6xc/4YKxXeXl0nlpi1Ssmevgppu/EReTL1VaQWAj0rO8Mphg3R1tX6CIxXaOWa0NC1apDX+4K2xBkPRHUQRYOFDXQCs9EFjojMytLhs4733aFy3l0U0OCglB/bLyB3vqPMKIKbAK9EfJLEUHTsu5du3SmZnt3LSRLM0uUDanJeqtetVgJ6NC869u6ZKcppapIcU4gXzNc4buqGUWnyhQHpgUCrXrdMqIS133K6x3BRGhcpAQyMQ3ZF/+oxUv/GGJpvAx7fMny8dN9+o1Ai+BMBOQxBTCaRFJLelWapfWy259Q3uyJ1YvCNWrgG1hEPb059i5fywjo2x1ezvnrYAabtHd9gRoMOxoM0HPuLoUalZu04ufPBh5Y9JvKha94bh4MGaLi2V5ttvU6cZFrYnSENh1H/gAemtKHevH+Kpq9yOQ0O8nYKp7TNnSuvsWconA1ZV69apQ9IA6SI59/hjQ6gLdTRSPXrrVrXir95yi0aNYFWbGXcdY0dL4/IVymubDeuy1uVwA2Q1zI7ojtpapQ8oulq1YYMmbyhIT5mstes8o6ToX8n+g0Zssyvmm1qDbbNm6qaQ3daq/HrJrr36DWs4Du+Ta7fcbFjk/X3qUGTzwOqtWrtG467pB+cD0jg+ifjgHobjcLpqSLg3itVr3c5JNoeG5cuNCJiMDOG5lb+9TS1sYq8Z46X7lwnhZUoJJTJ7LizE8jhocFCLDhAx5FtV3eqlIj0efwLPgpBJTTyK13zFGaiTDtKpooIXb6COlxXNAsciq33pZbn4oYc11phWvWatOnkyu7rl6s03qTPLiPI4p44uvPSAKxEH9Q99QIHXbHySA3Ajjp80CrdmZcmVSbcIIX3EQNOolF31xgYNn+M6cIPnnnhcwdqzYTmXU5B0UDREDgs0/9w5qdy02V32iU9XnJ5sJO4+XLsmdS/80Qjd6+/XhIXLd98lnePHaZ9wfFa++aY6Igl90/C1JXd6lTujPmLx3n3KHdOIKmm+c7FGqxhjaJZyKAxXLT5AuvH+ZdJx8036OxEZWVfaZSAvX2kRqnlTabpt/nzd+KBwCDEk9px7KEjPmSkt8xe4xzHqpZcNByzOyxGFUv/gg/qJTiIMX0Blb281Im1ycrSYAWFlCjh2B2kRpXrUiXjpUqQ4G/V5bHiNy+83sk7jBdL0Mo5AnXSQTgUVPLsBtFpxFpZv+Za3pXzbNrUqAEJADyDkU5x0asLX4GxJYx5x4rhUbH5LgYG7ACwND6xQADMbiSjKa1+8aPDapaUK0ISdaRsYVOchdEJ+gxFjTLvw2COaxKFtcFABHM1j7nX57rs1soFSUiSxlOzdp/0gykEvmZenYX7NCxcamYYDA1L9+mrdgJQaAWTHjZOOG8apo41EEPhcvVVujnRXVCjP3FlXpyDLMdWr10jh8RPuKITm2xZqEs2AKwtTk0ze3qqJL9qH3Fxp89gsale9rNmOACwNbv/ykiVybcpk3bhyWlo0wYWYbfN8jdBYcb87nLBi82Z1mNIfWnd1jWGpQwGdOK7RMgAA1+stLZGu8eM1qUjnKp7VzC2sr0CHsvkQdw/llczWOW6sGiE8/5i3OHLRZl8dkA7w1KyAYLQP3qoVzf3C6R9WMincZTt3urtINAcxxwCrpgCjLaEJKN0aYVG+batkt1/1GhKOuMv33q0OQeW3N202okM8PPeqNDZrplImWMdlW9+W/AZvCwrnX9OSOxWEsGIJ+XODEzzw/HlybeJETU6peOttzWTzbVjiFx9+SLlqYpmJWsm/WD+kL8qRX7uqm5A2nKAjR0rDAys1dnbUyy8p/+wZzwtlc2XqVN1s0NEofY+EmBPecwE3PHGC1D/0oIbblW3f6ZYBBeChfIjVBpgAKMIDPTUvmEuqajfdeadufGTuVa1ZI/lnz3v1BeufmHLV2mhrc/cBvQ8Eg9rYEONpGUa7qF1fcCTy2KE6DF9YJh0Wg6EZl/DUYhjulrSdHYfhgGE0D90qQFtRcMPCKz5yVLJbW2Qgv1C1FohTpipyH/yumRkGSHd3a2pzwfnz0o/uBFYatOcgIW3XpGvsGLl6003KF0OFaGIJAkJqIhpiPHxawgkDPIWnz+oaNrhA4zCogW6XNauZfj2GzoUJ9hQFhbYAdLmPRnS4rUV0JQYk6+oVTXRRjnxgQDeE4gP7NUUZSqG3uFiTTUgIKTxxSh2SWm26ulojLuB9Ndll7z79d1XKc3Uws6tTOXPGCuedf+asOldNecsMGdDNDCceKfU4OHEKwhl319Vq2jsbARYunHzBmdN6DHSI8TmMcFGfUYfxphu1T/w/5xftO6CCTtyXOGnKO9HX/LNnpejoccno6dZoFxKGumtHRSW2FM16tXIuXykYCXYAaZ5Jxw3jpX3WTK1/GbMNLo7gbCtL2q4gbTeANh+alX4B1OqAy8x0/1eFkXzlL1V0B3lMMgQzvUx14/wsBVTAWK3PjAy1wN19Ghi8rgCnokw4FDNUAe76Ma7rZGe5sh6v/461qc47+qkxz4aehtcnA5sGfcnNcfcf5TxS2LVfg4MywJcB4J6ZJRm9pLf36SUGsrJFXOepJgXOQr2+7xiQCswyuuw613ucRtwv1AcNEEacCfEm7mtSEKpFolW6fRx8uvENGMe6noH2R7MaBwyrOyNDBnJyZTA7S5+JGYVj3teOGYf+wBvdE9VVuQx1lvymXzFVlfrFRxSQp7hYWL3zVTFLAEDTL1vQHQ5Ih+93sALQYS28NDnImbcEP2iN7tikDlU7le9ig9OvyXHjlNrqqa4Kb2ISRG3464wD0n5mJVEvtNXMQrqaqL6Ft3JT4yhnzhL/nEhsql69WhONkq3jMWT0hIQWFKjkwLWbb5RO6L9wE4Q8swsdS7pASkpKZNasWVJRUSG1tbVSV1cniVLBi/eL7QZo30+oMN6nePctjC6kzCHOXCXnURUdMNT/0HCxa4Ny0oiZujrpHD1aukfXqUM9KF+dIGD2nLOUs6QTlRYez5fb/ZwJrYrgRhGcYtf3JGH9cuYsYVMtWe3tKr+q0TsuxcVo765+ATh8LQxhFJGIVcOP0EfFoIpyVX3srqpWGoQIm4CAnYDQO3N8KQfSibCk4/lCewF0BPxFPPsWq0Vvx+tYiYqxY/9TqU8l7+/S2HB/IZRWx0HpMqJaeseHHc4AACAASURBVMpGqrMVcMYZjFKhFhug8ESMGmBNQlFPWbk6GMkaJQKHXAGcuPFMWAk2BFuAtN3SwuMJhNFY0fHsV4zWua0u4wBz4h9H3oWLqhOTh+QAcfhRNKNIwhR18uHsw+mnIE29RmpaXr6sYlhI78Y69dxwMJZpqTN0vK9N9pGnjZ0hH3KGbAHSdojuMAEwAorY/yT7uZBjRYdcj3E5wNnc4jKtQy5K0s3It7epXofqmkTRsGpRVmyfM0eTg/xWfe/t09h+gJqU/FhY7v66TJboxUc+GsVoojvVAWlXxISn0zbiKfXcXX2QwWvjdbjoiKc43BMdKzrcmYrNcdAOiGJ5aqFEc2UiLygz1j16dPD0dwoc9/RI0ZEjUrR3n4p1xbqhW3P6C58zLptALtochwPSHk80KovL3+ePxwVdCWfu5+wvlk4TIHxE0s0kFNNZokkf2UaFa02CGHAljeBXoeKzS1IThwfxqWThcQ1SoTWDL1gqsfkp2dWl2YD0UStl5+YOLeapFaV7DVU5El1cSSv6OcoYSCxxCQFpH1yJKmTc0TTTz09CDcfyJwMtC/rN/ckMdCWPeL6AmnyDxeZyKGmolya75KoaHVrNZto51bupvhIy02ygX7K6ug2HlybYZKvCn97ft7/MvyvhxXx/+a8+do9sTk38ySL9niSh4KuMOdXxu/RAkEslicjf+GMNRpFeT2tV7t6j0Rzm8430Wjp1WZlGlZxpU8OuQkMyEDUpKzZuVpncWDYF6c9/zniwCaQ5HJD2eYoxB2jz+hkezxUL2v0WD11GWn+wq9PrB8CMhQ9wKCAMDEjH2DGqJgcXxyeeZqb190tOG5Wls7S6SFZPtxQcPyE57Vc0hbhjTJ301NRoiJFm5Pk0AE15vvoGFUfKaW1XJTbSnClGi1ZG38iRBrhqGrnxUgAmXF8dK5Ihmf19KlwPuMIlZvb0SsHpkzKQXyAD2TmaMs6GQYquZ81CQDG7rU3F+/PrGzR1WzPEysukt7JSBZJI2fYEK9KNVURJATBDxwo4otxHlfP8M2ckF/2PjEzpLi/XlPXe6kp3mrc34Bv9zr3UJHkN9arix1wjj9pbOlJTsXtLSrxU/LTg7olTIn09muFoPlvNEmSj4tlnGBmQAwX50ltUpKDjL9PNcIZd0WfKmNQhliHSV1IqXdVV0lM7SjWmQ4F8LMEpnGvRZ3TAy956OyYAzfioiIPGSn9JiVdWazj9KTx2Qio3btS5jJYTN+/nBulwOhCHYxxLOtoEkWA7qw9Au62tADvC6N+/oPoa19ugVvfWNGmsZKqMFBdL052GbjJFStHmAODUgtVafQVaCy//cqNkIyDksugARBwgWChU5PYCqN4+KTh3VitWI/ZPA2QBoWwX4CL12Hz7QvV481tWJ7oVW7XMFBZ8BlYmViJp5ZmZGnd6ecmdqqlRvXaNZHf1yKBqLw9qBRiEluirfiH09WsFF2oxqs4DFnR2loojAfp4+LkeIu6MzUynJoKA2oxmKTCt+j2iUKvCYI3qWFzj55zuUTXSvGChdE2c4J2uTuHdhgYpPnLMqDBOmjdj7OpUqVMVZ6qulCtTpgi188zNhftSzDb/3AXJZNygKs88K8s4pp+K2samyxj6RpaplOnVyRS7RTPEaEb5rAtSsv+Abg48T+aXDZtyWmyUqBeiDeJ5XhzwIOxLajo+hYL37pWKLVs0jT/aZkraXr53qXTeMC5ilT8KOYzcuj1mFrUD0o89JsmM7ojagg72CWTBimaBV2zeIl2javTFJH46q7tHqtavN2gMykmNLFWQRSmOT/Dc1jYp2bNHSvbuVctWN4HsbOnPzzM+Ewf61SI29ZL5XQt03rZQ40IVIPr6DN3iHTtUWhM5x9a5c1TSkzjXqg1vutN6ycqiTiCFVgE9FbU/fFiK9+6X3OZmdwUO1N2a0GWurVXA4SVGjhMLsm3ebLl6o1GmCzCG1ig9cFBK33lXsq+0S8fEG7VwQG95mdZdrNi0xajxB2VQUCAXHn5IukbXGdZ8Z6daceXbdwjFcXX8AHxenlqug4ODBtBDsUBdZGSqZXzh0Y9qWJdxwqAKRqEbnVd/UfqKS1SuFDW/3MZGKd+yRQou1Bv0DXKpc+eoCp0pDEUBBKxI5EyzXHKjFL3lfACb4gP00bTqmIPGB1YYIj+u+7MxVa9eJ5lXr0jL4kXSceNEKTxyVKVkDclYJEyrjWK/kydHi4XRn6/zelV1sCs2vOm1viK9OOuW0Leme5Zockm0+iSFx45JxSaoj9br1FOEnXNAOskgrUAV4cMLyk+5wHuIyl2Qm/GiU7nb3QYHZfwvf6XloWj8BvhBP5gNr3b521uVJqBhabfctlA1oqEPqCyC8LzZAPDG5culY8IEpSjQY8YiLTx9WoP3kTFFYJ8GwOIM4vpmozxWw0MPGoH+LpBB0rN01x635YKSXducOdI+faoCOQUHsltapf5DH3QVd70+RMZMiSi89PQd3V+0kmkUlC2j7uE7716///hxcuHDHzKsLFdFlFGvviqEfvHVQJxr28wZanXyfKi4Tc1Gz6QKQLbprjuNe1DAYM1aVcyD31YZ0JkzBElQrfBy6LBUbNrkrtUHyFIdBRU79zM4ckTQ7GajojF/7TNn6EaUc7nJKBxw6JD+BtDzfMw55gtp1CuvSsHJkypMTzXwnspKpbHUEbdnr25+Wl1m0iRpWmoU001m06rgx45L1foNQ+i5SPpllgajBmWwosNWr81XUdnb24x3I4rkFwekkwjSEYOzuVoCOQtd/67ZhOb/m+cEuSkVQK5OmWIcOTCon8rjnv2tAhwN4AXEPGu2wQsDopSponVXV2mVZKqssDCxosc+/ax+RpsNgKC6Nw42rPei/QfUCiTUyQB4Vx8GBxV4al/8o+S0Xtc0hi+8NnGCcss0XloqRAO2gJ72o6pS+0r1EjzvDVjAVMfwaPDVNWvW6EbBpzNcJOd4WZnnL0jN66u9wqsuPPqIdI42rC0sTcT/4dIBaax3rtE5wbBUoSRGbt+h/TMb/bjw8ccV6Kluji40GxrXI6KASt/m2FBwK9m9S4+jadXuMaO9QrKK9x2Qsu3blNqhtc2bI20zZ+pz4rrQUqW79+hvgHzDyuXSOWGC/p35GvXCi5Lf0Chd1dVyafky49lR2WTvPn22jEHpqokTtHwXzy1ZjQ2DDbFq9Zqo6QS+eqjY00rBiOmughExHhjaIRSooIJPpM0B6SSBdNQhWmF4eYdY0YpogZcKnCy1+PSwgUHJ7O6SMc/81v0y4O2mMgmB/WYbAtKVlfoiKyXgalT/QJzebIBw8+I7FFyp6I0VTcNBpSB503VrHk4WusIEGY7TT/65c7xKalHjD4uVT3RjABnSn5urfb28dKl01Y4aMnB0o7FizfJKHX4qaFCgFaAqdlmiXISvCeQmAS5AFCEfE6SVO2cMN040utHbK0VHjqmwvin0g9P1zGc+pefXvPKawat3d0t/Xq60LFqkVIUJ0uhHY5FVrV6tz0SBpbRUzv3ZJ9xOzOJ9+1Q32QRpSnXpNXLzlGuHN4eyoto3XwnQRe4G3XL+gow4eNDQi548SYFctcD3H1CAz8GJyuYwbow0Ui28pDhSvIn6PN9NK9ILGtbzeGnBzzFq6NqI9Lr+zmPtlO5816hyE0FzQNoPSG/evFny8/PjJrCUNIC2ANJqSXd3ydhnfqtcMe3KtFtdIF12HaRPnzYsaVeJou7KCrm0bJkXSI98732thOIL0tAJcL4I/dPIrmq5/Ta5OukW97GAF+eXv/W2+99asBTneIM0Flb+2XMK5ljONECwc8wYrZHoj2Pkk1l5QxdNwLFqBY8z6jDSsCLVSt++w/1vbDCts2cHBGmqdeMkNToBCJ6TyrXr3fcBBM9+9s8VlOuwYlFqI0olN1eaFi/SLDf3V0Jfn+SfP68bARVr3JXPH/+Y+9OcjWnk9u1ukNYIDooq9PYpd2vULyzS58dGq3y8R4OvBvwAEcLH2BiZ95y2VslublXnqQHSY6Vx2TLpD1exLQJACnaK0j9Hj0rZW1vdazKSWxDWqFXl77pTN6Zo+edQfdCalzgTd7wTUcKLA9KPPSbJyDiMiuqwYEVz6JBEmQA397SkowNpLOnR7rVbdOKE1Ly4yh3pgZXXtOgODfOq3PyWu3IGVq/WKoTPdTU4U6zBUS//yc3r+bOkOTy3oVFKd+2S0r373OcDiACfu/6hxxsFH035K9MCJcwPkCaE0GxEmBQdxRJe6+5/06LbdZPwb0kb10DUXdsg9RYbpXL9Bvc4+cQ+89k/V3Co/cMLuklpEYDMTGledLtcmT7dHSann/dY/GvXKpC6QfqJx91fEr4gzb0JMYROMSqrHNMIloG8XOWbWxbMc/dPHadsbIcOC07InpFl0jWmTjcAvg7YyIj4sQNIs+GUvvOOlL67SwsXRNKYP4oNs866cRD6xp5HctEwzgGo+aKhdqZV6sMBaT8gHW9LmmcaEUiHAc6KCx6LxgRp9/2C0R2HDl333uNB7+6W0U8/G5zuGGJJV6rzyax4TVeoAF73++fdn/stCym4Oksyr17TeoUm3aFOt1kzpXnBAnd1EkCa32v/uOq6JXvbQnWM4egzm2nxFpw5K32FBVJQ36BOQ/Xal5cblbw9LGTOw1lI1XKzYCzWZ7OLnzStK41FPnlSal593b1JXFp6jwq2Y/n60h1Ex2BJuykFBelLLpB2fTHU1sq5jz+ulEzNy6+4ai0axWzbZs806hRWVurfFaTrAel12k+lO8pHyrlPfMJI1hFRisfTkm6bPVtpDSxeSmPBZ484etSoZkMpr5oaaVx5v/SWlGpF7ZE731Ernxj25sVUK691OXVPGL81Nes8Qpdcgu5IkiXty6+HgY1DDqHsWdPtxiaa6HBCvki1WsyePbpphtsckE6CJR0RQPuib4An7A+g/W4Kfjrh6TjECUYI3uhnnnV/psNXYgF7OQ79gfTyZepAM9uIw0ek9k+vKMj1FRRodALFVHHW4TgsIUSsp8dIhJk4UeOwzRA1kxutXrdeL0foX+MDD8i1cWPdDiyAFCul6Nhx6Rg/Tjom3CDFR49Kybvvq/ULMMF31z/8sEZfmI3zal5bLYWupBhC8tqnTdUIEzOCRcP8DhyUyo2b9DQy8M498ZjWQuR4X5AGXNUap+K2dnjQANn16zVRhIZzlKKkNDhfKnqTZEPjC4T6hYjB63PTGOaL6uDEgQtYXpk8SS4tv9+dWMKndNlW6A6DlmolsmXWTA0jzOjukWKN/njLLQJEUkr9ww+qJYnTkxBI5hl5zMYVyzXcjkYYmRG5c8kA6RvG67OzXPYpXDQKcRzPgnBPMgutgJx5WWge6B5ivpPi/IT6OndWnxU1NMNtDkgHsKQLCgzR/5kzZ8ZU9D+eAO2L436pDnNl+OkIOzxFVhUcBgYlu+OajPnNM+4YYLz7TXctkZ6KCvf6KvABaUTML9+1RIuxmq1iy1v6YtHab71V4231GoODUnLwoIKUVtwWkZ6yMlFLcNYMtRoBUvjoke/v0t81wuTOxZr9Zv5ecuCAfq6jw4uFjkWY39CgwKQJJZoWnaXORgDUrANI0ggvPZYmimY0KA9N3CDCJDNTgY84aCxO7f/0aXLpnrtdBW4zhoA0ANa6YIG0zZxuSFv29aljELoEJyB8MaGAJLbQsHQrNmzUrw3NMCwo0PA9IjQIM1RL/vgJVXYzgZSvgq6x13lzxjBy+04338nXCCDNhsGXCCWkyt8CpDt0zii4SwROf3GxVL/2uoYJEoVDwkvLHbfJ1Ztu1izK4v37dW40+zI7W8/DadqfX6DnetaPDBdwojmO+Sk8ftyo5G6xbiFfPUTNsK7Mr5Ro+hLpucbzPC5F+w9KwcWL7vT7QNdjPSk9eNddkd4y6vMiyTh86aWXpK+vT9ra2uT48eOSl5cnzc3N8rWvfU2ee+45aQmQOu837eOxAI7DeIB0vAHaE6Q9AdovLvvpTM3rr6tDjEWMXq6+3FgtWtRVjDjm+fPkyuTJRrJGVpb4grRRFfkGBcue8goFoaoNGyWnpVkTVS4TZ11FarQRxgXPCEjwGYjTivOxYgEpsvxwBtIHLE02CeUSa2q0+Gvh6TMKwoAYiSUAE6F9ON0I+QNcsRLNxoIHZDvHjtVPes3q6+iQkbv3aLiZgpGLDmjV/perlc0nPxl4pJk33b3EK07c15ImBbxzTJ3SIZ3jxmmFcuV8Dx+WvtKRmqjSRhy2WWy2v19533Icf80taiGy0eHkgzIhagWwZKz0B8cq88D5amU3NEjpznc0BNIdflhTI1dvuUmjFphTNjCseYrLEiLZNm+uu2I1hVorNr+lmwENaxPKRr8Smpt0E1KrlWgZMi9vGC+d48cLESSeBXKjRoIwL8B4id/GfxJu0wzUG27QtaNRPgnioQP1D8cs9FLhqZPqNM67dFmTqjwLCVDhnWdFbDqRUsncWCIF6f7+fmltbXVA2nMhBKI6OMbvBuHzj7WrXlJgIQyPNOGRO9+TnKvthjCPWtf90l1dI22zZihQ4jjzBWle5j5So0fVaoYiccRwqd11tbrgiHrw9aYTAw2IFZ46Jbmkkvf16qc698hubVMHI4BDcoqZDWbwe+9L4VnD6cYAic64Mn2a6mQA3qW7dyvIufUmXNQHGYmApYqpK2VxWTckzlG5yYFB3Ug0zri1TYGc/l+ZNEk6x4/zevd8QdoUkyLmm3hjoiSgC+DJ4UHNEDfPi3B9gJoMS0CIv/cWF6tVn9nXr9Y81wO0SShyVwrv7NQkHqxLYr7d3oisTP2aYHw4/bJb22WgoEB6aqo1vptNytRP4dp85WgVk+4uyegbkIG8HI0px1rmd0CE7FGAg6gI/AGsk2ToeJhaHeVvbdV1EqohlgT1hjPWc+5CnRfv30ljJ7opt+my5DVc0g06q6vDkATIy1dQhn7qrButOjDJmGtzDmwB0r7RHTgO42FJBwTLYCsiTGehJSvar2ktmloM8PaMGqVgBWCQFegJ0pwKeCL2w4uuKc0agmc4xchMI0ZYgaR/QDJkUJMkADkNdwpgxcA3Yl3kNl7SxBUN+8rM1M9/FVgaVePFhXN8wQUEobrd9AV8NdZ7X9EITccFfPV+pvKbS1ZSQ/PGjVXL0LSqePnNDYW4YOnrVzW0gcIRWtZIK2T4aI4wXl+QBhgBMmgN3TyyshQwsYoQmAqkJsex1OMjEiS7tVWyurrUUiXWmfsyfigiN1VDRmZ3t+AoJZvRe5wDBhfv0vLgi4GviL6yMkOvxKcxT1jqbIaoDzIvXWNHq1WN05CEIACRsWHVsWF69iPegOZ5fb4e6NPInTuVMzclC/z1gf5319a4rNHRfseeyL77vZcr4Yv1jIVN1Aog3VvM+2WIiSW7pQ1IRzzVYYK052GBgpPCsaatbiRGMss25VQVwCsr5fLSe/QFhw8F6Kyk2nIOmY4qgTqQIQP5SHwOBZaoFi4pugEWPxokgB/3V5BEh8OV2ejvngBG9euvX884rKmRtgXzlapB2U8t68LC8KU+qfrB/d1SodnG+OP8iY4lrpRHPxYzY84ztE16+9zzwQYTbC6ieiYWTlaap75eSt99T79+DJrHXN2Dusmw/kid7xo3Vp28/pQXLdwy9od6xsWG+Y7HvhPhXdEWIO0rsBRrSzqRAM3zNkHa975D+hGgY1b660t3aFr4iuVaUDMdGlZ/DdodF+uNtPDqamlZ5BEnnQ6TkIQxsolmIfB18JDkNpLJZ1ByUD5QBagl8kVjh01lyPQEEu736zVLwuT63NIB6UDPwMLu6mtFD0lecd0jppY0n2nd3SrcU0bRT5duBBYMGXkdY8caoVo2+FyL1zKHZiCsjmxKjQ4hxLCoSPlusiahPOKdzRavsaXEdV30lVEM1gTpAbWidd7tvPYcS9rvEgsY3RFPTtqKVerudYQAbUZ0eJ4eiTUdTp+JayaTjRji3MuXrn9uZmVqGN2VSZPl6tQpSeMuEwEyODqRSc2vr3dLgcLBw0Gj8kc8Mzyw05wZ8DsDFt7zZM6gLSzpeII0kxsO6Hk9BAsPLxAXHQiog1nTVvoJD0iKK6FufFKaDkH9DO3qVmcfccnD2ZLUIgWnTquDx+Q8oTwyOzploLBA41vNxJBkvmTOvW00A4GoDht10bcrtgDpeHHSnqa7FQC0UsfMBGN/cdEGQzd0k/DLTQf2pdl4+dija5aerT267PQiWTNgwQBLVhfTCqTjbUWbIGz+18rz9wIWj784gGPt1XDmy9p8peXRnpaSlZfUJpNlC0s6XnRHRC+whYcYTthdoOfsz5qOqL82WUjJ6oYzZ8ma+RS6ry9I2zSKI9CM2gKk40l3hL2ULICzpwUdiRVt9smvU9FBnbAemTNNYU2Tc5An52jxHbfL5FkB6YyMDNmyZYusWrVKbJ0W/punn7E+vxYfYDRWtGfnPMFG/99Bn6DPzjSCnGmyvsTT9gyL77bd5mlYgvRTTz9jHessPshQDkMrD9oEHAekw581B6TDn6u0PTIFIzn8PSsrIM35WNKo4Nnako43SHvieaCoDisvhhdIO9Z0WFPngHRY05SeB6W4o9D3oQ1LkLZMdyTRivblpx1rOjSuOAAdeo7S/ohhBNS2AOlYR3dYAukIAdqf8zDaF8OhPfzPYMTx7tE+EOf81J0B871OsUgO29IdSQNpiwAdCpgjuNyQZ+IA9dBl6oB06mJlQnvuCczmjWPxUiZ0EENvlt6WdAQP0NNh6DudEVwuOEg7/LTf18OhO5KMGna8/TBxEtrWko51nHRYdEeEiBoMpGO1eTvWdGAUcADajgiZpD4NY2D2nFFbWNIJB+k4ArQvJRLp8gWM3IDkIJNOozMNka6mYX5ehO9zqsyKLUA6oZx0FA/UNzY6GGhEcRv32nEDtYNODkinCqIkop+eFvQwcAyGmjJbgHQqWNL+MgxDYWe0QO3ET3sv31DzHWqxO78PoxnwdRJG+7LZeGrSD6QjfJj+MgzDAY1oaTMHqK+/PeHMt43fNadrsZoB33d4mFvTtgDphNEdEQK0J88cqH5hOOsv0tunuyPRfAcdkA5nlaXBMdFaPik2RbYA6YTRHRGiZCRUR6B1EEkXPMEpXTISzTH70o8p9n453Y3FDKQZKPtOWfqAdCTo6JqtSKmOUOvTs0vBvtiGgHSahTo4FnSolTTMf/cF6WFOb0QD0qktVRohSHuexv/7+is8Lb5EvSrpEJrnAHOiVpNN72MCsyfXaHbVAWmdiUWLFsmUKVOkrq5OamtrZdSoUWILkC4rK5MdO3bIk08+KWfOnPG7woYks8QAoLmRJx/tD0QivE1Eb0k6AHWafTBEtA6G/UmJfKlsOpnpQXdE+KB9T7MTSHsB2DA2O4fx0GwKCUnuli8H6M+STnIXE317W4B0XKM7IgRof2vD3/rxfWBR3M7ysx/u1rQD0JaXxPA4Ic0dhdFw0pwbc9H/j33sY0J0x8SJE+Xs2bPyta99TTZv3iwFBQVSUlIiM2fOlIqKCuVc4F7Ky8tl+/bt4dEdUSKmLx/tSYkFexuivK2lF80LyIYBqnnSjcNgOJaepXOwh9PHmQz3DNjCko5bCF4UaOl7ajhWtOe6iuLWlpfncARqy5PgnJDaM+DrKEwz52Cwhzc8Qfo3ERSi9ZmlQCBt1bpLFFinMlA71nNq42tUvXeojZDTZwuQjjknHSVIxxpYY329kLSL1Z0k5DKJ7wGe3fU0qOJ7V+fqSZ0B31jWeL0kSR1kbG7ugLSfeYz1eom1sRB2mnQKgXUKdTU2b166XiXWL0MazKMD0iFojlivgUg3gIhALKKTYj3i0NdLkW6GHohzROgZCJakEvrstDzCAekEg7Svc9HTKo7Lp77NEdDm3UtLUIj5oB3rOaoptQLSZBwSHffSSy9Jf3+/tLa2yvHjxyUvL0+am5s1eu65556TlpYWv33y66997LHHxE6cdKSWblRPIREn2wwNHWdhIh66De7hAHTUD8EqSBMnvWrVqtiCdMxD8KJwHA5bkGap2AyobdqlqF8q5wJJ/DwdhpNvBaQZfsyTWRxLOsGrygZAbYMuJHjS0+h2npazE+sckwdvC5C2gyU9rC1o36WSQJT0954m8PYxeUmci4SYAV9g5vC0eqHiu0JSDqTDUsGLkO5Im3WVRJRM4q3j+yY5V3eAOU5rIGkgnZ2dLfPmL5BZs2bJfUuXSmVlpXocX375Zdm69W3p6+uLXLvDAWnv5RLoszNGiOl7+bDjuOO0qJ3LJmEG0sbCSfzcRgrSmZmZUlFRKV//+tckOztHrnVck7Vr1qr20aHDh6Tp8uUhg/F6l3NycmT5ipVy48SJMnv2bAXkq1evyqZNm2Tnzh3S0dHhgHQs14NFoA52eKBkMSdzMJYPLIWu5QB0XB9WpCCNITx+/A3yuc99TrKysqSru0vef/992bt3n+zZvUvOnz+fWiA9rNeZr2nrO1gfi9oXbD2jMPzRj3Fdoc7F7TsDw/qlsc+0Jx2kkSidYwNLOi3Wmz/0Ndei6zd/DEhckmzs8w44PQlnBpx453BmKS7HJA2kMcXvXLJEbr11qixetEhwCLa1t8ma1Wtk27Zt0tPTnTC6Iy0A2geM9a9BLOoY0dVxWbTORZM8A2n1wiR5rkUkUpCGk66trZO///u/l+zsLOno7JTNm7fIe++9J/v375PGhobgdAcXqK6pkWXLlsnnP/c5GT16tDQ0NMoPf/gDBWl+j1j036LjMC3WnIm64aiPZdgy7yX5b0u69iAtXhD7PtxIQXpwcFAGBgfl9ddeE3yAbe3t8vMnfy6vvPqK1F+8KJ2dncFB2vzVDsksabcGfQHbz/rMcExp+761ieqZQ3EkaqaD3scKSA9L7Y60Aegg2V8A8qCfiXCA2hbvaOI7kTYvReKnNpI76LWaIAAAFllJREFUWgXpuGh3JFtgKV3XpNtY9gBwvzS1Y1VH8m6l3jnp+iLY/ElZAWmG8tZbb8VeYCmZIJ2u69IfQHuuVc95cSxqm7/FkXTPSeWOZNaSco5VkE66wFKs08LTDaStGsVuP6PVE5OynJ2bWpqBdFv8libHPgdbBemYW9KPPvqo6knfeOONcvbsWRWlRrS6oKAg7tEd6bJGo8VXrzjpaC9mn7WfPj3xt9CD+CjSZ2JSY6RWQTrmlvQjjzyiIH3TTTfJuXPnFKRJDQeki4uLZebMmarrUVtbq3/Ky8tlx44d8uSTT8qZM2f8zvJvLITgDXegjgumxuWiqfHCpGQvh/siT8mHEn6nrYI0+PmnP/1JRf/b29vl6NGjWpmlqanJXZmFii3+mt+9+8Mf/rD867/+q9x8881y4cIFvciGDRuksLBQQXrGjBleIF1RURETkE6H6KK4YmlcLx7+AnaODDIDDjgPi+VhBaQHBgZk48aN8tprrylIo4F08OBBBenLly/Lf/zHf8jzzz8vbW1t4YP0ww8/LP/+7/+uIN3Y2Cj/+Z//KevXr3eD9LRp06SqqsptSQPS77zzjvzsZz+L2pIezms4IRiakJsMi/cs/oMYzos5/rNn6zsEAunFixfLlClTpK6uTvGxpqZGgfmNN96QtWvXCoDd09Mje/fu1WQWQPpf/uVf5I9//KNcuXIlfJBesWKFWs+TJk1ScxyQXr16tYwYMUKKiopk6tSpUl1dLaNGjdLOANIoOf30pz+V06dPO3SHnxlIKHYm9Ga2fpeS07l0+CRMzsza5q6BQPrOO++UyZMnKy7yB5AGlAHoN998U8g4pO3cudMN0v/4j/+octDXrl0LH6Tvuece+cY3vqE3A90BafgUABqg5t8BaHYKE6T37NmjIH3y5MmoQHq4GB+2wElbdMI271X8OjJcFm38ZmjYXTkQSN91111q3Hpa0qR6v/766/L222/rPOTn5yv9gSV96dIl+cpXvqK/d3V1hQ/St99+u3zzm9+UW2+9VXeBr371q2qOw0fDS99yyy3aCdOSxokIx/KTn/xEjh075vdGTz31tJAeGawNl7VuK2y0VWdS+F0dLoszhR+BnboeCKSXLl2qARemAQvjgCY/Ru67776rGEigBX9H0A46+Ytf/KLSIRRV8df8Og6J3vjud7+rtAaiSlAfv/vd7zT8jggPOoH4kgnS8NPHjx+XH/3oR3L48GG/N/rFL36lO0eolurvgi0x0ZadCrUSbPR7qi9KG03lcOnKrl275Fvf+uaQ4SxfvlyQejaxEZCmuhVG7v79+xVPx44dK88884yK/tfX18tf/uVfakaiSYX4XtQvSBMf/cMf/lCjOPBAQn385je/UUsaU/2GG26QcePGKd8CWAPSRIF8//vf1474az/+8U+VLglmTafyu2B7HLR9B23w+vrjkp3YZRs8GPt14b333pXvfOfbQzr24IMPyvjx470MWKzlF154QY4cOaLATOAF+ApgQw9jScNRB2p+lyC7AJEa1DrEcv7e974nv/71ryU3N1f/ANATJkxQ5yEgzX+bm5vlv//7v2X37t1+7/Wd73xXqqqqhx1IpxT2pVRn4/xiutM2fe6TypZCnKfMufz1Gdi+fZt8//vf85oSDFDCl02WAcoDA5bckd///veac8Ix+PygkLGc9+3bp9rSWOaWQBqL9//+7/9k3rx5ykH/7//+r/zqV7/Si0JZcHPC8wBnTw/mt771rYA7wle/+p8yYcJE3T0CtVR7P1IS81Ky03GAB0+QTrWFF4fpcC5pbQa2bNksP/nJj71OwoAlfHnMmDHKMphBFVjQ0MWE24F/SEH/9V//tXLQFKAlTvrAgQPWQJoLAcx33HGHUhR/+MMf9O8EYUN2E3IHX43DkF2DDkGL/Nd//ZdyK/7al7/8FZk1a7aa+6kO0imPcyk/AGsv1JBqNxZPdw53ZsBzBnp7e9TR99RTv/aaGHx2K1eu9LKkwUrYBThoQuzAVuiNj370oxqUsW7dOg3SwKdnyZLmYKxiKrQgnsSFCK8jXASQpjNQIXTADDXh377zne8E9FJ+6lOflnvuuTeo89DOBo3JCw0bfBs2A/FY2nZeQA7ODZsZuHKlXUPmVq36o3tM0BgwC0R3mJgI4wAuIpnx29/+Vnp7exWkv/71r8uiRYvU6H3xxReVn4YKsQzS8CTwK/DTZBNyoVOnTinI4jyECgGkzVATwByK5JVXXvEblH3//cvl8cefUE47WLPjezbsANp8AKkO1F4qUz71IR2H37ABRbsNpKGhQQF606aNXiBNQAUZh56JLOAluh2vvvqq0huA+S9+8Qt1LpKDAmYSlIEBbBmkP/3pT8unPvUpdRIS+0wMNMUSoTW4MZY0NAcgDuVB7B9ZM+Sg+7shHs2//duvKMD7a3YEZ/qZ6jgWcoGn8gA9F40DyiEftXNAbGbgxInj8txzz8m+fXu9QBqMw3j1TGTp7u7WbEMSWQBpmAjC8cBBQvNgLABwRJcsg/T999+v3AkOQgjvn//853ozHImANLHS7BwmQY4XE7OeKBB/qeGA+P/7f98IGIZnRz9OKuOXpeWYKgN10q0tPVbn4PjMAEkpzz33Ozl//jpFAY1BEiC+OlMdFPoD7MR4PXTokAZe4Md7+umnVc8DY/af/umf1HkImFsG6dmzZ8vf/d3fyfTp05VLIboDXgWOBecfuwXpj2aEB/8FnHEwIh7i2xgEER7jxo0P6Dy0ozWdKvgVk+Vot8F6grLZNzsukphMvnORVJgBBJLw0T3//O+9aF0wkUQWQpNNyQwMVyRJAenz58+rFQ0DgcwGVjVa/V/60pf0GK5rGaTJikGdaf78+WqaY97jPCTaA8AtLS1VXWk6Yobh4b0EpCkQ4NvgYj75yT+TJUvu0tjrQJSHHb5a7YZVCV28dhh8MK45oZPh3MyZAe8Z6Oi4ps6+119/zStDEF/bRz7yEQVoE6RNnX1SwJEhhSrmmE9+8pMa2YFF/m//9m9BnYYm5erXNgFICbhesmSJAjNUB7w0ZjqAC+WxcOFCt640HYMKgQhn5/BNceScefPmy2c+8+cK8IGaHQwlO+BUvF+OoIZpsifAoTXi/fid60c4A6dPn1KDdffu68knGK0A8gMPPOD204GHiNGBm2vWrFE2Anz88pe/rLQIoksvvfSSYmowp2FQkOZHLsiNsZaJ9cOSvnjxolrSgDVx1Pxm5qnT0VWrVmngtj9t1KKiYg3crqkZ5Tfz0AHoCFeOxdN8MdjvvCcDqB1wtvgkncMTPQMksWBJNzTUu28NjYGUBpEd+OhMHWlU7Yh2w2LGcsY4JSsbXhp8/PGPf6wGbTCnYUiQ/tCHPiSf+MQnlGeBU8EpCMkN/YGljJAIDkRPDgZd6aeeesqvZCnW9Oc//wWZP39BUMoj0RNvTkQy7puse/rD4CFgnUigtsMOnayH4dw3JWYAHvmZZ56WN95Y76VYB9WxYMEC1eQwsdD00QHCpIVzLhQyIA12oueBwUo6eDCnYUiQhuT+q7/6K+We2RWwksmcMekKaJA5c+a4IzzoGKY7cX9bt271O/Fz586VT3ziz9Th6NmSFU2VSByyy0oMNuaEA7UDznZZFk4/QszAyZMn5NlnnxmSwg01DONAKLIZ2UEOCfHRVLSCjwbI0Zr+whe+oKBMWDOBGcRcB1K/M7sT1E/HDQFpeGmsZ276P//zP8qt0NgdqERgVmlhF4GrRvEJQRF/NwfYv/Slv1VNaj4TfFsi39l0BOhwvhoSRn8k8mE7EOTMQBQzAJb96U8vy+rVr4tnwVioX+iLD3zgA17+OZyE0CKo2wHKGLaf/exnlY9GX5oIkR/84AchqY6QljQ3+sxnPuPuAIpNXBg+hZATyG8sY8x406sJL41+xy9/+UtVxvNtUB5Ll94nDz74kA7KnzUd7wiPdAVnz505nPUad6vaAelwHoNzjA1moL7+ovzqV79UKxp/nNnASEKR8c+BZ0S6mfHRJK2gyQELgejSP//zP6uDEesZ6jhYNRbPIQfFQwCV2L9HH31UuWd4FKgM0sSxpvFY4jgklhqrG6Cmg8T/0QlKavlr1dU1ms04bdp0L2vaM/IqEe9vOoK11THHFagT8ZBt8II7XUjtGcCKJuTutddeHWJ4wgzgMIQZMHNGoDowVDds2KBZhcRAQwsTEw3AExf97W9/WwE8UDWWsEGaA6l8+/jjjysxDmgTA43W9MiRI5XOAKgx4U01PICaTuHVRD3PH+XBJwLx0ljTHO+vxcvRbxWkUnt5efc+Ug2SuAG1A9LDaXkN27FQ0OTnP/+ZnDhxwgtUwTGMVLKzTSbBpHyJcMPqxoomAZD46LvvvlupEqI9EKMjryQUHx2S7uAAdgWiPFDEo0MQ3kiS0kH+QH3gWCQCxLSmAXBC9ggxYSfx17juBz/4Ibn99jvckR7xfmfTGaA9qQ7fXJFw3q6Y89TxftjhDMo5xpmBEDOAEfriiy/Ihg1vDAkrxmFIUe7bbrvNHYqMNU0kHBpGgDt8NNIaf/EXf6GWNpVYiJuGr/akTYJ1IyT9C/d87733qpg1sYDsBPDN7BJ0kvg/grZJI4d3MSmPpqYmDcULVhbm1lunykc+8lH9VDCLAcTLgjZ3JGdVRica5YWt0ex6Dkg7S9HmM4CVC85hRaPB4Wv1YmgiOQoumsETOAjNorNYygAxgRdPPPGE+vDw66HdQSGAYKnglugODqZqON5LgBguGiElKA/kSek43krSx03BJbMIAMeRAMNu5K8RlsIgP/jBDyvpHm9OOhpMsfl6Crt7sZiDmNAfDkiH/cycAxM/AwAoLMCPfvQDpTl8MYzINORGKYUFQIN5/EEjmqxrnIMYsLAP+PQQXkIzGpB+8sknQ8ZGWwZpPJJY08T5IV1K1AaB2HQUCxiQhuogmNvkpukcMdOE7GHiB2rsPHfffY/y06amh/n+hjTzw3h2sQClMG6TUofEak4itqodgE6p9ZJuncXwJAvw+ef/oJrR/px7ULrIkgK+Zta1WSAFWVKsaP5ghD7yyCNqNWM949MjdtpKCwsHAWI6RMA24XZ4NAkvoYQMFcQZFB3C0jZrH7K7AOJ0CnokGEHOIFesWCnLlt0vGZmZquEcDVD7nm9lQtLlWAeo0+VJO+O0OgMYnW++uUF+97vf+sUtAijItiZHxEwBB8NoZBRCCUNzwBRQOIXIDnhqojnIIeH/rbSwQJoLYtpTGgbqg1hAdpp/+Id/UJrCdCBi7hOOBzcNSPMbx33jG98I2jEGzbkPPfRBWXLXXV5C+9EaXbECIyuTmgrHxnJeIqI/on2wqTDJTh9TbgYA6G3btmpmYaB0bb7+Ad4ZM2aoFQ128W+IKZFpzXngHlb0ihUrFOhxIsJv41AMl4s2Jy9skMY5CO8MCQ79AQBTBgYTnh2DG0OME7JnfgIA1AR7b9myRXmaYA0HJUT88uUrZNn9yyUzI8PNUUfzPscSjFJuxfnpcLzmwzJQR/NQh8ODcMZguxloaWnWL//XXntNqGPor2GQEuhARIeZuAJuAe4o2oGB0CMcB82BxQ3ti/VM3PTBgwctjztskOameDGJCWT3oGPsGMT7kTLO75DmgDk7DJ0zj4NAp0wM3HSwXQSghtdZvPhOWbnyASkoLHSr5YXdUdcURBoTbHkGU/SEeIC1A9QpuhicbiuIrl+/Tnbs2O6V9u07NeAexirGKEYoGIcUBhayWX0FK5oEF/JHAGz+DtWBNCkgbrVZwj4DQBcrpYGFTCe5MbsDAAsAE7wNT4M4E05ELG546/379+tOA5AH46cBe46fPn2GAnVtXZ3k5uS4OepQA3TAOdQMRReCF/rq1/0Jemyg3cCxpMOZSueYOM8Ahubhw4fUv3bkyOGgWhowBhig+N7AOACaYAfAmeQ9ABmDlAg4QpahQMA7wpHJQAyUgR1qiJZAGkcgYXY4ELGecSDSsWeffVb/C1AzaEAYByLRHgA5uw+gTnwgnk+APFTjeK6xYOFtMmPGTLWwzVhqf+cGczbGw2oM1f9U+D2eG1rYVrUD1qmwVIZdH8EotPHfffcdlbmgXmEoXMIvR+a1yRJgTBKmhzqoKdxPch++O47BaAUXCeEjgSWUbnSgSbYE0lyEFEd4aQCY2EH+jiYqOtI4AAFSTHp2HTIRAVpAmj8MBG4afdVAsdO+Ha0ZNUqmTp2mO9iECRM1Hd0TrH0H4ER2WHuf4rmBhQRqB6CtPSzn6JjMAIkpR48eUcw6ePCASomGcuZhFcNDI6aEoxCjEZzDAj98+LBiH7w0PDWhylAgNIB548aNQ+RNrQzEMkhjLZNV+PGPf9wdP8iu9Oabb+qugrVtOhGxtOFv2IFwNjIwigZAkTBRoSbGHEh2do5+XkCzTJ4yRUaPHiPlZWWS7ZoI8zgTcHyTYuIJRFYm287HxmuOQgI1k+KAtZ2XRsr3DXyChoB2wGI+cGC/7N69R5qbm8ISOOKrHvoWQxEQBssIsXvvvfc0o5r/x2LG8EQ+A0AHJzFUMWBxRhKiHGmzDNLcCM4FaT7+kNjCLkKGDZ1mMugc/+XzAd6GGGv4aZP2IG2SUBV2MCuNDQCOe/LkKTJt+nSpqa6WkpJSpV1ycnOHOBnjBTxW+pwKx8aT9jDHHzTxxQHpVFgmKdVHDECoV6xb4pahNvbs2S2HDh1U3AlH2IgBA7boEoF1hBYD0DTC6TA4uQf3AoSJajN18sEkNgVojtOnT0c1dxGBNHckiuNv/uZvdBdhIugozkEiODD1AVQGAHHO4ABqrGEGaVZ5QYQpFA8UaHS5uXl6PSYFTyu0SH5+geTl5kh2Tq7eP8eVEckm4rTwZyBesxXUqnaAOvwH5BzpMQOD0t9vcL9Ysvzp6emWa9c65Ny5swrKx4+fEPSgwxU0cn+ZZ2SoT43UbzAMIxNcAedQsjODIEylO+Ki+R2uGlqWiA8wLlzGINBjjRik4YUx/UloIbwEoIajYQD19fVqbXOMGdiNwxHS3eRz0KZ+9dVXNTIkHE3VUOuyuLhE6kbXKXDX1dbpfZhUit+yGwLU5p9Q10rX3/3RRbGei4BA7YB0rKd6mF5vUAYHRS3hwUHAuV9jmi9fblIgJmnk4sULikFRUQwZGWqI3nfffRosAZbAEOzdu1eBF4CmAdAAM1Fv0CLgHv46ZJoJkjCPi+ZhRAzS5k2Jmyb1EbDlMwKw5v9xEuJUBBgBamgRBgv5DoCy05w6dUpWr16t3s9wPz+iGaxzrjMDzgw4MxBqBsAsotcIkMBRCFYRakcUCNgGlQteAdD8d+HChWo9A+JoHIFpULrQHbFoUYM0VirFFYnkwIrGIUgYCpmIdBJnIY2BAeJwygR5owHCTgVAk05p5rMzQQw82k+EWEyOcw1nBpwZGL4z4Pl1bRqJJkBDzxKoAEDzb1jFVJwClzgWCxmmAIcijkIA+sEHH1RLG4VQLPlYGZ5RgzSPkIF88Ytf1BJbfAowGICaAgGQ9iZQwxdBibArMTgyGPk8gMcmTMW3JqIZZwiXFKsBD98l54zMmQFnBkLNAIALPYFx6S/vAmwibJhIDnCNEDosaP5rGo+wBYAyvjAAmuNWrlypocWUxYJyscp/B+v3/wflnMDCxGLrfQAAAABJRU5ErkJggg=="/>
          <p:cNvSpPr>
            <a:spLocks noChangeAspect="1" noChangeArrowheads="1"/>
          </p:cNvSpPr>
          <p:nvPr/>
        </p:nvSpPr>
        <p:spPr bwMode="auto">
          <a:xfrm>
            <a:off x="307975" y="-1744663"/>
            <a:ext cx="20764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6" descr="data:image/png;base64,iVBORw0KGgoAAAANSUhEUgAAAWkAAAKwCAYAAABaoo40AAAAAXNSR0IArs4c6QAAIABJREFUeF7svQd8Hdd153/QeyfB3qskVlG9kLIsWt2SrGY7zjr5J/HaKfuP443tuCTZdXbXJZu4pNiRLFuyI9mWLav3RlGWSHWxiL0CLGBBIQCiA/v5nsEFBoOZ92bmVYBv9IEAvndn5t4zd373d3/3nHOzRGRA0uTIycmR8vJymTVrlsybN08WL14sixYtktmzZ8vkyZOlrKxM8vLyJDc3VyjL0dnZKW1tbfrT2to69MO/Ozo6pKurS7q7u4d+ent7pa+vT/g9MDAg/f39+jtzZCyQsUB6WYB3PCsrS991fnj3zU9BQYHk5+dLYWGhlJaWKjaAHfxtfoqKivQ8877zzoMJR44ckQMHDsjOnTtlx44dsmvXLv33yZMnFRfS7chKB5DGmJMmTZK5c+fK0qVL5fzzz5ezzjpLJk6cKHwHKGPo9vZ2OXXqlDQ3N0tTU5P+nDhxQo4fPy6NjY36b8rwIABvwNmAcnZ2tj5gfvPg+M0PnYCfzJGxQMYC6WMBiJP5gUjx/huw5d8GvA1QgxMlJSVSWVkp1dXVUlNTIxMmTNC/q6qq9DcgDpiDJ+ACBA7s2L17t7z99tvy3nvv6d+AOCQvXY6UgTRGZsSrra1VxnzllVcqOMOaMTgP6PTp08qMAd9Dhw7Jnj17ZO/evVJfXy8NDQ36OQfli4uLhdHVjLQ8CEDYHFzPDsaJAmbnfez3tz907u9WNtL5iapzMjpjELu41cfMdvzawOt+0doa9rxo1/X6Ptr97LM8e5+xn5eIPuO8ZrR6hm1/JLs4v3POeE1fAHAhZD09Pfob3OCH8oAyGDN16lSdnS9YsECmT5+uwA1oA+zgBKTu8OHD8u6778oLL7wgmzZtUrAGf1I9004JSAOqjHQXXHCB3HDDDbJq1Sod9TAWoxsG3r9/v45uW7ZskW3btikoYyyMiuG5BlMdWLHpQPxmtGWkNTIGv81h2HMqWbQdbPx0fHvb/AJUPF8YP3W03y9o+Xid6zUYx9MWybhWtIE7iH39ALnXgJiKvubsC/ybNpj32fzmc1M/+ztt5BHTbrDAgLaRQwF0ZujM1M855xzFHsAbTIHkcb2WlhYF6d/+9rfy+uuvK9tmdm7HkmT0BXOPpII0RgRkL7zwQrnzzjv1NyMahgGYAeP169fLG2+8oVoRnwHEjHj8YETDJjC2+eGh2Kc9nMO/zQ/s2jzAaCO3efjODu48z96JowGpFwv0YgbO8l51cb5IkdhmpGtG63BeL7sbw/Cyi/3FigbMXnYxL639GZnr2s/xsoufOkSyoRezM33SWRfn5/aBxH4tN0B0q0c0u7jd39jMre2RbOY8Lx52sT8/t3v7ITAGtGHN/Jg1J5iwXebkXsymzY+xMaANO0Yy5RwwBZAGrC+99FJZuXKlAjYH38Os77vvPtmwYYNKqmYtK9o7E8/vkwbSgCQLgn/6p38qV111lWrQGBD54sUXX5RXXnlFQRoJA4Oa6QhleDBmSsPoiGExpPkBlO3SRjwNlLlWxgIZC4wtC4AXTocCAJzDEDcwBiwxgA2+QATnzJkjq1evlg9/+MOyfPlyHQhYB3v++efl3nvvlffff1+v7UZQEmWlpIA0evEtt9win/nMZ1RzBrAR6Z999lkdqdCbGaVgvBUVFWpIDjNa8jmAzHfo2Gbhz4sZJcpYY+G6dvY2FuqbiDpmbDDSqn7t4bdcIp5ZvK9pQJTfhn0zM0fKgEXDqM36Fe0GawBswBycQbdGv77uuuvkkksuUeJ48OBB+cUvfiEPPfSQrosl60goSGMERqbPfe5zcsUVV+gKK6D8zDPPKIPG7QW9BxZs3GUMa+YzRjZWa41WZNeSIxnIOW1ylnWbLvs1eKRpmtd9zOduskWkqa79el4aYbQpq/0aibCLXeox93JKHtHs4lVHt2cSSSIKKrXYn4u97n5lqGh9MFI/iyYVOftMNLnBr12cbY6mPSeiz3jZnc+97ucmYTkHlWjvkn2dCpAGsGHJsGiDLZRBQgGswSukkBkzZsjatWtVCoF9/+53v1NWvXHjRv13oo+EgTSMF50HgF6yZIku/AHOLAji5gJ75oHAmo1UYWQOWDNGNP7QfB6tM0V7YfjevgBhRlh7x0i0sTPXPzMtYB+cz0wLuLc6ml3Me89v52K/cwDkDpHWAJz4YXfr429YNouLgC734jPjMQKrRgHARRgvNP4Nq37ggQfkiSeeSLi7XkJAGs8NGvPJT35SpkyZoguBmzdvVva8b98+bZQR9DEuf7PiCusG3HEuNxqSn07Nw7Y7rDMyGqnEfM5vA8z2qZCf62fKZCyQsUBqLGDA1QnYhsDZXW7dFgr91JrzIIaAM7IrQS2waf4NjoAdrHuxpgZYG68QgPyxxx6T//zP/9TzEnXEHaRZELz22mvlox/9qILvm2++qZ4aSBuwZxptgkr4HjmDhk+bNk0BGl9oyntNIwzQGiA20YQmaMW44JnfRo9KptCfqIeVuW7GAhkLWIzZzq4NyzbAzW8whlm6M0LZzX6cDw4R1QwYm6hE/KYN4wa3WAujzMyZM2X+/Pkqf0BI8av+yU9+ooF1icCZuII0TuM33nij6jeMRO+8846CLk7h/ACkGAEDo0EDzEwhcDTHsJTlHKIGnVqnYcSGIRuQNuCcCONkXoiMBTIWGHsWMABuwNoAtR2wnfIHgA7BZDaPZxngDGYx+4dZG62a8ygHZqFVr1ixQkEb77Sf/vSnCtTx1qnjBtKI7Ndff7185CMfGXIGZySioayEMloZP2cWBBmJMAgyBwcAjSBvnzYYDdk4pRuATpVT+djrrpkaZyyQsYDRq400AiCbiGT7ehcEEsBduHChRikys2ctjYC6uro61aghn+APuIU2TTnW3JBAnnrqKfnVr34Vd6COC0gToAJ7vvnmm+XYsWMqVzD6AM7IHHbfRKYHNAoWDbBjJACaKQOgzmEkDcAZYE6FA3mma2cskLHA+LQAmGP0a+POa5g1M3zSVBCRCAAjg+AX/dZbb2lCJmb5JicQ+AXZpAyKAI4Sv/nNb+Txxx9X/IvX7D5mkKaxF110kfzhH/6has6seuLWghcHUwVGJ0YwjMAi4rJly3S6wJSCz2n4k08+qQuK5jALgfFq5PjsaplWZSyQsUCsFrBr24ZxE9dx7rnnKjsmXQVYBc4R28EaG/hm1sIM6eQcJBACYHDPe/XVV7VcPI6YQZoR5Mtf/rICNFMDRHdc7PDQMMI9UgfTCBi0yUxFo2DQDz/8sHzwwQfxaEvmGhkLZCyQsUDMFgC4wSciD5E+DGbBsrdu3Srr1q3TyGhm+bBswBlt2iws4gVyzz336PoaYB7rERNIA8L/8A//oFMA6D3yBOyZhnAYBo33BilITQpBInoA9Pvvv1+DW2JhzGYkNNMWDImRmIbwG/aOkU20ogmMidVwfs/HJrgcMsNAc2fWQMRTRlf3a8FMuXSxAGQL5njZZZepiy1rSqwvJTMlA9InwAjmAJRGVmUmDjlEMjW6sT3RWlAbGucGPNXAETCEtiPtQiqJ+WD9jPcbH2sUAiIUOQ/Q5vMHH3xQU13Egm/K7sPmk0bGuP3221W7IWqQilBppgNE8gCGACcVpgGmkUwdGF1wWcF/GoOGPTBIeVm5jnb8zJs7T6ZOmTLkQWJfFPAXDJO4vNLYhw525OgR+eGPfij1h+ozQB32wWfOS7oFeH94v265+RY555wlQ7nY7RVJ3Nvj3lx7vINZxwK86+rrdJa+c9dO2btvr4Z7hzloM8Ty6quv1kVCg2GwbIAaFcAEwCBt3HrrrQriHJRnwRFShsdHLEcokIYhI3N89rOfHVrsA5Cfe+459eaAYfNvVkABaAR4/qbBgDvO3y+99JJqNkFHGUZtgP6cs8+Rc1eulLlz5g7lkbZHKIYzit0c5m/773BXtZ/FFIlR/zv/9B1lA5ljfFqA/m/kPl52WJ3JdzwWZ1GTJk2WG66/Xi6/bLXOkN2OZIO0Wx0MGVIX3d4eaWttk917dsu7770rWz/YGjg6ELwB68iQZ4AaHANrCNAjnalZSOQ5E8BnGDyzDLJ6kkAuFre8UCBNJT/96U8r4GIU/g3oGm2ZDgqQokHDpBmB+KHS6Dm//OUvVe4I0lnp8OjaF5x3viw5Z4nKFybRf2JecydIm4kHv9luK3yX5GX99j9+W0d6/s4c48cCvKj0f/qm2fnHtI7+bnYEScdtmiI9BTwX7rjtTgWqaEf4NyPalYN/b/yb20+3q8z4zrvvaNrR4yeO+wZOsIf2I9mCZxBO8I1nSL7pp59+WivGehySBxn0zE4yqApk0MPjLewRGKSh80TaoElRSVgyzBAfQbQikxiJvQkBVRpkGnX06FH57ne/q+X9ghMdfs7s2XLRRRfL4kWLZOKEiUO7KYRtdPjznEw73JUY2H7285/JuvXrAoW/h7tb+p6lbBNW5pabhexltuTu2gqPz4ZayHWMfmf2rXRujWb73F7W3Mt8ZmdkQWZ7BqBzc/MkK7dAcotrqLb093XLQFeL9Pdae27yrgQhKal+ildd9RG547bbh6bz0eqTTkBtHySZvTcca5BNmzfJho0bVKr1M2BCCsmGh6yKdxqYBulkNvzII49oClMO5FtckcE+k+sagAYf0a7DHIFA2rjRob2YPcNYqGMlk8byPVo0C4Us3JnGUJbR6Ec/+pEyab95OWDfMOeVK8+VmTNmqHO5P205jCnCnOMlhURm2rz0jz72qDz+5ONnrOQBmJWVluq0EWtlDwL1kM44+DiwsEmcY8+QZk+m4/a5/TP7k3X7XPXMwTqYssYNtKOzU182P0BNnejnRcXFkpNXJKWzz5eBngHp7emVgdIa6WneL/2Ne6W3s3VoD84wvS4V59x440fltltvl9zBDaC96pCO4OxW16bmJiWLb7z5hmrHjU2Rc2/wbFlAZDcp5A9DPpkxsVhJtCFMnb4C3t1xxx2aD0QHhYaGEUpD0OcXCKQNi4bO8zdhkQShkBfaTPOIbWe0YVpgtGiAHC+OH/zgB7qoGK3D8wIvXLBQLrn4ElmxYrlUVlQO7Q4etIGJLx9Nux4N2LT/qaefkocftRYezrSDvqI77gzugIE9jDRgXwzCLvZBORIYm7J2QDfXtQOv+dt5XbeyfNbV3T20OBTtOZmUuwWFRZJXMVmql1wvp+t3SE9/lsjE+dLf0yq9+16R/tajCtJhmVW0eiTi+5tvvkVuvfV2Gd41NPJdxgJYM5Nhdo8E8vqG13XBMRKrhoDiB82PwTeIJBo92jNBLGZHcjASHZtZEx4ouCSTjCnMOpRvkKZTo0cR+g1TBoz57H//7/89JHMwqiBz8D0jDUyaaQIV+853vqOadSQB3by8S5cskbUfXisLFsyX/LyCWOTfRPRXn9d0mna42/LyP/PsM/LQww+dkSANmNFXSktKhqJLnZsGBwFTe9l4gjTX5SVra2/3Jc9BLiAk+YVFUlAzWyoXXSktu96SHrbZLJ8iWbnZIkffFWm34gnCeh347IBxLXbzzR+TW2+9TeWkaAAc36X2uDbD9WIQJRYVX3zpRdm1e5fimdcBrrFhNlGJkFB+jD79wx/+UF1tOZ9ZP1sEwrrx7iC4D7e9MNq0b5BmFEGLBqSNjIHOwuhhvDlMzlUA3JSh4yJx/Mu//EtEBs10t6S0VFYsXyEfu+lmbXxWdpZtjW6sPXr7Yzbd2mLVgPQLL74gD/7mwTH1osbrdVEf1MLCob3kYDSRmLQb8PqRO5zsmPp7yh2DbN7eRsOkIRl+dEvawAwBJp1bXCklsy6QU/W7LYDPzpO8vAHJ72mUrL4OHZzHCkjzDgPSsOn0BWk3idF8Fn2hn2eEu97jTzwuH2z7wFOSRZ5DKUD2ILWFXZ8mIpHcHTxXnu+aNWt0o236KiDN948++qivvuRED1oQ9SAoBH9BVjlh1DCBr33ta7r4QSWQP84++2yVQABYKk9MO1Qfto3fotfB+WWlZXL+eefJrbd8TM/TYyS2OT4Y4k9R6576As4BZkA2bNwo9/7sXpV/zsSDF79iMBBC+1B29kinfa8FvoEBz7JRJQwLpa2uZVtQND62TjbP5/RzdGk/B9dk6sssISs7V7ILKqSrjz06RbJlQIpzOyUvF426Z2gjVD/XTXUZa/u7W+Waa64dei2jsemx9HaautIPiZz+9UO/lvc3ve8ZLQhzPu+88xTvwDpIKYEukNV/+7d/U2mDgR0cQ5tGHkGXJrCF7bdwUw5y+GLSdF5udNNNNynNB5BJzXfXXXcp1edgmxkikABzM7rQaXHNo+KRDjrBeeeukk98/ONSUV4xsmjU3jA2Gfau3bvl+z/4npxMYLLwIB0hFWWZPZnUtW4Lwq7cCJB2emy4OEUqFDvK2tmIvVu5le0fGBjaOCKIbRh87PlqAOucnDzJy8U1L1vrzmISP2PFu4MpPnr0pZdeFgiko766QQwbU9noTNpcnoEZQP3JfT/xlGd5xsgYRF6Cd3ZSumnTJo00hJwywOMFh+zBswakccfDbzrI4Quk0VcQwknkj2sJ4Zjf/va3tTEwBzolPoSG/gPSrHAyYvzzP/+zbN++3bNOebm5ys4/+fFPyISaCe7louJwfFzjghgu1rIsGn397/9WFy6iLaTGeq/M+cm1wJDsUVAwItsaAM1UmJ9YghuS2xqRBQsWyh2336nRxWag8yN7UM/UA7W9xv4sB6DirfZP3/0nOXT4kOtgCjlFmzbZ8mDTLCIih3zve9/T9BiANMoCAS6UAw/Jpvev//qvgZ6/L5CGJbPbNyMHC4EsAH7lK19Rig/AmJ11GVWoLCMLGjZO44B5JMbAIuHtt96mIaee7nWBn3RUVPf3tBJc6gf/+gN59733Ii5UJLgKmcsnyALG28nkLuYdYEHJbOOWoNsm5LJXrLlCbrrpZpk4sVavb2AvmqdH4Nc27rV3Mmj/GjXP6cDBAxp0xqDqJFKAMcrBhz70IXWSMLiHxIHKwCKh2SyAHPu///u/rxIITPs//uM/FMT9kjNfIM1O31B2PDcQxIkYhLabOHXS+uGSAoM2UgcjEfk5SCrkdXDOzTfeJBddeKGOQFGPwE89vcF6/auvyoO/flBOnIwttj+q3TIFUmYBNxfClFUmxI0hW5/85Kdkzeo1Q+9oEDYd+JUNUceRp0RaQAx2cRaL8fhAo3ZzlTXJppA+wD1IKp8hZYF9JHzCb5rIazbkRl3A++PXv/61Olz4nU1FBWkcsm+77TbVo6kIDuAsBDK6oM0wclAJRhLj1cFnpOlD6vDaoBGGccN118tH1q7VJElRj9BPO32BGtnoe//yfX2YY0WfjPqcMgXGlQUWLlwkn/j4J1TyMEd6g3R8zd/W3iY/+o8faWbPzq6RC8i4W5JzGk8PpA4TMs4aG14eGzduVJzkO5j0xRdfrABOKPk3v/lN3zPoqCCN1EGejssvv1z1Z7LcAdLo1Bx8z0gCQBsRnREIx222PPcaLci/ccdtUWQOu71Dg7TXQ4v7BQP3DoAZf+knn35Kp0aZI2OBdLIAROr22+/QpErmfbfXz3DWSG9S+lAkt2VjfwuKuOTd85N7NIOlXaJg7QFp95prrhny8gAH0asJE8fdDh2a2RT4+ed//ufqMYL3xze+8Q11y/PDpqOCNAuGn/rUp1T4xl2MEQIANiHaLPoZjw5D96H00P23337btc8hk7BQeNEFF6rzf8TDuQwfF2xNn4VGthv7+f0/l02bNkt3T+wJwtPpJc/UZWxbYOnSZfLxOz+hi1/OnNF+2DTv+dx5c1SL3bdneOclp1VqJ9VKVXXVsOutiLoo1h+sjxihl1+Qr4AYNp81ZLKpsUl6e0ly5g0sSBa/+vWv5NXfvTrKtx2lAQA2aTBM/nojC6NB44MNmf3617+ua3q883i8Ea0dKXDG2CkiSMOc2RaLRUOkDra6+v73v6+bMjLKAtQEuBhfQUYRI5zffffdnnlUly1dpiBNPg5fR1yA2e1O8b8wHa69rd13+CdsmrDUhx95RPbt3+d7McGX3TKFMhYIaQHe6d/75Kc0dzTeW87Dzku9FhCXLlsiS5ct1VMf+PkDo67Bu8L3/PY6jjUckw2vbRj1PgHMkyZP0hloVKLncvGe7h4hHVd5ZbkcGdxbNRJQ79m7R+69717ht51No9lDYNlCkAVEQ1ipE/mmWURkkOI7mDTrd0ggTzzxhHp5+AloigjSaCn/7b/9N7nqqqt0kfC1116Tb33rW0N5OnC5M1mhTOUwHpsx4rTtRuVp1B/+lz+Q81atUqf/UEf8sXWwGuEvbDocUZOP/vaRQM3CHY9R+plnn9UpVebIWCCVFmCN6NrrrpMr1nxoKCrUrT5ONg1GrDrvXOnu6VFgjQTSgPOSZUuUZRLodqjukLJa/g05rJ1cK9NnTFcplYPr7ds7zMbzcvOksrpSSstK5aKLLwplrqeeeEoz2R08cDDq+cgUD/zyAX1P7fk3TN58dnAxIG0kDzRpwBjmDGjjwow2DXvGQ+6v//qv9btoXh4RQZoFwb/4i79Qf0AuhMxBeLfZMgfRHPc7o0dTSW563333acIRtwNXu89+5jMybeq0qIYZVSA8hga4l38Vjc60+KzFMmfuXCkptXZksDrT3gD3s4oyvaMDvPDii3LsePQHF/gGmRMyFohiAQgW0/dLL7lMbrzxRiktLfOVdVIzCIqotGEA85HfPqr/Nkz6/p8/MEJQ0Hzzy5bIO2+9o6AHyeGHGTr/Pnb0mMZjAPwXXXLRKDZtQBo2be4R9AG/8NwLOkuArRcU5ktLc+SNY4lC/OWDv1Qt2X5ANq+77jqNEzFYCMElepFNAcjXgS5NhCIkl9kzMSb//b//d12QjJa2OSJIk6fjj/7oj5Qt41LHLrgkuKZSANSFF16oLiemYvyNVwdp+7zCwPGJvurKD0ccoSMaOylAbWrgfjNLa5srixYvlrz84V0qerq7hdE5TKYr7ojmT+rEp599Rk4cPy49vb1B+12mfMYCoSyACyzvL3nbb7j+xqFI0EgX4z2ALQMymzdtkRkzpvkGaXNdwPrc8851lTzq6+vlnTctEHce8QPpAjnWcFwqKiuk4ehR221Gv/u8n/f/4n557fXXRqgEDCzIHYAwigI/EFbsArHFDRkmDnATpY1MzLX+8R//UfE0WibMiCCNhkLuaFxLoOewaEYFTTNZXq56NA/WBLFgcHQYvDrcclLQmK9/5Wsye9as8KlHkwrS9q5hmSov31qssB+1jOZLl6qD+sbXNoR6ScxJTIWI0PztIw/L4SOHNZ1ltOlQTDfMnHxGW8BER0K0rr76Grn4okt8L8RNmlQrV639sNrv+edekNLSklAgfeXaK2XH9h3KaFnPYVY6Z94cXQd74dkXkgLSZeVlcvzY8ah94cmnnpTHnnhsBL4xwLFwSGpS6mxiRgBjglqQPHivwcz/+T//p24pyMCDJAxoR/Ps8gRpbvx//s//UT2ai7/88su6aAj4ArY8VPJ4MGKYSqG7cFN2KnACC3R/wfwF8v//+V+MArmolnFiZaAT4l149CgxZ95c7Zxo0WFZtL2W2A47v/Lqennu+ed0pGUlmmlSBrDj/TzPvOvxLgLOus1dZZVccMGFcuWVH9Z3ORpzvv76a3X2+OQTTykOGJB+bhCkLx7Uh93kDq7txrGYlcM6jeQBWPNjPnerUzyZ9OFD1jqQn0yH27Zvk189+CvZsXN4OyyzizqSBwuuhrQSvIIuDXElXgQF4o//+I/lYx/7mII2i4qANrJIpMMTpBkR8IdmyxguTtIQYtIxHD+ERCLqUym0GB4wYELIIzd3HnSMmz96k1x37TVSUmz5WMd0pIxRj+5qgDSLHOtfHt3uWNoIKBP/v/GNjfLGm29qrlu/u9rEct/MuePbAizeszZEJreVK1bKhAkTNbNgtMPJnCkfD5DmOkgn11x/zZAm/fQTT3tmoaP80MJhaalq1mEOS5MuiLJwOBJoANvfPPQbeWndSyNuCSYS9Adu2nVpfKLRpXFLZlAj4dLf/M3faNsIYiMSkQDBUCDNouHf/u3favIjABa/53//939XVs3NcDsxi4Zms1luhusdvoHOg9Hmi1/4gpy1+KzB3YZjRNkYTw/zUN3PyRJAur2tTUf/eB8wZ1gGPwyCB+vqpL6+To4dP67RS4A2fp6+8s3Gu3KZ66W1BXAxM1n5eG8B4xnTp8vMmbN0TSg/P0/Yi3FEitYILQJIb77lo1oCeaOru0euv/4a/ffDv31UZYq1az+sfRUmPW36NLn4kousfQB/++hQKlqvVxcZ8cJLLpT1L6+POiOlzhCjo0eOarg6mOR9jH47AMn+/gH1zz5yGCZt91XxTsoEcWLbO4DavuCHnUnlDHkFpA0mImWgLLCzODiKvzRYCmsnudqf/dmfaZ7pSCzek0mD+LiIIIYz9QagH3roIR3xGIkBb+NyYoJYoPYsLjpXPzEeOvb//da31Y86Kyv6qO1raEkToK6dNCkhAO20AR2EberpHDzUvr5+GchIIGkNlKMrl7hO6wYzIGN2liVtAGZmJuwVnBLNmJxvPDCU0bKRsIj2Se7PxsK00AAYeAEg8u94t1wXOyfU+NbQh9tmRRp2d3VJS8upwWAWZ8u9vbxYOMTLA2cKc2BPwr7N4qGRgJE1WBzE2w2XZAbH5557TqVLAPyrX/2qpi6NJJN6gvTv/d7vKRVH0oAho0dzI3Rn9YdctWpo0RCQRn8hDBJZxF550wiu89UvfTmC43kMjzCGU6N1yujf202Y0opEr2qmRBpYwPny+wtNDlrxMDOrMOe41SvaWxDt+6BtjVzenvku6JXtz2p4CNy+Y7v84le/0OA+c8CSUR+QkMBDQBpGzUBCTn28PCBWDGr8DV7idvvd735Xo7i9chxxfU+Q/sIXviAANZIGm8j+0z/9k/r0wYgsCKTwAAAgAElEQVS5Ad4MJqmIcd5G6mAl021UWH3Z5fKHn/60snDvI+TjC3la0Efmv3zaVch/1TMlk2SBxPQRVzbts0XxAmkDLF4AnphhyU8jY2nh8PMix/RDv31IN6+1gzTbB5LOGYA2IA1zJqHS/fffr7MJQBvnCjw8kC+JKWFvxEi7tXiCNBvHEiEDEEPHQXz8FgFZFguh9XxnEv2jeeH3Rzy6W6QhyZSuv/a6oelRdJP67MQ+i0W/X7xLpG3F4t3QzPXiZoH49plYICmWcyOB9BCoxc1mXhfySlka642zlAE/8dQT8sSTT4wAaXCRXEcAtPGXRmdHc/7Zz36m5BWQxqODpEysJ+H5AW66ScR2W416HlB3AlJIaE1CEPKf4iNN5dCjTJJ/NGkD0tB4XPa88kf/2Wc/JxdecIGPvNEB5APTp1M3NAd44vF9AQPcOFM07S1g78h+IC56g2KZ5HP1WEHaqxWpewvCtmg0HpGylHz6BLbYD4gq4eH2yEPiSIh7gEmzazhrA0Rxk1kUrR5S+z/+x/+IuIu4K5NG0sDRGiEc/fnHP/6xUnKyQcGkZ82aNcL9jhGE72DfpDJ1O77+la/KwgULAgaxBHikAYpG7+KJKJH2FUxEozPX9LSA5yQ2rptOhYGmWCQTe3Mj9fjkvg2xDlkjOS2LfuvWvyJ33X3XiKcLgSXvviGuJvIQlgyekpgOJs3mtF/84hd18RBnC/7G+8PrcO0pMGS0EnJ24CON1IGOAsMGwHEjAaiNjzS/WakkyT95VN2O73zzWzJl8uQQK7E+mUVyn3pI8HGae0xUOmRbM6cFs4BzQTHY2ZFKh4WoMADvrIdXD09dzw/aKrfFQ1E9+gf/+i8jmgs+kjEUpcHs1AKWojfjUIFfNEwazzkkDtxrWeeDWXuldTboN6rWCOAsApJWD1D+X//rf8k999yjnhmA9oIFCzTHrAmBpCLo1XiAED7udvzb93+g0onnPoauZ/kAtdQ97RjeInulx4RWE0NbM6cGt0D8OnVQgLb3xqBw5tbOSCBtr1v8Wuxl7VhbM1L2ePOtN+Wfv/fPo252ww03KIG1b4ICgSUzKIAMSK9YsULxlAOW/ZnPfEb3gw3EpPHcQINmBRIKT1ALzJqVSuQPwsGNHyDUngVERgnyo9rdUuw3/cldd0fx7PDTlSM8ysQ/ZT8V9FnGOTqPqcr7bGOmWHALuE1s49M3wkBUmHP8Mmmf8+PgJvQ8Ix6tGa71u++9K9/5v98ZdTc2ncXd2LjhoTIQdEZAC8nn8KcGxIk54W9Y9p/8yZ9olLZXygdXuYM9u5AuSEWKp8bf/d3fqS8fCUP4wbPD7GkISCOOw6AJePHKfvfzn94bUuqINL4Mfpe4mWIcO0m0cXJMNyIJdjqTbhEfYDYWC8qm7ZaOB7S5tSY1NCVearvI+5s2ybe+861RnRIpA6XBDtJ4dTz55JPqioeSAF4+++yzqk+TspSoQxYQvVKWuoL0mjVrNO8pod9kYfv7v/97dRWBRQPSOG0bzQVGzU3Ron/0ox95xqHff9/P4viWuTz2+PbrONY1yKXGRSOCNDhTNqoFRk6zoxaPUiAo6AYt7wR4ah8JpJPHqOMH0NR50+bN8s1vf3OUtVevXj2kNJiNUHCqIBseSeo4kIxfffVVdUcm//7nP/95jUr02krLFaSh7P/wD/8gixYtUrc7XEQYCbg4kgdyiMn2ZEAa4ZvkSgcOHHDtJvEFafNoBznCuMC2cdGIWDEkc/4oC8S/XwQF3qDlnU2I1IL4t85PF4q1Rd4gzX6HRg42kjAMGZc9wsGRNNCl33rrLQVporO//OUvaxSiV2i4K0iT7B+Ha2g7F+FvRgJAGl/A5cuXD0UbmpBwbgpIk+3J7Yg/SNvukpVlOXam5on76RUxlBmXjYrBHmfCqU727Ozc4Tt7WHgKe555WuMNqL2YNDmlkYNNQAuKA5IxoeFPPfWUut3xb1zuAGl8p9mglkx5XvsduoI0vn7o0IA0wjYgjWaCdwcgzeoki4Umqga544033lA3vZSA9Kg503gCtvhOd88EiBufbYxfnw4KuEHLu9k/fUDa6VMSrnWRQBqZ2ISGA9KwZ6SOxx9/XEEa+YM1PJwy8PwAa/H+YIHRy3ajasluLF/72td0twFc677xjW/oTZw7spjRglweKQdpBWpnVwjPONLvRY/fS5p+bcvUyL8F4tcPgsJT0PL2NqUnSPu3urOkH5A2yf85F+8NPDxg0cga5JkmMBAmDb7iR4207Bukb7/9dk2hR9AKUTJcZN26dUMgjf+02TYLoCY+PaUg7eoYEb/OHP5RJurM8dy2RNlsvFw3PjOrMB4fsYD0qMmu43Ekt0eHaf3ICvsBaaNJcyYZRHG+AKSRNfCCA6Rh0qz/4T3Hxru+QZqwxa985Su+QdpsE5NSucN12HZF7/Hyto5XEX4cPZ9ENMUOZ+FmirGAbSznegFxcgGaZxJLK6xnGi+QJkUpJDgUSMOkccr2w6TTBqRH9d/xDNLJ79qJgJzMNcNawDz/cEBtv2sQyApS1tmy9JA8YmnBcItSDtJ33nmnMmk3kCa0275LOJQ+LUDa3mdHza3GM6CN57aFBbAz7bxgfcDNV8SvxWIVCtxqGqz2fmvqVs7e8tjAOuUgHUnuSEuQthNmT2KRvK4QSzeK/dwzpZ0BLOXqwzR4fqTvzGAf2/scoKJhi8b+zP020W85r5akB5s2tQvfmrQA6TEnd/jqp74KhX1TUnyec0Ep9mlwihuU/Nu7mdDUIhqYJ722zgqFkz+CMuPwsGYZKLVMOqzIM/rhZkA6bIf3hcG+CoWtQZqcN561+JAmdsM0N8SJhH0hb53c04L37zDAGxTc7TZw1jDc8BKrVU2rw42+KQNpEn5cvnqNRsxcduml6lrXcqpFow1ff+01dcImmMXpgpcWmrR9ahqxnwbvxLF2h+Sf76SETgYxTm0Q7X2L9r2d6jnlSz/nJv9BO+4Y+3MNCthBy3ux6UifJ86s4YeasCBNSPjUadPkS1/8kiZYOt1xWtavf1Uz5G3dukWONTSMau6IrkeY4tXXXKsLhueuXKmAzGaJ615ZJxs3bNBkS2kJ0qGJY+ydOnEdKBFXDm2oRFQmvtf0YsDmLm7vo5s53FbVIl3biVIpB/PYn7Ff4PVbzu1Bj3XZIyxIA8xz5s6VP/njP9EcHmzFxUbfmzdvkU3vvyeHDh0axyAd6pWPvUOHum1STxqnbbTPkZ329PrOaQrnjNePqezI5AXIKQdqY5BgJCQM6IY5J/3YdPAXMgPSQWwWaWYf9TrBOnHUy42JAjEZLDUtDAKG0YA41nm1Hdi5VliUSpgl7X062OJx0KaEFwtGLyD6GR/ja7KgrR1595SBNFT84ksukaVLl8maNavV/7mluUXTlL722u90d9vwcsd9g61MEjAGvk3gE+LbZ5J+tfAvc9KraoDVjgpeEoSzjAHSMI83GMalOWD7e2phgDcs3DkfSZhH5K9VkUqFq31YkGY3lslTpsjXv/b1IU365Zdeljffeku2ffCBHD9+LLLcwQWqa2rkmquvlv/62c/KjOnTdeeA733ve/Laa6/pziqxgXQSHkPoW4Q+MfZ+kvIr2PWBMWAHO+1yMls7KAcFWb/Pweu6XnXxe92ElAv+PIPCVtDykcSY4LUNY7TYp0NhQZqMeGTCe/HFFzULXnNLi/zw338ojz/+mBxtaJCuzs7IIG2+TVzujkS9NbZ2xfSUxxhYhemfEc/xoqdxv1H0C/qpir07xaNrxfMaTkqadJ06tr7sF3j9lnN74G6vakyvb/ReZSsRS83TJHdHkARL/rLgGbnDzF0DWdR/4bg85bhcxH+d06qklwwSDwRzNNSNEXu9zW7kJ50fUyTZJTZ8CNFbgim+qZI8gtUyhBlGnWJ/EMFG0bBM2pkFL6YES0FA2p+ftB2kEwDUcZVY7Q8snZEgHh01EirGse1u74ATpCORP+cY4SYtmKbEm2HH08zhcSGGWsT2HP2MKX7KpC+btnc8f2bOgLQ/O3mXiqlP+plnx1rBdD7fa4AKyaSjsWW320WicjE92yTb3W1gcZKJhFcpPOEICrxBy0eiasl9zMHnDikH6UhZ8GJbODQ90jlyxfhIwvdDH69IjHXzcYexUySgLdzGOzetFgN4AZqdMUdiz2PHiCNrGgbZQrc14POz3SdaNaN9H6nKzlqFr2UYw7h1sOjXSTlIJ2bh0Cl3OAE7umEilog0VY7x0uN0h9sQVokwGkaSM+x3ijSzdGPdyX1jQ9gk5Cle5M3NjiFvMfq04C9JEPANzketGro94uQ+9iCttOp8BoF0Ah5FAi453NkTevG4vYqJv1CMkpAXUHtJAXbwTnzjEn8HL+UoHKkLWN/EA3XACmVAOn12ZnFj0gkAvQRc0hrrx+NcO+jr5CzvYmwvoLVTJjdTBjFvSHk81tYm7PzgRC6GqoR7QYJUMUhZr/l0uFqGNUvwGqcFk45/PmkvucNtLhzW2IPnJewJJ+zCMTY41ad7sLMwY9t4A+Agj8be9uC44fNOwfpw0GoELZ9akA5v8DMQpGOcz8Z4us/ePaiencko4mUpx4ufNSAykDU4AbHZy8myh/59hto0kuwRaUbiv8O6lHSCtD/b+wVfv+V8zMlcZZCYmh71ZP+1P0NBOqoF3Qs42Zq/PhfyZl7jfoyXG8unuw6Qtg8HBkSybMDg/DdtT8ozG0NGDk/wojTSuZZg16Ain+ofvqzrBC3vVpNgnD/s8w1n7DMMpJ1veRBx0vFgkvNUE62phO1tqT3PTdrQ/h98oSq1DUmTu4fDjhCV9//S+AVev+XSg00bQwer9ZgD6eBh4T6nzUG7nP/+FvTKqRwNYqxrkk8f9Qyc7M3Oqj38r5Jc5TFzu2A44qNZwRYN/N7eb7n0AGl7LfzXPC1AOvFh4W59KAaUTZouba93DPX18QqlbZEIuOvuBJMlojKHmdRm9I1Az9ZJ9txUi0AXdOvDkZ+Jf/gavnbQc7zepuS9Zf5rnNYgXVFRIStXrpSamhqZMmWKTJ06VfNOb9y4Ue666y45ePCga3e5/75o3h3BRvURN4nh1NB9e1QF4nOlMXMVv2sBQ5KH1wuQkUMCPXP/OBLosiNDStwlxyC3DlI2Eu1JHkBTC/+1TguQTo0LnnlcIWlxcp+orW+l7MYBX8QYitux1P6YnJd0aqm+TeO8gfPESEzvDGLmdvz0jyk+H3z0h+X3ln7LpZfk4b/WGZAeCh6J3mmGHnKAoj57bIBiKb15gHrGqah9DA20zutnnh5pgD6DwDjoo/KPLw5yYT8x8qwm6C2CljdimB/gDmoe/+WdLMP9zAxIj0BeHy9mSjHSDXhSWiH//dFPyZCTGj+X9l8mLSrhv7rJKBl3Ru3fxkHAN0hZrwlact8mfzU+w0E60qqUR+9PC1nTfydPxjucsHskvZluN/QxcCfMAGl6YX/Y4qPykSBxQAYChpiEqZZbDRIP1M5RL/Ks7wwH6YCTHbstE/8ko3TylFfAx0sYY5GUNNHrpgasQwvhMRojhad7NT10lZwa1ujBMSjg2qsYpFqpAWl7DaPX3A9I41gxefJkvfD69evl4YcfljG2M0u0xxYQfZPO8CLVPyVIFs2gsX+fchs7p0yRwDko2w5aPnZzxvUKQRHU8+Zu01KLQWeJ+e3fDyJMtdIDpCM/HT8gjefbpEmT4gfSubm5kpeXJ729vXLLLbdIavykvQwTBfRSDh5u7H+Mv/R2gTDQ4mBcocflYpGnof5yf7s9G7+fUaVozzba9wmwURg0dK2G/V0b3Y4wtwlzjvONTw3t8a55SkAaao4PdHNzs1xxxRXy5S9/WebNmyd1dXXyjW98Q9atWyeFhYUSn51ZwnTSCI8pNU8wQiPSbtQIY3B/eBfuynE4ywus3UDGD2j6KROp2rGeHweTOGfsoS/pxqati0UGXHcbZEA6TnLH6tWrZebMmbJz505ZsGCB/PVf/3UagbRPFPZZLHTfDXViWlbKuyV+sC+UHZJ9kjfQeNckraYMkQ0WaUyILqkGfBij+7Bf4PVbzm0u6uezgA2JUty/4VLCpP/u7/5OAOpf/epX0tnZKZ///OddQTpxEYeRpI4IPTKtMTCtK+evf4+LSYGTXTu1HLdG2gHbq/+5gXqksknsD/7xxqMfOG1itXUYdIMNgkHB2stSybNg5BqnBKR/8cADcvY558g999wjTU1N8ld/9Vcyd+7cUXJHckHa6+WxParkPTV/oDaqVNpXcHS7nFVOs5m8vwfhd0rgBbTcJewIlSYGC4qMrn3Xasuw851lE+vS/vp22Go4r+7vbv56R/RSaQjSDz74oCxatEhBGl0aJp16kPZ4UcK+O9GfTJxLjJmKurfbTd6Ns4XS43J2VmivkR3ovSAiTQA5kiHDouSIbeOsG/hn0sN2CXt7N4snF6hHtthu4pQw6bED0i4vRfKfXEBsSfsKurPpMYA/AR+EjR3bCYATmM3LaR9k7cawawleQG6HJrfnnyTjOqsRFjFdZhXDl4rUluABMOZppB6kvTWjDEhHmHaN+GpMYd8YqOwYqGJsoBztbC+JxA4bbqjnnDH5BWC/5aLVO8r3oYHZed2RA5IRPaLJHt5QF7neqQdp52A9XN+0AOm//Mu/TDPvjsGepv1kLGnSbi94GqGhGy6NcZUmRkjzON0uiUSTR9y+dzs/MTV1vWpooHZ2kOF2hNel/Q9OXm9K8t4g9xlUBqQj9V2zHZP/55zENyHarZLXtaLVRL93zubNZ75OzhQaNqBTOvGjZSfRfk6cCXzrkUBt5e/wknPcX8ywY4TzjUnuG+Rd67QAaa+Fw9QHsxhGndzHFbhfRz0hzeqfYc9RnlgkKcTNeG7IGBS8E8hEwqKmw0ojEy45tfqRhcPcMvWSh3utUw7SkVzwUgfS9k1NoyJgmhZIYyRMszEjTR+gS7XcpiN2iSuNWuK13hmqilaHsXRpLyln5CATBqS9JnfJ7a6ja54WIO0VzJJSkDZz9OQ+oVBd2P2kFOuSzkoFJXZxtMT4uZQbw3YzbCQwS5E1wqKmZ3i4V4caHh3cmXfk9qeeTZv6DRssA9Juz8z+pFg4HLNA7WRZCZzSRur7I+w5WHDM2zRFYOd6W/uAbOeDaQbWoYGaABeLS0cP+rHKhL1V6kDae+qRUpD+8Y9/rMEsXhGHSWfSI4jKeADnNJsKp7ECk06Q678uXvKHF+O2A539LkkYvMOipkKzSV3qhwk4QTpY27y4Q+I5hbOeacak0yMs3NYBhp6I8yVI/KPy/4IGKZmCejvVlmDvSpDGZcoOWSCSHBKpD/hhqHEws/02IS7njvPeHW0k+/Z/Q6elUsMtTGuzZNPmTfLNb39zVAMuvfRSOeuss4Rc0nHPJ20iDg2TTjtNWp8KTDrNpov++5lLyRQAtdfMO6Z2ZE4OZwEv1h3pIcV5ZI0BpIdPdWuHG4y6RR/6G4zcQDqczcOclaYLh2knd4x4SqkZR8M83sjnJLkdSb5d/O01lq/oxqjtYGzaFmcQ9mOymGQP0wYn2o8G7qD7I9qrnlqQNpLU8PNKKZOOlgUv6Zq0sw/ok0sRA/XT4X2Vsb+wKWpLim7ryzzjrpAXQHv15eFpdVJMETNIe9VytDTpvtgYfWBKN106pQuHJgte2oSFe+LZeECZJIK1UyZMytufuYn/mZQdmN0WrBLY391uHRC4/WnT9jhFL2D2Bmw3CyTQKo5HN7JeKWfSeHekHUiPehrJezyJhZoktiOJt0qszcbb1e0Pxg53SdanQgBzpDnC8FOy2mfBXPyy4iW/Ow9LOhkmbZ6uJ/tLcudNGCY4X844dzu3NyjOt0iYacb9haNJIG4regl+eAFB2q6ijwRk54Wcsoflwhf0SC2THlnblDLplHt3+JqWB3/AQTtE8sonYcBJwi2SZ6/xdievkdQNMRPc72MAaX+M2np2wwmavNrjLnmkD0gPSEqZNCDd0tKSHnKHZ59MMANNKg7Yu3eCXsIEXTapZjojbuaEutEM1DJDgh6o07vVh82DevANM2jn4mj0xdL0AGmrxSlh0mxAu3jx4qh7HCbNuyNqP4xawEcXS5ciCaa648lU6fLIEloPL17qBO04kpUQAG10Zn+mGG7TMGF3TpvTHaiHjZQSkL733ntl6dKl8tOf/lSZdFr4SUdk0tHddvx1nnQplQCgjuM7nC5WOnPq4caq7Spwgh9uAIqse3D4kkqsZcORR7B2OCEh+fwjhUwaUL788svl0Ucflb6+PvnCF77guhFtwph0pD7p+mYmANRSjgBx7HLj0Twpfz6xVMApa/lCtcEbRpJB7HWKM3HxWv+z3TJIK4xUY50TnTW7WTs9JA9JjdyxYsUKmTBhghw6dEj4+0tf+lJqts8KhFOBCsfyhiXh3AS0JQGXTIIhMreISErMl25SQYIfuAciByDdQy0bfSln3f0vHnLRBLd81BNJidxRVVUlZWVl0tbWJmvXrpWvfOUryWXSoSyd7EeTSPyIQ1vicIlEtjBzbb8W8K0feCTcjxOj9sGk7QLMqNZFaMZoFzw71EfuyOnAplMC0tnZ2cJPf3+/3HbbbfLVr341NSDtu3+Nx/l8nFA2TpfxCymZcrFawA8ou5Vxsuk4Sx8BKHIQ2cO6rD2/tJf04Z9NJ7vLpwSk7Y/3jjvuUCY9b948qaurk2984xuybt06KSwslIRo0qHwNtmPJdYXMdr5oYww8qLjzSTRTDbuv7f3CTuQ2SExwQ89QUA9rEp71d+brZ2xTDqlIO2U2SK+fM6Om+BOmlQgCNiWSEQqqfXO3CxxFojEoL2Ys+/paLBqu9HlrMElwCBUevCukXXpDEjbYXGUrWDSSZE77P0vID4lf6kgWH8OX9qnIXwWC1+PzJljywIxvUzRmxpFnx7hhuesiueCo9tMgapkNGn7A3EVwyLJHRUVFbJy5UqpqamRKVOm6O4D1dXVsnHjRrnrrrvk4MGDrg/8/vvuc+8IMc3yxyNSBTRIwOLR38ZMifS1gPN1TTAwOw3hIX24+klHkdm9iXekd3qYXada8khrTTohIB3qrRiPAB2dRQyZKgPOoXrN+DjJ2fed6JmAd8MpgzskcrNpkiv4al/1Ru2RuTycXh7puXh45oB0KKBxm0sloFMm/W0OyIrGQ5OTbuPxdEO3/pJgLdrr1RvwwGDTRz3lDqfqau/UkQeescCkURomT56sjVy/fr08/PDDGijY2toqe/bskYKCAmlsbFTHDNJyNDU1uXbQuMgd+Fi/8cYb/uSOUMBsGKbbcD7e0Mresz3aFhDPxxM0ZdriZQEnwAWYlfk1aiRPDxYQnQ4oviUPNxnHS2uxPo/01icDEcIyaVycT506lTiQLioqUhe8uGjSocHaPvr67V1jrVyUbpaMXjjWTHbG19eLtsa5s7gB9eC77D+Hh/WwhimXHQz8+Ux7tSrOrfXsVUFB+tVXXx1i0nEDaTfvjphB2gdJ9PeuuU2L/J2Z3qUijFxxs116WyBTOzcLuOkMkSyVQKjyUFSGANcpKY9EY5dKuyVdik7ExhpII3c88sgjKnfEBaTvvPNO17Dw9ADpmCl4GuNABB0jge9dGhskU7WhyX0kR+Qk6192oB7Uo7OcurQbObbrFIPNGc2mnWJGevpLB2XScQdpLxe8mEHa2D/m9Y3xjFiOto3npnpA8EB/v3Q0H5e2I3uko/mE9PX2SE5enrQfPywT5i+X2nMuzoB3RAskv9OMGkIi+VXbxhSVSDzZdmSt2t7KJA9TgbPgJUTucAsLjwmkf+bhJx3qdYvtkfT39Ur78XrpaDou2bm5kltQJAXlNZJbWCy5eQWSlZMbqlaxn+RD7oj9Jml7hd7Odjl98qg01+2Q/t5uKZk4XfKKy2Wgr0f6uruk4YPXpWrm2TL13A+lbRuSW7HIIGa2fo17nRxMmlU8V57vpV+bCo1i0/aaOvW90czObShK1vCUFkw6oZp0zL0mtkfRc7pV9q77tXSdapTKWYulr6dL+rq7JaegUKpmniUlE6ZKbmGJZGVnx1zT4BdIXyY9MDCgYCkDfcLfWVlZkpNfIFnZsQ9q3e2npPnANjndeEQqpy+S3JIyaTt6QAfTnNx8aTtxSIqraqVs6hyZuOj84GYdt2c4gdqpKcT2rniazWU27CnIeHiFeC80umklo9ehMiDtkgUvvZh0+Leur7tTjmxaLx2NR6VmwUopqpgg2bl5crrpmLQe3S/S3yulk2ZLae0MyS+tiBqm6laTno426W5vkdyCYl3HZiDIL62S3PzC6BXPGvRn4neaHL1dHdLR1CCnjuyV7tZm6evuUHCesGClMl5mIWEOwB4gbj64XfJLKqSoapKcPnlYejtPS1FVrZRPnSs5+YXSsG2DOuMC2BMXnxfmVuPwHC/h1zQ1ef0nkmI+JGe4kOPI57nVf3h0yIB02oJ07B2vv7dXmg9uk1NH9klv12kpqpygL39R9RTJL62Uvq4OOblnk2Tl5CgIARywRj/HQF+vdLWfkhM73paGra9LYeUEBbPO5gapnrdcpq78kOQVleql3K+ZJcIqTNLTmI9uHdpw9+lT0t3WLKcO71UWnVtUIvmFJdI/0Kdg3dPRKsU1U6Rm7nILqH3aydwNyenk3veldOJ0lZnaTxySwvIaBWdrgBPpbm2Sxv0fDLH2CQtW+HkUZ1CZaMwz8aYYoYC4edG5xaYMyR2D9R+hYtozN3nLm863MoJgGFcjjE+5I26atD+wjPREAJ+mAx8oIGRl5UjN3CXKdNuO1Ql6dfnU+ZJfUiaN+7bIQF+fVExfYAF1BPkDRgiYwQi5DoyzpX6XSH+/9Pf3qac/bH3umttVYhno75WcvEJlj/kl5SOrq02MvZ1he+VAf590tbUoc247sl8kJ1v6ujpl4qLzpKC8Svp7ulXu6I/acF0AACAASURBVOvpltMnD0lbQ53kFZVJxYyFUlw9WXV+P0fXqZPSuG+rFFZPkpzsHGk/eVQqps1T0LcfLQd3SE/XaelqbZbyKbOlbMocP5c/g8tE06rjb5qoTJpbOoNdBquhH7upNkPVdL4Lkdl0Mt6eoCB9hi4cxtbRANPOlhOCFlozb7kUT5gigDeMEXCC7ZZMmKaSSPvJw1I+dZ6UT5njuqg4MNAv3W0tcmz7m1K38UllnNk5ucrKAXjYJd/3nD4lHS3HZcL8lVI+bb4AhgB0ae1MyS+rlCzJHs2iFQy7BLmBg+uymWdfZ4eCP9fIzslRwM8rKZPsnLzQhgF0O5uPSUfzMelqbRIkm5zcAqmavVhyC0v12sgcfb3d+lbl5OVLVnaOdJ9u1ZkJQM4CLDJFXkGx5JdXS35xmWt9ejrb5cT2t9Tu3LerrVnXAworakaUx7ZH3n9FB0me2YzzP6LrBZkjmgWSP8hHBWrnBHHohEgb1Nqv6tRLRlOZdGXSZxBIx6/joYMCvl0tJxVYqucuVS8Pjs5TjdJ6ZI/09fRKxbS5cvpkg7SfPCTVc86RkokzRsgUyBvNdTuVmQMeSCUt9bul5fBuqZ55lsy98g4pKK1UkEVnrX/7eelsPi7zrvy45BWXKigqQ5w+X6f5FlvPEjwdWhsOSvepk9Lb1Sl9/b2Sm5uvgNbT1a7M1QJAa//lfgaG3HxtQ2FVrRRX1kp2Xn60N1m/7+/t0cGo+eAO1dHzSsuloLR6iPqUTpyhshALq/191qwAeYjrUx/c46hjW8NBaTt2UArKqqSj8Yjkl9ZI5fT5ynztdYGFn9j5jtafQae98YjaP7/YMaMQ0cXdk3vel8KKCdJ+/JDMuODqwJKKLyOM6UIpWjy02cxjbXDYwcRDwSOUXGs/9D8n5Tb/dn/3vRAhfkjh3jEyTNrzhYnfOAlLbNq7Wfr7B6SrvUkmnXXRMItTL4ZOaa7fqeDDFLv95BEFYKb0gKk5Wup2yrEdb0pRxUSpnHWWAt6R99dJwwcbFHQmnX2RlE+bJxUzFimAttTvlK2P/FAqYOYzFkpJ1SQFuqzcXAUiLXN4r/R2tCpzRadFXigor5a84jLp7WhXIM0vq5LC8iplr2jn6OxIKB0tJ1UnzssvVmBETgE0jVSjbBgmzNsx0C+dp5qkq7VRBnp7pF/w2MjWehSWV0v7iXrV04sqa6W/p0uy8vIVNKlHHrp0X68OWAwY1MEs+KFbo1d3tjZJd1uTasvWADddmTczihO73pOaBSuUTVfPX6H3czsY/KSvT9tVVF0rVbPOHtNwGr/Ku0kabsJvZJCLV32isugIN9JzXf2qB9dnbIzbeZlIYJxIoA4K0mMjmCW0Ju0GzLEvrDGNZnEvp6BE2hr2qyzBYhUgYo7e7k45Vb9b+vt6pGzKbGk5uFPySsq1LAwQoN/57M+U3RVXTVYvBKQJQA+dFn/fxn2bVZeeeNYFUlBWrcCInIIbIAEbaN755VVSOmG6dHe0Sm9Hm1TMXKxSC7IBAJ1XVGLJLLi9Dfpwcx/YrNXB0btzJSs3T0EUFs53zAh62k+pftzdcUoHECaWfd09Kq8AvMgYyBacX1w9RZoObpOulkaZvPxyadz9vi4cojOzkDp79cekhQXXQ3tlwsJzhwYVzidxDJXJKy7WAYPBo/XYQWncs0laj+xVf+cpK9ZI7aLz5NTRA1qX/KISnS1MXnqp6yvMQAnjLoBFHzuorneWt03mcLeAcwExsndE3KxoFgDDoiJ8gcqYtZihTE2DNVRvJ+/Bxu22Yavi1yZjDqR9ZcGLGaSN+eLHpluP7FM9FTZ4uqlBWa/xvNC7DQyoNttyeI+y55z8fA22gAXDZA+8/rgy34kLV6nUgCQAU0UWACgb926W/a89rpJKblGxAjsHZdGikVn4rKPpmC46oo9z3YUf+ZS6/yGl9Ot8MEvLoT1TJjuvYFAaABizNPADjRdQh5UDboAg5/A3gA7Y87uz5bhk5xWqz/GB1x6Tsmnz1C2wpW6XTJi/QjpPnZTju96VmrnL5HTjYek4cUQXOo9u3SBVs89RiQJJIzs7RyYvX6OzBEAaKYd7MjAh9zCAofn3dVmfMyhOP/8jMvuSG+Xk3s1SPGGaXqewrEYqps93fTdOHd4jnU3HpbujTQorqnXtwD6I+n2hzuxy8Xtf/NgxFKMeAmlnKr1BYB4CaVODkSTNzcPDT11jKRMUpOOiSZPdDrAl1+natWvlb/7mb0ZtRJs6P+nRCwaxGNicy8LbsQ82SNmkWQpSgOskR8gx4AJzhP0CVvxdUFYhrUf262LXrEs/Klkw3Lw86e/tUw80JAOU4v7uDp3yDyBFDPSrZg1LbT22X1qPHJDWo/uUIdQsWK6yRMPWDSoZwFLnf/gTKhMgIwCuAz29UlBZo8Dd09UhfR3tMpCVJbn5BXpdQBLvkdz8ImUkLCjqz4CovMDgUlQ9Werfek46mo4qK23c874OTpUzFul8E+09OxcviyPSdapJSiZOk562ZsnJK5D2xqMKzIWVE6WkZop6YjAITF11pRIgZBgW9hjQ+ru7Jbe4RCqmL5KaeUuV/R987XEpqp4k8z50p7SdqJfySbPl5K53pXbJJaO9W0RUfwakGeyYbTATYRDKHH4sMDaA2e7RMRQebgjzUDOjv/uRdOnY59zu9g4K0nGRO5YuXarbYR06dEiWL18uX/ziF9MIpIfmQn56aKAyp08ekZN7NymLrHvjGZm4aJUyRvsB2DXu3aKgiQvarmd/roBXe/aFGgiTW1SqbBZA7TndpqwVPZjPWDRk+g8LBrDRciUbcC2U1oY61a+PvPeKFJRVyoRFq5RZ7v/do1JQWiHLP/kllVA4YKuwZK4JODIQ9PYQ/dcvecUVKpN0Deq/6v2g0gjMu0VB/uDrT+h5SDqdLSfl+I63FPQa92xWcAdAYfhIO8WVk9S/u7enUxckK6YvlJ6OU3Jy7xaVUfAiKSyfIK2H96puT3s50OAJNKk9+yIpqKjRsjkFxdK0b7Nsf+IeqZp9tsy44Brp78MuVXJi93sydfmaUYEwDIjIK9QbH2l8y5F/gvpgB+oIY7ZwJN+16AAXz2aHZdFDYeXDmofl5TTKZc//4mGih6mUgPTnPvc5ueCCC+S5556T3Nxc+au/+qs0AunEmhyvBvRTXMAOvPaoTFm+WqpmLh7hbqfRdof2SOnkWXLo7Rel9qwLpbCyRr02qF1OYbEFwDDo3l49FxmFBbuBfnrbgDJvwDhLshRwAUeACF/hQ289Jz2dp2XWxdcrA9770oO60Dbvqo9LUflEXf1WTVmDRbIsSQUXuYIiZZsFJZVD9eV8GDnJiYprJisDxkMCfblp7wfS231aSifNkpO73lPGC1OumbNUSmqnS3HNVL1OX2e7JjZCtlCJob9fNW9kGgYrNGzuA5gSvs2Cqi4w9nZJc90uHSQIeNGy2TnK4Oes/phUTJuv9eVayDz4XuMd0tfbqwMC/uWth/ZIX1+3DkQkU8JF0W8wUTxBZ+xcyw7Uzr8NNU20SuuRv8PNiCMiX2y7utjHlCGazdTUJnPYgNxcJtriYSLYdEpA+u6779Zk/vfee6/mO/3Lv/zLNAPpxL4yjQe2SU9rs5ROnqmRgsUTpqoMgK8zIKMLjTvfUUDDjS6/qEwX0vCcIAGQZOdI7+lW9V2GyTJFhzEz9Se/BT/o27qoV1CkPtksnOE9wbWROo5t26jsEy8KXOKQNgDThdd8Wv2g6az4YOOrDPjxN2yZ80+fOKzyhLLarCxdQDy+420F64mLz1fgbanboQyautYuWqWucSwK6pGVrZIIjBkfbPy5c/MK9TxmCgBpTm6hdLaeUEaeW1AytIiHC2FX60lpPXpAr9fR2KCeMswCyqctkGPb3pCuluMy6/Kb1Aumt7tD64e2XlQ5UV0S1Sul/ZT09XTqwAbLr56zRAeNzBHEAm5eH0HOD1c2ZhZtH0tGeHO4eaxE1qRNCxJJ7VIC0g8++KAsWrRI7rnnHt1r6/Of//wZBdJ4QBzd8julAzDk5v3bRHJyFCgAktz8YgU8ZI+6N5+W/OIKOfvmz6nrWG9nx1CUHdN7PChYRISJIk8QEJJfWq6Le9IvkldSajHNvl4FVIAVT5KDG57U6X3Tge3qBYEEceidF2TOmlulZv5KZd4wSq4NYvMfDBtg5zw8NrgHniVtR/dpAM3RLa+ptIKEA2umXVVzl8rUlVcoKGqQDYt7PT3qwodkgZ7efqxOdWG+q5y+UEqnzJKcnHwdFDBSR9MJBVSyBjIbQF9vP3FY2TALfQxeaPj4P+9b9xsNBmLhkJkHLoJ4zTBzyM7OkoHePsktqdCFWYAd5myFhVt+65kjVgs4uWYiuGUAJm0jxsMZ9AYh1cuLUAt619tt8dDNqy9WS5rzg4J0XBYOnSCN3DF37lypq6vTjRLXrVsnqVk4TPw0bajPDPQr+2ShrWLaAjlNtOGJegUONFRY9aF3X1SgQyNeeM0fKJj09fRIdi5BKNlWRGBfr3qJIAcActZiHoA6IJ0nGyS32AJpWLnpdr2k4tz8qg4CKo20t8jCtZ+S+jefUbBfeM1/kfySSgVqPQb6lf1auZbzpa/ztOQMLhq2Ht4nO5+5Txc7YdnUp7BqkkxbdZWUTZ6l10CrxgujuHqSArO67uEJwmKnuvG16eIodcRLA68TogiRNfCz7mo5IZWzzpYJC86V3k4iDnfIqSP7ldED2qgytedcomBdt/EpmbzscnW14z7MGJgFoHvDyGHfuBlqiHx5lQ46mSMWC7hp0U6Aiz9QB2XTTjweehmcTXdl1iMLRUOJaN8HtXYGpF0tlrxFEMCp7XidSgqq+Q5mtCNkHA8GDcXOzVf/6GmrPqw+wSb6Tvr7LD0arotui+yBTDGoQStzhmEjVWRnW2X5Te6KY3VS/9bzuvB26O3nVTapPet82f38A7oghyeJAnJ3t3WOsupOXZTkfOPqhvkatrwmx3e+I+3H6/TzgpIKWXDNH6im3NZwwJJkNGinQ+UNJAj0Z2QY3Pb4DsmF9p86tFuqZ5+jWQLLJs/Ue1oLpbkqCWVlWxo7DD4rJ1vvh4YNMLcdq5djW1+TyctXy6SzL9YETVyXc6kLgxkDQeaIlwW8Jvn2Vbh43Wv4OkEB2l6DUeeOqurguz9ip1tLHxnQ+aR3pptESR4pBekf//jH0tLSonJH6pi024p1vMdC744KCJMkCc8PQAugAggPv/uSNO3/QAGGzycuOlcWX//H0tfVpSCni4R9fQqkgLHJbaHueL29g4uKPYNRhOjJlpcGLBL/Z+QPPEwmL71Mw8V3Pn2fzFl9s+rV3O+cm/9UtW1A1IAs5yNx5BUWKThSP/WHbj4prQ37hYhIwLx63jKZeNaFMoD8kl+kLFv9qft6LX/s3h7VzC1/73a9prr1ZeeoLUi037h3qxRVkdUvT2cMpw7vttj7QL818DCDKC5Tl0YCdwh1J0pz13P3y7RVV8r089bq95kj3hYYseLmuHgS35uQzXIF6RGczO4/zU1Gtyna4mHIqnmellKQRpNubm5OMUgb2ySvg416GrBMclqQW+PUSZ36N+4nK16/6s8sjtWedYF6LLAQR/QejBDPCdWLdbGxT1k2OTpgqXg/IAcQtajyB5F53Z0qJTD9JzT70HsvW3ksSsrlvf/8pqbwLJs6T/Nfz7/q48pcdXGRew4M6D0Im1Zmm5sndRueVFc5ZAZLUsmXqjnnqOQCGJN7hCCV5vrdGjCDlAGzJSKQQBwGKGuw6bF8nvt6pRMvjMUXaKBK+eQ5Gj5OThEWPft7OqWztdnyZ9YZBuHtterFgaseNtr93P0aAj79/KutASxzJMECkRh1Yt6rcGzaayNae051e0iiu0wTDaTjLe6kBKR//eCDstC2cHgmatJebw4ATBQeUYFouyyW4U4HgJLnIjsPZmlpxboYiLgGgMKg+/CRzpXe021SUFGti2V0KGWdg0EodCB0bwATVzmi/WDK+Daf2Pm2zLzkBjn01vPqLzxp6aXDckoWMoO14KcDRNdpTfbUsPl30tPRriy2fMZ8jaQkoVTp5DmaU4OBBxDH2wNdGybM/XVBcsDU5Zi0NdTrDAEWXz51jrQe3i/FE6doKDkeGfg98x0DDwCNfo9MoqHsJeVSXDVJpl9wjZyq36l6vmrUmbDuJAC02y0SA8zmTuEA2i6XuM2ebe1ghdzkWXdZQEx3kI5LMIt94TAok05MWHhiO1WQNwWW2PDBRg1MgSH29+MHnWeFkA/qZJSR7GwFS92OC1cyyVZ5Iju/QEEa3RqPBUC153S7tQXVYI5qQLmz+YQ0H/hAQ62J7Gs9elB2PXuvutA1H9iuniYzLrxWA04sv+V8y0ukl1SmncrOAd4Tu99X32VY67Tzr7L8QLKypWTSLF20w1XPZKzDHxwXut72U+rrDatHumDAOFW3SzpbT+qCHi6AnaeOS9nkueqdATOfsHiVzhTw2GBgYQ9CIhQZiMhfgrTBRgf6JLOzVcaBvWeORFnAC+icrDrevHLkbophANs6J5LMaduO3Gws4bhRNKCOp9VTwqTTz7sjfUCaBUN+0FpLJ8+w2CcQnJ2juS6QJtCsiVkBDK0+hBseLNTym+Zz2DMAh6eI5XVhyRSanIgUqfgLD27phYZNZOCOJ3+sMklXW6OUTpmjuS9gvSpL5OSq9IFkQlh6454tsuf5+/U+Vi7r+erNgW4M4ydXCec0121X97vasy/WxEUsWOL2VjZ1rrrdnW46qnIOqVxh47TNijUfkJzCEh2cCMpBRsEPnKRMuABqdOKss6TndIsmazq69TXNA40/dNmkmTJlxRWakztzJMICUZjoCB03/iBt9fhwh/d5RvIYBPChatuiEW3tioYY0b4PUvuUgjQLh4ZJz5s3LwUuePE0ZRCze5UdsEKUu7ukatZZCpAqX/R0afBLXlmlMlaAES8JvBfwcMAlThcYB/pVP9aMdWSjI0ESnhl5+Rbr7rT8qXGDYxPWpv3bpHz6PA27Bki3/vZfNcQaqaW0drrl4UHe6KJSK+td83Fl9bma67lX/aIJ9W47ul+q5pwt5VPmakAICfjJYMeAgD/4tBVXaHkCdHClI5Xo8e1vasQfXi0MSv3dnZpite34QV0cnXTORWokFhebDm7XbceKJ06TzsZj6g3TfapRZwAzLrpO2fTuZ+6TwspaqZixQN0Haxefr7OE8Xzk5eVJVfVw2tX2tjZpb293bXKQssFtFt6v4ZrrrpX8/Hx5+smnpLu7W+bMnStLly2V+rp6eefttyNWJQxQj3LFc7vDEEDbM+JZ4G2+ioYc0b4PYuOUgnT6BLPE06RBzD+yLP7EeEygH5fUzrCS1/f363RfXewG+tW/OJtMdei6hFMTKk7WurwCTYCkSfx7OpWJWv/O1vM0v0a2lUDJ2oV7QCMC2VeR/QIb930gu5+9T4omTFUZoWruMpl96UdV7gBs8VtW97XBABeSIgGWxzb/TiMmydOsm+EWFkkHCZFy86X9WL1k5eWqdLL98bs1LHvaqrVyfNfb0rxvq5ZhoZN2ojczIOF9YmnW+FF36oa6uPadPnFIoxZVe+/pkcLSSimdOkf9rA+88lsdsIiYrJ63VHVqs19k+KeR/mcCaBddfPFQRY8dOyYvPPeca8UpR3lzbHj9ddm3d2+cGhl+4fDcVatk0eJFOrg0NDTIjBkzhAFlw+sbPOsXBpztDY16vmrSg3R9yPPDguczFqRTt3CYHuCs07eBfmk7ckBONx2RsslzVGJAOgAk2RuR0Gfc1QBpDVjJJpglR6UNE0kI2GlWvAErIx0ShuUbTNa8nsEFRlH2yp6LR955SSYvu0zySir031t/8z3JyS9WyWTqijUy86LrtFNSF3MPs0Hs7ufvV5AvqayVwuopyujNnoHN9bskOytbGra8LtPOWyv1bz2r9Zh/5cd1V5lj297U6EkCXdhgAHc8FkknzluukYyWxCM6CFn+14fk1KFdukCIfMNTY7AhnDxrIEsqZi7S9hFmDlMHpMkwON4z2TlBGpv95sEHlZHaj7z8fLnt9ttHfBZfkDaXHuHL5nsAAKhrJ9VKaWmpNDU2yd69eyMOIL7YsMfdR59rR2On0/SgNq0JmKy2+QHp8PMK90qnnEkHXTisrq6WjRs3yl133SUHDx50bdX9gfJJx9ukvvvmiIKEe+NtAZOsnEk6T8CxX+UFvCVgqARrdJ06YbHljnbNG62Rc6WVyoY18lD6Jb+wTOUJDWLJAcTRrnM0kRDMnJ6G+9rRzb+TXHyNa2fK3pcf1I0JCMXmmvOu+qTUzFtm+TXDcrNE2TqZ9xgMtj36I/WLJn8Irm9WnmYrFzUpSbGqyi05uQq0i6//I/UFZw/B0kkzrZwchcXqLshiJTm0SRfKTALPD+pQMmGqugQSBIM0w04zlC+sIHS+UF35WBxFNuk4eUQqZ56liZto4ISF52mE43g+3EAaiWDH9u0jmu1WLjEgzW0TT3xiAWkDtCMQd1QncQK3kT2ig3QiWp9ykCZ3R2qYdCLMGQ4S1LWs8Yh6VbAtluXJ0a9eC7DhthPkO94rPW0tFrMm2f+gK561W3aWatAAPNnsWLgrmzpHmTOJ8xVkBxM34WdNpCKLhU37t+p57ECy4/Efq6sc+aNx95t35Z2qZ0uOFUyioeGIJ/kFCv54dRzdvF4Ky6pl+gVXD26026r1QoIAkLknOUjYCLd28QWy/9VHJKegQLfAAsBZaKyas0RBGI8WvE2KKidp+/lRzxYWEIvKpGbuUt00of34QSmfvlAXPpv3fyAdrY1sqTu4o81c1anJX0JAzZkE0j09PSoTuEkeH77qKqmdNHLAAqSRGIwEcqyhYQR7JbdO5aDevXP7ds2xU1VVLXPmzpFJkyYJ7JzzmxobZcf2HaO0cK47fcZ0zRvfw4JvU5Ns3rR5qFxVVaUsXLxY+xT686H6ev27pKRElixbqn9z3jtvvzPqpYobSEd6XfUmgxhhiz6MxqTtc4l4DVkZkPYM4g8HuGHOYnsrfI5ZsCMQw9oR/JS0HNyuO66Q9hOGC9u0ouiy1N2Ov3VD1aws6WlvUVkAYGcvRTxDCssmaOIhgBRNW/cxRG7TfBqt0rh3k7Qe2qu5odWjZMpsZcrTz/uI1MxfppICkoQGtHBOW5O6x6E5H9v+hvQP9Ev1zLM1eT/3JGQb8O1ubZT2E0e0PejguPLRDjYAIPkSmx4U10yRmvnLNdqwYcvvNB+HvqQTpmlqVBZIYczsNNN28rD6QbNbisoj7S2az8O0F19sthnTfRvzi1QWQQfXIJtxfNgZ8ubNm4U87Rx2yQPQ++jNN+vnaNAGlAHp+vr6IRkEQCR+wRy33n67LuiZz6dNnyEXX3KxDgTOA7B++sknB2WWLLno4otG6N+mPOXWr3tFARt5g8GDA/Desnmz/m0/l/KPPvyIK0iHfaxR9Wgu7Fw4HOHMEj083NQtXnP0oCDtx08aBUOb6tg+bKipxgUv491h6b0AVMuhXVb2OBLXH/hATux409KiSYhPtre2Zs1ZQTIi3dePxEI5OarRor2afQoBVfRlQJcEQ8gkRRW1WgaWaUAeGQOviYZNryqowcI7Go/pZgBENrJIyPWtnB0dKnXgwkdukaObXtWeDCCyswoDAfIE7BZPC5Ig9XZ1SUv9LtXS2SEFz5FJSy/R85r2bZWZF92gDJ4gmtaGA2oH2HLZ5NmD/t/dOngQUk69SB6VV1gsVbOXqByEJMJuK+jfSB+cl19WrTo98g/XChIWrour6uOdPjOsaEBkB2lkjiVLlyqwAthbNm3S0+1lXlm3TlavWaOfG7nDzrKfevJJaVYAnTQEoOjDG19/Xa697jqprLIGPa4P84ZtT59h+aLDeHds3zbifoAxLBtAJu0Dh8X0n3cFaWtAuWmo2YkCaXcHQvunTm3daNMjff+i9ZRo30d7vuZ7PyDNJiqTJ1upgKOB9MMPPyxtbW3S29srzMCMWy7nDlnBHnEIoic/n3S8zOfXzN7lTjcek+M73lSfXjK0kQ+ZHNMAGFngYMYndr6nAStltTOkoHKCarEsEOLZAVjjD02QCACFr7DKJUQIkrxI/aN7FOQASIJeOIeDDHMEvlTOWqSbDLBQuei6P5DS2lmD2eUsGYUgGJMRDze+A68/oZF/SDSkBZ19+c3S0WT5XWu+6ZOHdTGw7fghmbzkUk2UtPfl38icNR+zdjYvKtNkUSd3v686POy9cvZZMv28qzRTHUCpbobdnbqJbsuh3dK4b4vOLoi4BIBhypzL9cgiyCAEiNPhGDDQ0/2CNIuhJILC5thvrBx2AAZ0kRYWLV48QvIwIAzYAqzGG8TyntgzAlQNuFseF5YU8cLzz+t5c+bizjigL3V9XZ1+ZwdzwPidt9+Sa6+7XiqrKvV7WLBxCYTlGxmDz0tKS0YxaScD9wJpZYAxPKTR5zph28GB7VGHtqLRUCTa936b4Aekp06dqjKUH5AmyygH2xeeOHFCurosPBgB0qkNZgm3Au3XoEHKsQh26O0XpLCqVmrmLNHdrPet+7X09fXI5HMu1mRD5E0mwKRm4UrNLkeoNAw7JyfPCq3WcG22fmpWBs3iIpuu6sIiwSDFpfobXdli4B26Uo2coFnnDu/V3BkA27TzP6K5PDSbHjkz2k/pb9g6C4Q5SCa5+XJi17ty4HePSV5puQbdlE2arR4lp08c0fux0Ml2Xfg+swCJ1nzq8D4FYfJY4zkC2NZteErdAWuXXCyVMxZL8QTalm0lkCKCkix8eKX09eluNlyHnB4DfQNSPnW2lE6erawczTs7P18jeWH9bDs2ceF5o7bK8no2rAUc3PiUAju7jJtNfIM8y1SUdYI0oGYkBMAVv2kjdfBvmOowSFsueGjLH73pJmXgRs82rNkCyYdHhOVNoAAAIABJREFUNI3yMGgOWLRqzj098tQTT0p3T/eQfMK5e/cMu/hRDo2agwGivb1tBEhTF1g051FPjuSBtB2ebDq0bkprbc5s315LP/K5RBoPoI43SDMYV1ZWSiPrCTt2qPw0CqSduTuSn/Q/HqaL7bVEE65/82kFJwJK0HcPv/WC1L/1jFTNWapeGI37NmsujGnnXy35JWVWoMpgKDhsU3foZmduEh6xTVZ/j4IbkkTb8XpNso9/cVf7KdVwNZycEuo/LZp0CZe+ypkLZe6H7pCi8gmDm9F2qxsbifG1PMEx/X2DmezYUPd19cLAL5pFz6nnXqmeGATi6I7kgyHnAPbZN/5X2fPSrzQEnIRNx7a+rkEyRA4i88DMyblRNXOR+kAzcADKSDzWy0Fip37NksdAQPg4mxNoG/r7Zd6VH1eN+lTdTimsmijZOfkaUs9gg/dItIOF2LqNT6vswnoA0sxY0bJHaNKbNqmua7RkXsSeri4597zzBsHu4RGs2e7dcfnq1UOyBdryNdddp2YzUofdhnaN23xuGLjbd272dwNpWCCyCN/BqJMC0iOCId1FkKH6j9i9dph1Rutf8dCl4w3S+/fvl2nTpumg/Pbbb8uRI0dGg3T67MySfLBGBoD9dbYc1w1m8ebIJsNbX6/seemX0tF8XMqnzFbviaKKat02C28LKx1poerClmuelRta80vj4YH8wXZZhcXWBgDs7YevNFtH5eap7pudlaOyB+Ctm8Di35yNd0i/TFi4SmUGJAPN/ay7vJCpzloQ1Cx0GlbeJ3te+IUuHDIwENXHfo1lU+ZKy5HdKq1wfTwv0IYXXfsHsu3R/9BdyfOKinWjgSnnfkiZNQEyp48fkikr16jHB77fhAtYO5fnWjvOMFioPp6rmfuoFxsWnNy7WYNbSqqnSNX8ZTrAMVDQduwKu/az2woDV/2bz0nD1tdUm194NXKPxfjS/XADaUtWWKYLft09PcpKDdiiWS9dtmyIzSJ3cNhlC17c2lprp3QjddjtAJOePt3Soe1aMy/7obr6IU3ZyaTt18CTIy8/b4hJG/ZsmPMnfu+TEUE6vlKH11O2YYOC+TCij3UmDXNesGCBLhy//PLLcuDAgXQF6eQCNAt/LKSdOnpAtWVc0UpqZ2mWO2QPFsgObnhc8koqFWjQiOd+6HZNwA+LJAoPLws0WsK0rd1SrDYArl2tLZJXVGRF7w1Yycm5LhJHYUW1/gZ8AXg0bFgo6T2p0+H31snCj/wXvRwLhICjenQQVKKpRHtVRkCzJSPfnucf0HMJAT+x/S0NQGEnFnRdJBJCzPFdLp04Q2Zecr2CNLk08A5pP3ZIas+5UF30iBBEbpkwb5kuarLIaW2kS3Y8K7oRRk+9+Tf1YkAjFH3f+odk9uW36GCTX1QuZVNm6YDEruDlk2dL+fQFg5v1RoZa7H70/fUqNZETG5/vWZfcqPJPuh9uIF1VWSnXXH/9iKqbBcGRID0ccWiXPMyJdqljGJgHlJWjUTPDAmhNkAwv/Pp164aYPIPEU08+NcI1jwHDaNR27w5zTxNlGAmkE+9+Z5ND7dnwqKRjU3E/COKnTLR+Fm8mzYLhihUrZN++ffLYY4/Jrl27IoN08oNZ4mG2aGa1voc1o6GiEaO94oFQPftsZb0s7uE9QYY4Fr3Qn/e9/GsprK7Vna0Ly2pk1qU3aKpOpI6uthad+uMtwSIiWeyYzptNYnFbw7uioLxGc1JzTc0bDeuGoQLwuOmdPKwMlH0TkQ9O7nxPdr9wv8y+7GbNHGd27MZlDx9lk/7UhG4jnwBgMOmDr1v7JE5ZdaXMvvQmzc1BClESIeGZAYOfu+Z22fKb78u08z6s4dzYhAjBTrbb6u9XHR0XPdznGIBY7NOFztMEwuSrvgxI66YAuWxKW6TBMQwcbC224JpPayAOC5HYZ+8rD+lMZPLSyzUZVaTDGgz3ysk97+kghJsgs4fFH/2M6uzpfriBNHW2e2zYwdYLpDnHvljIv+1Shx3EAd8NGzZoZCDh3GaB0QLpV9QN0CwQcm/c63p6uqWqskoWnbVYr/vOW2+P8O7gfnb9ORpIx/JcIiZYsgvPXjexJciz4mIjH+kodxQXF8ull16qevQDDzwgW7awjZ51jHLBS17Sfzf3mmjmje17tF6CRdgVG/9ewqBVc82FIVqM1trT77hqvmS42/PiL1TSwDuCba2mrLxCcnOtBT5lwZrYv0uBSndNUZbZP5hQydqKivNNStKhfNOw00EPDcrow8jJlYZN69WfGS0WOWTq8st1URKfaBgrbJ1FSRYhkTlw02s/eVT2r/+tbnMFsJHUaNrKD+nO57j8kfIUjZ1sdww2sy6+XnY9/59SPWep+muf3LdZpixbrYuL1AXtHA+Q8mlzVXNXGUcjIvOlX/qlr6Nd85SQ1IkuhK81kY644jE7YaNeUgIyu2DbreO739FET5OXXKILppEOHUTrdyjzZ3GWCEz8t8mlPRZ0aS+QZmEPLZrDHoHoJXdQzi558G/Dvs1ru2jRYjn3vFWu5jQLhxZLHtDFSXueEPtJTLVJpuRk0pa0ckyLJhKkuX4wucThaDDIps2nQShfkLJ2mwVl0tE2oq2pqZErr7xSPti6Ve75yU/kvffeSyeQDmum4IDd0XJSjm9/QzePJTWntXVUjzJfdFDkB3boZgrPlBumuH/9w5JXWqHh0dNXXaXM1mS9Q+4w4GolS8rWHVrocKoVkzK0qExBm30JkQGsHb8t9znVmbs6FLg0OGZgQBq2v6GbuwJQB19/XEO7yUTHubpQp8mdClUCGUrMlJWl7P/wuy8qUFfOXKz6N/dGmmk5tMdyDezt0uhBWH/jvq06c8AThAGG5FEALKybBFBo1ZMGN5KlQdwff+uiigmWK57uRMM2YdnStHeLBubgK40tD7/7sg5wKlUsOl8z8rFICdBaaVvdnzltYwec5rpteh2uAUiz7RbeJ9EAPniPiP8ZeFcYTwt7vguY7+rVq/WGJrKQvwFO469sfJ3ttTKLjm5eHYA10YacT+Y9gloox+bROzXisG2Ev4O9LPeAeTcca5Atm6ygFWQZM5DYP+c746HS1t4mG1/f4Gq4YEBrXcL9HCfXdebvMMEtg0KLPdW0Tw8PfW9jePxBQTqan/TEiRNl7dq1yqDvvvtueffdd6ODdPL8pJPkfjcwoMy09eg+zSEB0MFELcCAEcOorW2p8IOGBeItUffG0+orTZ4KAj+mLL3Myh+dm2vJHSJWfo7BHVj6+9h+ivzL1m7egDfgR0Y4828AHNCGicLukSoA7s5TJ6Tl4E6ZeNYFCpywU3I/z7jwukE/aivbnHqRIJV0tlm7u3R1ysENT+heiOR5JoqRQWbSkkt09xT2Jmw9tFuyCwo14X/r0QMqszAY5eYXa7g6yfjxr0YKYjBg04AZF16jIe3IHUgutFPrqz7fVjfXzQHqd2kSJTRsA8DYBtfFqlnnqEcKmw1UzjxbauYv1QVJEzpvf08IMUeewf6EziM3ndz1ntQsWCmzLr1RozvPpKOkpHRo0Y/cH95pQr28INxgaIT7RNzMGYsu7R/cbe20eXYMDC4g6i+f4Bur5JFykGb6k3gXvFjGseB9i2k8gRokQCLQAsBkP0LLEyNf8tmHsPO0uoq1Nx5RkMDjg70FLaDboiybHcLRagEjvBrY8xDNVD0fOjtI9U+AuFYQ+QONFSZNJCBBHQA0sgUuatZGtWTOs8J6WQBsPrBNZRVAGgDEZxv3ON3TUCMa8fwgGx3+2NY92hvqZNvjd+uCHhIKi5ClE6bJrMsHQ4/X/UaDUwBjcnfgpofGTI5n5JHTJ+qlpHamzLnsZvUBhwHzPbMLohBzi4o0PakuYubkW/sp6gJmli5yUhZXPnugCky77s1ntG6ALDo5gTYAbenkWXpvzaBXUq4DJDvVtB7Za+UKqZ4iJbUMJvul5eAOZeBVs8620sSeAQeMeNLkyRqtiC8zB77Rw3mp3YiNF0wmF6jDPp5QQK0bUYxk5LQ2CLKEBeuUg3TiFw7DmiZcFwAkWTQ7vu0t9RRQdzI8JPD17WjX56ybxbbjpWG5y2nu5ROHZf8rD6lkgJcEEYSzLrlBNVItA3DCw/v6Bpl5rwKwleg/e1CHzlL2aU9fqr7Cg3mo1eeDVKZEIQ70y8mdb2uCI8CMRbu6N5+SSWdfbO3mAkiiEePm19tr3QMG3nRMTh3Zo77QaNCAe8X0eVI9d4XKKEfefUkXB5F5kGg6mhsU0IkkBIiRFVj8RN4oqpmqkhDASRa7ipmLZcKilVJQTLpSrYC2lfbjNcIejCzokdjfmkEMvjT9/ToT2bvu15rbg53VmT1wTZ3BiEhuMWlOK1V+IXKRuuKyx6CI2+PB1x7ThdiF1/5/UlxluaCdCYczQ95o32i39RyXlJ6B4Cq8Zf0DrPc9ol8j8mCj5wcIaPHLuL1qnAiQvuqqq2Tr1q3y47vvlneiyR2Jz4KXJIlj0MKwOiLy0IEBAI1Y0o1ire2uzEauutPJoA8zTPl041ENt2ZHFsDi4GtPyIRF58q0VVdKTl6RTtlhtkTx4RWC5wbMFskDJgxL1UAX0pOCb7kF6t/M4qLuJq4sm3wblrYNI2VHclgvATPU7eS+LZobJL+4UqUKjbxT9k1yJutvDUNvP6VyB8DO592nLbZMqlCYNdIJ22ehVZt9GbknYevUC88TFuYmLlqlv/F5pv64HaJxz76UbbuKLHfDYuSdPl2EBPArpi2UoqqJo/ozEgmh49ybgYO6sKEtm+QiabQ11FlpXvE3zy9SfZwFWSv/yCFpPbxXJRRmEkWVo68fHlbS+0x0bYJZWPzbvn277Ni2Tf8efTjfIxftNklNjUXuGMRXW03tJC6KPDMsSwcG6ViAOhEgHUiTTg5IJ69D4aJGPompK64Y2qdPt8Dq7rC8EAqLrGg+gkbYhxCf5PxC6Wo6LoffX6d67JTla+TI+y9L+/HDMnv1LRo910+5olJNV5pfWq7gbLFJq+eoPKE7r3SrJs3OKZTDH1rLEuzSayWDh7mrx0Zvl+Z3ZodwFv5g4XhdIBUgraCHI7ugYzPo0A58kRv3bFK3NwYH9HSAm7/xqoCBE2ZdUEwejIkWIx6MjqQscgs2YrZAAMyU5av1msc/2KAsG4a7YO3va85p2DtSEG1qOrDNymcydd6QDOPEBM0bcuKIugfiXYI7Iswa10fkDDLlMRDQJiSl3o5W1czJJFh79oW6qwuzCJOnJEmYM8ZuE2SCn5imRWfCke8b2Q3PwHiEdtr2AghijbB0MVEgvXVw4dAXk06sJh3EjLF3qqObX1UQrJm/QkEY1mti/4mm498wQzRp8leoy1lWtubeOLn3fTn8zou6CFdQVi1ci+n6jAuuVd9fFtNYjMTPGZDlXFg37BkAhaWTlY6FOVz1snLYwDZfujvI8wyzRrJAW8tSnVr6euXIlldl6sorh9gjXg/oyEbO6Os+rfclgo+BhXM6Wk7oriykLAXsAE+kA92dnJX8vVt0MPp/7L0JdBzneSX6Nbob+w6CWLivICVxF7VQ1mJRux3biS05tsfJJHEmmfdO5nnsOU5izzsn52lyTpLJzOS9yeSMI8txosiJJTmWFFuLRVkiZUkkJVISF3HfAHABiB1obN1Av3PvX9WoLlSjq7qru6uBLh+ZJFDLX39V3frqfve7X8WipTEahgaPRX5yyShkQXQL7hfVlDCSAh+P6BvcMdQhy3Y+IOWNy9hsAP4dMFlCcwK06pprwfhBN6GBAb5oQBs1rt9Gtzz4oVw/fUiCpZX0AmEj36IiqVy0lDpunGNhMc6AEVaMsaA54sxMgjDRtXAfpM2UjjGos1Z76HUuqaCL022cgnQyCR7UHTrdYUvdkdlI2ul0pPeIQlZ36d2f0kgI0bFqZTWtudWBpkBPP6Xdxbr4nC+pqaeHBoAc0eXZ1/+ZRv9Lt++WomBAOt/fQ4AFd9x0w620LoViAdElcxmRcIyKoHscDImKAoitWb2HT3r8jInHSJjjYsk4Uo6BYrnwy+eZPKxdtj7u5EGPgIJgEq6/m6oR7AfHZ29CRNCTY9J79ghd/CBZq2xcQoUGQJXueb4iGeu7yt/hZYOvAKg8dKvVhjUw8h/hsRE5X3r7RaloWi6Tg30SHh+Wtod/m2Ma6rpEPxLIBSnFS7Locw5A7j39AakSHBd+2VCfIGpG4Q+8PpZs382XC6Jp+oYUlgQzYKYF0vmAT2+S3Qdp/VxM4Kz3OjQG1wYJHr9KHZ6KbUQyvDecgrQdCd6CBWlUFnadOCgrbv806QeoPCBjA68KPhaaXyQNaVqERKAeaWtWiABFKCy6T+wnLQDwBO8MQyNwqiUVdVK1ZDWjZ1h1ovQZCzw74K0BmR2i87GBXtXXEFRHeJIeGeg4Dt0xjsFilyI/pW/o5g0eGMUfVguLaFAWHh4nlQAdMl4uiM5BpYwP9zFpB1c+uPkhyofdJ14sUGYgYgb4gX8HFzw+0E0w95dWMmLH/vCzNbu/xJcAGgIgokVfxKU7H5SqpuUydPUCI24kI2PdMmw8HNClU/lx4BWZmpqSJVvvloGOM7Jo/VaZDkdIFUFTnU8e0jZO26VVrKR22U3CZyeSTpQk1I9ulTjVhB4ourI527bB2bw/n8iRI0fkz/7iz2YdCVWDGzduFNiUGq1KXY2kM2v6bz25Nuc0pdUuH/6FMpxfu0V5ObPLdplSXMDBTvejQPRLeZryRwb9ATBhZ+5wWK4cfkNGejslECwlrwo/5onBPulr/5iSaGh6AfaI/nA8VaUH7hn+HKozOKLpqMZB+0vKlY+FD+20qlUPRfDXE2NUe6DCEWXhcy+okoxSHYH9T01FZLyviy8VJD2h2EBCEFE2eOCymkZqsVF+jvGhshIviLE+FO6EZDI0IOHxMU0DPsCvCZR2ozM4CmoA4NBxN23exSpINJZlt/IUFnqYTEVo9aqMo1AYo3ll55HJfwqn7sImVsBsRW9kh/JIN4rWJ8R6P0YoneN8HJaGp/zNoU2900jaDkjff999cuz4cXvFLJnVSaf8/nJ8c6PIo+PAS2w9BU4UnVK40G1zWiUJWaQBb4pJVvGBUkAUB74WyT1EvKp11iDN/wc7TjHhBboAUXKwFJ/kpTGFBQCT4hHYiKL6ECCvJQmxPjsuMHEI+kF9s9HLQ+tOTqMmOuaNshksFB2QDII3Bq3A46LMHMoOvRAHnO9gDxUZkONB8YGKRTQOAJiCM4a2G4m7wStnKTWsX3Wj9Jw7ItHwpHSffI+/R4k5gBOJQzQLaN//MoEZLbMwDtAToe5OKmTW3vfled/52/ENl/ENzM9Obnhoq6Omc+pzg7P5t7O/JtA2I7Y4kOElDRmtPly0Ax05dkT+7M9zFEnDuyMznPRThiLQ7AA1Ci0g/4JZEMAGn/bTU7DZLKXnBj7lGUmDDYb1p08pM+DtAS00FgAt5GMAMIDf5BC6m3SS6sD+waMCvJSvdDHVF+BX0eQVgIoCFfQEBDWhvR3UewJtsKB5punTABu6gk9Gcc3Y4HUaMoECgXUpneY0i1Ka7k+OC3oIqggdOm1QNlWMliENBKBCxQGOHDQHNMzTkNNdvUgOGKoMaJtV+68J6Tr2Ds+jfu0WVcJdWSOVLauk/Z2fMhGJ9l14EeFLo6p1LSNweJ8guVigJeLhacnSpTEfaJjmK3e6mUU1dVXWpFjQBsv+YieCzp5qSoUY6S9pKzv0cWg7wizZQZiUGH09ks4lSIPuGBwczED7LB2k7Uxf+hcee+h47+dUSNSv2aKq5MD7InnGTttRBX560gvURCRCdzvolKGZVib7MyAOaoHFJH7lGY0EGzw9UJINIAZXjGpGlI/juJCvKQc7pRQBYOIFUFxVw+INRMKlKOMOlhAYwaZBDQKqBZF/58Gfk1oByCpjJeUHAnDFOhg7xqM8PMYkWFHD6kcUpIB/x+/QWQVJQyhPVGJxUibHhpicQ3UjVCg9Zz+gBK9xwy2kPeDr0bL1Lrn+8UE64uHYrdt3c9zNN+xi6fho/zVp3XKPLRN/d65mfuxlLlc7nIHZ6Oifnn46hRMzKjxs0gEpHMXuJukCdXKaI/lIYvtwEEmb9xqbVShUk5xUJugOR4nDzPQ4BEhnc4nKuTefozkPdL3geaFBRjIvKlMSjUwp6R08O1BYgi4q4XGletDLnskjYztNrUESRHl89F08QSN6JMDQHgugD9+MJTffr9QXvVepjdZtSfEzlELDMc7nR9FMr3rf+3zksNmstrudPQhZDTk9TYUIOGMkECsWtcj48KBMh1UZOwAaahBE0RwVjPW1lwBld1HVRQZUDqJvbINxIyJGc132EITkraiIYA1KBUlGnGv/hY8ZcePvSCDCShWRetNNd0hN61oJFJewk3pV84qCRM50S88F0lZdUqxB2gjC+gHMUbROOmSHd7Z6co1HTgeo7YO01RHVXGnMoXqkNKC2izZxMztXbtaww5zSHZlLHGY3kkZ0efWjt6Rx/Q4JVlQShFGVR400vDTw+R6AZwYarKI11JhyrCN/gGScpnNGuTbd64pjgIiEn+oZ2C6XD/2CBReIRKF8gMoCfC7AHeoJLDrY4nh0shNhYhANZwGm0EQ3b9olPac/kMHO0yxaQaVe3cqNLOxAxWPz5k/IYOdZTY1SxUgZHDsiXVAqiNQb1m5m0Qo9nssq2TpLNZGNUpkCygYJS/pQg+opKWMXFnxZ1CxZw68HlI+PD/TSMQ/abpwLxgoqqKJ5BfXLmNPeC0cI4nAFxPmB9uDc2vrQtPv45N96c4E0ehvqvQL1M7MC6SBos+KgTE6G6fs8s6T2Faofc3JyMkHlYvw8G/sZJrsC6YCzvu/Z+7D6Upj7ZZQOSGMcc86smbyOimQikrZdcaiD9De+8Q1aIML28PHHHxd0sy0rK5Pq6mrZtm2bwP8ULcshM6mvr5cDBw7IE088Ie3t7ZbX9YdPZTeSBhhClQA5F5Jo6m2rDPORmNMLVhDJklNGJD0VZlEF1uTP6GKnfD2UMmSKiT9I9xDpnnjxu+SB1eKj2gEFGwBe8NgAQxgTocwaRSEohgG4AhwB8nSyGx1iIk75gyi/ZyT4oDLBiwPHAYAjCgd1wiSmZpCElwUsSkGr4HyhxMCXAcYMsyL4agCs4Y+htNnKGEm3S4VkD57a2De01vDVJnfPZgU95OXBu2MbeJrg6wAOeEgkokAHLzOMG/MzPTXNLwvV/suuCCoZBOTf7xOBtNmPwwqk4R8Ng378qS9onbX/nXdornTrbbfL6jWr55wUo1E/jokmALpJEzYETw7Tf6tuLOjHiDZd+vH1BgHYBovRbxr7gLUqlrq6WkGjXCwY757X9nBdfL5jMa6LF8BnP/dZ/hz7f/75F0znk8IXg67s0J9Eh5G0DtKxlwWicQUYBsf9eCQnSDtIHNrRSdtWd2SWk87eQwdAY2EKQBRRHmkLGCChFDvMyQdggxqYGh8jMGF9qBwUoisKAaAMugCl0SxSgQIkOk3Z2pnXnmbRByJcUBK4pqAKYM0JPw4AJCV/5ZUsCWczgOJSiUyE6PqmN7EFuNWu2CCjPVdYjg0aAn4avWc/IFAC/JXHCKJ61TYL/hawKgWgI/pFIhGWpvARwRjBlWN7+EeDH0cEzUrIiTGCPfYBuoIFPkV+VRofUUoUHANcPI7RdfxdRuAAcaVC8SkHPpBGkbAsWreNLx/4g2A/FQ2tLH5ZqAlFK5AGMO2+/35G0cbO27jN9Ei6rq5eHnrkYcsHRG97hX3bBWljNxbzTjGG11/bw7FYtcwyr6+b/5tBGqCOex5gjN/ZAWnjujpIW4sozJTP3F8RtiNpi4PFfmTFRSeg/52CtC0JnhM/6cypO7IJ0sNMtKHzCMBMmeSPU+HB0nBUAmoATP+MSERFm/CFDgRVRxVEukguamXiylApyEo7tIsCgKGYAyXXq+/9dek5c0jGeq6x1yAAju2yIpOMlmEUJPDeQKstaLTZ73CUVAoAGNQGkoVQeqCsG3RM6PplAiuAkHQL/gf9Nopf/H7KAseHe2W0+7KM9nexp6HyBonST5oeGBXV5Mbx8gHvPNR5lvssgYa6drGERwdlKqyaEeDrgQ1zx0KU6KHXITy44ciH7ZFURPSOyJtFMaFBadlyJ6Nn7AMKkaErp2lNWlqtveyyd8k9cSSrTivGZKGx87cRpI1UyL69+2Sgv49fsroS5NTJU3Lh3DkJlqjqTkTHaK+FxdhcgM1uJ8NxzWfRZAA/R7NavY0WIl4AtRF4AZp219WjY4xR7ySeDKTN6yaOpPVLaZ9vN1ImCTnpOSR1/JUGyLH+tkahjCmqzgQnbZvuyKwEL3vPEdQMkL1B7UDDfS3JRge6gF/ZbcLHOKRc48RfpDWgDTGKBQjpFAEibP0THpEnALjz0B5W9aGar//8UTZg7f54v3LFi4QJwmUNzfxkQmEJ/C+grgiWwwcDwB/U3OB6WRKO9lV4eYBjhnIkEplghF/e0ETJXNPG2xj9qkShUM2B0nBQL/C9BrhXNi2j9A8AjnVBsdCbAxF0eELG+q/zxVHZvJLOemwoC601O52Dq1f+1Iz2x0fZKKC4epGU1zdJsBTOdGgzr7qRw0dkcqhXWrbezX/rhlJoOgvKqH71TXHWpdm78rk9khmku7uuCQBYB1NI7r70la/EBolIGr0GH/qUogvMtqToiFJRWUlZLPoVap95ca21AJiIavVFUSu38Z96I1n9d6rXoop6f/zsc1JbVxvruqKOPdN15TOf+2yMQzevqx/TuE4ykAbNYeTkAdIvPP+ChYzPWRTNNJIh0LYE6WQArU1QwnjdxMI4jaTt0B221R3zh5MOKQtSeEf7/ZTV6dWFNPHx+RiJsuqtqo5/gi+GGoKVb3TDQ7m2j8UjWNjCKjwhxaWVcvGXL8po72WCLyoxT0ImAAAgAElEQVQPl+x8QK68v0eCldXkouH1UeTz0S0PUTf6DgLsoKpAxIxjoPBEabXLWECCFwO267/0MSPmkspqtrVCZA3/Dao0UOGn8c7oBYhofwQyuelpqV22jt2+IfMDNUFeHUnE4nIqW9BBpbJ1Nbul0CI0iuYBI8riMQDVC5QmNXyJ4AWErwS8VGCidOWjfZQCglqpXbZBJkf6WF6+aP0OdnShJ/b0FH/fd+4jPnhwHeQLcAEtZrpj0+bNMZrj9ddeI8VgBmndmhTTpMDviGnGZn9zW1EP+ka33nZbjBYx9inE77fv2B5rVIvO4UhQ6q2xzCBt3M+Lz78gFZUVsXV1Xhsvg4H+AYL9XCCN88a6RrpnNkhbZOhiM5GIq9ZeW6ZIN2lWxAzaht3HIulE920KiUM7IJ00kn7u2WdlfVubZFbdkb2nFZ/muG4AWyWrg9ez3hCWJYcqyUaE0i4pzfr9TPopC09NtaCZ2bMnIRJ//oCc/cWPWH1HpUh5laz8xGel48DLlNMBdJEAjE6rRCTka6ATek6+L8HKWvLHsBCl1A6a6NAAi0NAbwDIocpQvhollMvRjhSJyECAGmhQKPAGgdYa+4Cz3Uj3JdIg4IdRiILzA+VBI6fJcTrWYR6QRKxYvJRcNuYDyUJ0Q6cXyDiMltDaa0J1n6HXdFDGerukuLo25o0NH4/p6Qj9nhtWb2JXFyRj8QIZG+xm2Tm64ODfcLtbSIsRpEEpIBGHxdh8Nh6kf8g+haBEFEgfiYuKE+kO7II0wHWmo4uw28umzZt4LAA4llRBGvw4ImOA/cMan54ocaivu2fPnlhC0ZruwIiMgGzkHBLfSUadNNayBOlE0bQpCsf2uqNeItmHJyJp961Ks63uUCANgEJ0yG4mNOeHzKxPzT1sQoHR/gCBFMAIrTOSZ7qNqH5b6JQHO2ZPReTc6/9MK9DrZz9gN5a2h/6tdL7/mjKwDxarVloAffYjBOVSqZJ26EvIMnQFnuByMbbWLXdRqQFPEXhosHBlcpyyvovvvCj+ooD0t58kjYDIVSk6xujPoRrgTkoRqAqWtsNtD51b1AsHrngwdyLwFgX45QA/Z6o8/H4CNfh6UCT4D18UKEvHC2d6ckwmQ8OyYtenWCYOqgRUC7quw9N6xSc+S79nxZpMkQ+n5rv3KlthLd54K2mehbIYQVo/Z3MT2bnoDnDPxl6GFRXlBC0ln4McTyHKXCBtjJbf2rdPOjvQXFgtaCawdNlS/j1ZJG2kRsyRtB4RI/oGpfLlr3yZ+7QC6UTrzh1J6yM2EhCJOeo4GZ8dkyWrSFp/PWg7i6M+TDyIU5B2JXH4ox/9iO5N84aTRqQ5Nqzkd5pdKLjhykUtMo2IeHxMASiKQrSIGWAEJQboEIApEm2gJnxSJCXV6DXnY9IQ0fT5vf+iIk0AYf912fiZ35XOQ68TaBet26o6gcP0n2ZJV5n4A7hRGdLbxcQdeHHQMbAOBWhCyQGjJoL8xJjUrryRETFKteG9zK7dkQlSKHUrb1I6b3g7a85+jPLxM63rTDg0IINXz6ukYXG5jHRdJJfM+83no6eH/nWhuplP0uypvAE/L2EjAZg+ofkuOpfXrrxBtRW7fllCXZfYpQY+21SFQPmCIhskV31+tr9CtF7e0EyqZqEsViCNZCE4ZX0xgzQ6iX/ms5+VYjTsZULvNd5r6HUIznfm5yryTQbSRgCHfA4gikWpTO6L0S8AXuO6nZ2dMd5bFd7MSOXM6+rjwM9HQqE5QVpfF/wzgFkH9NmRtJnSsH/XOAJpM/Ecl3XUqg219omJOGqnIG2H7kjKSf/N3/yN7Ny5U5566imWhed1JO0D1xoiUKDjBxNi4HIx4zA40igOmt7jwwhNZdmNpUxJ8yIRlj1X0L9DXSZqpvGnFpGf+fnTlKABhHrPHJbNj35DBi6foa4YyTmA3UhXp6CTMc2btIQiXhpsfQUP6ZFBSvsQBS9at4XFJIis8QJBJxYAOIAWNEUQXwNRn/Se+UB5eixqVUZQ06pbC7tva7ruKGz5okItNkAfvtAoD0fEi/NBtSP8R3BO+BqgRJHdWkC/qAYCMjUl1cvWSd3yjXL29X/iNoiakZAdud6hdNnbd/Nlo+R2uKuntRfgKF80iPzhOAgHvYWymEF6dn9CmcVJY+6M0S8qfvv6+qjg0DXOUF1cOH8hJt6dK5LGXEPOp28L4B8ZGZFly5YR+LFA43zsyNFZEjx93aampliS79SpU3L4/UOz1tWjaOxvrkgav7daNzFIJ4qi+QRa3kpmkNbuyNnrzkV5aIE6vq5jSo8EN25OQPq3fuu3BF6ob7zxhvj9fkExy5o1a/K2mAWRMKJR0AEoDCEvTY8LlIargg5YcRaVlJDyAM2gc9eIoLHotAE7i4+PalWKxdxf17F3mSTD/ntOH2Y5OPhkVAri54ikwf/iOLrdKYALybXR3i7VSRy9EMsrVWNbmCVBElhcSrkeFCTwhYasjc1lh3sZsYNqga4ax4MHNOiLRMvw1YvSdfxtxW+XVYpvGvAdlbLaRRpgK6qHPRFDQ3iDUWIXLK/hmIevnOOLC4lM8OhIOCKRCJ138023M0lJVQdfQkrCx3OMwphqUgbaTxK40TcRUfZCWIwgrfTIKlloXMyRNH6HaBr0grHwRN/GGA3rP0sG0sao2TzvOuji58b9oI+iDuL6NvgCgFQPvzNrqvXI2A5IW607twTPvvyOz6rxJJPRHbPzsJa3puXrQBtWTkBaN6ru6uqSzZs3yx/+4R/mZ8WhNrOgJcCr4lOffsVsCAuKQ3lIq8q8KCNucqnw0CiHuVJIAqWlBHPaloK6hkKELa6UyRGAFG2guo/vl8Ubd9IUHy52q+/5Aos6oC9WbnY99EvGTsAf46WByBtKE0S24HSxX7TAYsOBSJjmSeHJcalfsVGOPvv/sqFs5eIVrEpE4Q300ODHV9z2CJUfiRacH6L6rmO/JB1SUlmvKh17rrCPIF4e+DfAGZpoSPjYENfn4xcIPEagEmGisXEptd6I8kH7LLvlQalqWROzVyWtU+RXlZhRZUKFFxt4c1AmGCeKYaCKwdfCfC50QbWeShb6pL+/Ty53zvDB+rW6adOMC55ScsyEd5DP1dbVkeIAD43tu7u6Z11mgDDWxdLd3WW5Dn6HpKReQWi1PyPwItqFa5++/kB/v5w/dz5WSm48JgAW6+sLimew6D/HutBFG39mXndSa7Q7c3Kp0R2zysrnMlkyU9w4eAJOw5y+NK7mFKRd4aTLy8tZ3j06OiqQgnz729/OT5DWJp3gGwkzYQfgo8kSO3TD7U652zHiY0dvVSjCBBqKWOAPPTnBi4eINqYCwbao+gtPsioQibTmLXdKODRCu09wtKw8nIqwCISdu5HIi0Ri4FRe36wa3oYnqY9GhA7vDSgxwOECIBHJozv3xy9+l2CKhgD1q0GHBGTgwseMZBvbdlKlAXAET03Pan+A3VhwLjivvrNHZPDKGdWJpqySLwVI7hAd42UBjr7v3FEmVicGelgpiI7dOG+MCRWQ/CKAux4qEEsrpG7VjUqLrTWzxXFp+6oVAalCIXh4qKpNlJljLrA+EpFQfoAisdNyK+EbKG9+kUjnpSODiQyNnZezKDKd6TCDtFEnbd6vuUo6nePORL+JoNDZHNimO+YAZXXPxoN2otdGTkDaOOGPPfYYQTov6Q49kmankSEVrULqRotSPwETII0CF3brZsZc9f4DiMOECWXQqus3knLw2gBoj1GTDNBlq6rQoJx6+QeyaP12VhgOXjotw10X2fcQkSmibdAZ2K/ij0X6L54gyLPp61Af98OxlFYSBJHYwzih/gDYX/lwr3bscSmva+Kx9cRi/erNVKIgYmWjAUj5hvopwZscged1hzrX6LQUIRGKrwh+PKiXlOK5q2Ws5yrHA64cNAsAGy8hvCwQISsOXxgJwza1se1mJjk5Z5gjUEdFqvO6aryr3Pu4LaLqAOihAV4LvDRRpQj/j5qla1UOoLAYZsDmd7iLc+YEpPXDzopcUxiP2sdcBLH9ndqOpM3Ta/M9YBVoOwVpO4nDpDrpeQHShtlEJA0ABiBEQFEEg4oXVe1QYl1NkCQEsOiud2idBRmZAm2YL42TZiDvStc8BXQoOgEXjWpAuMJBFw1pH+47ONKBYkEEC2nfuvu+TGvPzoMvs2Qa/C0q/dgHEe50oB3GRljcUlxVK6GuDlm04WbVZXzREjYuaNy4k1wxQbq4mNGsHwUoWi9GJCDPvPoPpHfKFy3hy4ke1VHICctkdKCbLwW8hFAEAzoGLnqU/U2MSu2yNka64MfhgIfycbyYYH8K+gbAi3NZfvunSH/AwwMvPUTSpHPGQhIoQ8l9VPmhoNSeMnSAvE9RTXDZozdJB+ezYfXmBdLPMBE6GGPTRDoCm0hiH9Pi1nQK0m4AtDXYJzv/uefBcSRt3l0SObZ5dHZAGgZ0zc3NPF1bdEey9lnpgDSSHQcPHsydC57FNwmLWeBgV1ZBugP8K4CXTnCM+OiJR96ZLbIAzCKqlFzzX7a67+kDUhSgsgP7urD3XxQ1gjLwukZ+9vdfOMYSbAAlaAUAGwpdUOCx4o7PEPgArkNXzhIsQbGAK4bSAq59/ReOyuIbd5H+gEqksmWlNG28ldRIf8cpGibVrdigSQJDLCVHL0e43iGZt+quXyPYqiSeuhvZETw8Qe4c53zply+wCAeJSUTLVa1rqMFGhIvUNiLxa0feIv2B6kNGxhKVtQ98NdZqSy+1p5PgWEhx0pA1an7ZLOLxB5UiRptX5AkiY6MyNtAloZ6rUrt0HTu8zP/FGDVmP2JONL9GnnlgoD9OU23cxkzMuAHW8dG0+SG2/3KyHUkbg/dE74Q5bsR0OGk7kXRSCV46IO0Zq1JjJD2milkA0ijsUPI0yOFQPIIEl2oOizJvGB/BBQ7JRYAY6A1EikgCgnqgb4dWSo7Im6222LR2kMAJD2gUjOBlAJUI+GBE8eCSQW+goOPSO/9Kr4sSRrqtPCYiUVAW+OzHtjg2fDb620/IonXb6Q2NRN2qO3+NUTGaxA5dPkvgB5UBGR0At+/8URlAGfey9Sx13/Dpr5G+gO6ZnWjYcLdMFc9MjtFj+syepzl+cO44P6hUWrffq+xUOUciHftfoUQQwIqIGMnPtk/9tpRVL2LFIdz0WJVZFGDzXljDXj/5PnXUkBGiZL6qdZU0rN0qpVV1fGFgPsibR6Nsw6X8RQJsOTa/eGpzhsoKFewDkVdeYu7w0qqH6GwfUON8WIW61sjqCKTNQJ0ggrbKJhivgZ1I2mm38PlPd5iuHyLp8eF+CaBTdm0jk3mkK9jBGxakEdXrUFNwEITJXavPcxr/45OdDWUV1QEABFgCzEGDAKzVp/yEFAX8MoGWWNFpaorRFBa8NKgP9BxElAt1ROOGHTTxB3VRjMKZIoCcolUuv/8aE3YAP/g8D10+x4gYTV8BajDfRzNc2JCW1TXzd0jIXf3gDUrsVt75OTn54neltK6JTnc0UIqEGcmDO6fZP/y0fUXSfeKAXP1wL7n5IiheSkpl5Z2/xq4rrKqMhLlO14kDLG3H3OCFtOHTv6vRRcIEJ+YFNMrlQ3uk7+xHEiirkorGVn4BQLY3cq2dunEoX+BDTbqIumz1tOCFhqQrdOkrdv0Kvz7mx5IiAerxk3cjgramO1IPc63GNMtkaS6phs05z3Qk7Rikv/Od7+SHuiPBZwvkbohEK5uXU0amotQKRoZQHxCc/AFKy8g5T0/TEY+UBZ3yVLSHd76u0QGVwaga646NiB/ueqA9kJxD0hHeGRU1bCTbfeJ9AjbM90urG2X46jlqjDf8yu9qlYiqQwyiaRr6o6NLfxebv0K6Bn+M6yffk7rVm6Ttwa+Sux5sPyUX3/oJO34ryZtWcTgxJqvu/rxUL2uTI//0F0wiEgWjUalsXiFrd39JyhuXsBpxcli9aIauXpCO/T8lYCPhiGrCNfc+pjw/+rrowz1y7ZKc+Ne/JVUETfZoX5dsevT/4njRIAERMcAc3PzFt59Xsj5+FQzyhYAEI15Q4L0BvstvfZi8tuo1OU2JIoAbQN196n0Z670qy257hNdrfi0pfFt7aALcAmarOHlm36nPkS2Q1ufT6gPH5gdNxkE6k5x0zuiOOa4rIsZL7/xMlu68j0oGfmqjDRY4Up+PBScAX1TrIZIFACNiBt0A0EKRCf5EJR8q9RBxq+YB/pjOF5/qoB6MKgXojRFBgsdFMhF+zWX1zWzq2rrtk9K86Q4pRldv+ENDzgeQBwVAH42AnH3thwTh6ubVcvWjvdKy+U5l5g/r0qmIXNj3L9QeI0FYv+om6pnhz7Huwd+kJ0fv2Q+5H6gzBi+dZBS9+IZbYi8pentEp2kOdWbPDzUlR7csu+UhWbL9XtXzUUtIgkYB1w1ApYKl46xs/MzvS1XT8th84Nhn9/yQChFl/Tpk8CwpZpl9eX0rv1yW7XxQqpeuZeMFZQOL5gKllAKW1Sxi5A7ZH7q7A8zzZ7H6OLZKCibJTqnvjMTC3RxOiDtAPRPOKrrDjJxz0R3WJ59oXEn7HDp8J6SSOHRMd8w7kLYxyRfefoFlzdAmA3wRoRZX1asIFmCrtXlC5Mfy6spa9RmOBCN6HAbhtzHBSA+/gM80dMYwDCoqRqdupa6gcgFRpfYnIvSu4/tlYqRPomHl/3zto32y9oGvkGuGPhpUgaJWlAJC7xrT/t7P5fL7r5MWgU81Eo3gayOTEzI53MfGt1BboCFt3apNtDhFBSIAHNEqXk79l47LuT0/oqRw6Y57GZUDFGHej84v6Ijevv8lRsysZhzokRWf+Iy0bLmb4EtzJimib8npV/6eShb0T8SLB9QL9seP0yK/XP94v3Qe/oWsvOMzlPAB2AG6YyiaCY9L7YobpOvo2+T2V931OWnceCu5cQA1PVOg80bjAxRC9F6Tka5LfLmhmUBJlTKPyr/FnCS04l+tzmo+A/TM+aqzVN+o8YvVi23uq28bpG3ghd37DLtyyknbSRzOP7rDxqSDFwY/3HTjLjIWiF6ZPINOuFi1iwIogY8FXQGgA41RUl4tE6ND5FV1nbTyycAtoW4L+oKA64ZvM8yYkKCcwt9HVaR6vZPSOWq1K2ul+/g7suqex6Rh7Ral18a+EJ1TZ6wsS8FPd338Lh32wDePD/XI8l2fkbrlG2IdXFBAA68QnAcSc2vv/ZI0rNtK5Qo5dYnyC+D6iYP0ziB/XbNIWrbeI01IzrHkfZoe1RfefE6kCE0KJmTpLQ9Iy6Y7NS9tRPjK2/rcmz8iYEOB0XvuQ2nefBeVJqq57qic3/tjjqV5y13SfewduX7mMOcSxTNQcUCxAn03IurlqJJctCTW+QZJ1iAa5cJ3BL0bR1UicqD9BF8m9Stv4AsWYJ4/y1xctDdBeK65dSdROPsISktlXNKbGzNYW3LS7h1Ojmaix2Gy9lnG8aOYxfOctA2QRuHElcNvyrJbHmBJNvhifHazBBsdwiegU4YpPsqhQWMAN1GAouxFAeLYjsb1seNpSUVosNGgNjyh6BRUI06FlXeTzyfD3R1y/dT7jMIBUFc/fEvW3v8laVi7jaCmVBUq6aj6LQKk/bT3PP3y31PrHOq9LCt2fZrRN8B8enJCOg6+SroDx4XyA8C3aM0W8WMM0HyLqvKDwX/3x+/K2GAfzfvR+QU8M0vfx0P01bjw1k+kpKJOIhMjKrnYtlNVYDJ5CE1zr1zY9zzldfC17r90jNQNaAs4DILzv3bkl2yAC3oCyUMkO/ny075WkDREWfiitVtZCEPnQHx1oMMM7FrRRKGqToH0yCC/UqC4Af8O3XnDms1MhHq/lNxHbwvdF9rOS0W1yZpxx7OzTbbXcYfmMI7aqOxw52wsx2jXvyPFIeQcpL/4xS96uyzcmKlNMsnQJ9eu2MjOKIhYEf0RFYv8LHQBUKKnn94wFruDmT66Y4M6YJ9DSNB8Psr5kODjuqUVLHZBBKyqCyMyERqKycgQUUOOBpkcgBH9EFfd/QVpXLdNKS+m8ZIYV94dsCwNBklpQGN98mdPsqtJz5nDbEK7aO02ekVjGew4JQPtp+j/AemfojuWkc6Apnmg4xSjd0j1QB2grReqIKEFn0ZhSwA2qONy7cheufTOS0wowgFw+a5PS8Oqm3huKukonKtzb/yIlA5eBDCPQnIT84nO5ki6ApzRPgua58FLJ1Q3GHyVaF3R61feSGkfImIoVtgEmA15lfQPLwB/qao8xN+pZcfLzufjOSCihjIFfLvuRJjic+XyZrPlAnaauhoHYe6a4vIAXdmdl0F6zrFZgbSNwM7upGUCpJPqpAEW/KSPRuXRRx/1XiSdooQGJkPQ7YLjRdIM4Kgkc0HV/ZrFFwFGl9T8aq5wLABBRaBPOeYp72ZVFMIyaEScmpk/FSIw9Yfm2od2W0qid+3oL0l5IDnZc+YjWXrzfdK06RMs+uB8gxcn9aHGgboTANPxn/wvWXrLg+Ry4R2N4hQk6KCGGOuD8dFV8utoNFu1eBl/jn1u+NTvsLgGUj3w6QDaVfd8gQlGUgaU3/kIlCisOfeLH7GzSngixKRh7fKNSksOCihYwkj6+PN/Q0qiZetd0nvuI/LFSFrS68RfzKIXFMTgHGpXbqRTX6j3Cl9WlY3LKAusYScXVSLPcaBcPIgELvhmcPpK4ogvG36V0A9E6djBgyOixjzo3uB2H6TsraduzoqKypjpkX5svQsKGsGePHkqbkhwtzM75GVvzPaP5CZQx+/LQbQ1x3AdRdLuHNIx3WGn4lAH6Se/9z05/MEHsTOOZTjKysqktraWN83DDz/szUg6hTchwLTz4KvSdNPtlMBRUaGbAWnAgSSe3imb1p/RKfo9gxZRP4cHRUADknHlUYFkFwyNAGbD/aqLCaJEdmYp4af7tWNvkxMGyPVdPC6tW+6W1m33cPIZfWvpE7wYFVArD+ijz/1/XA92qCh8QRfwqfAYuWHQAcPXLsrlD95Qbb5Kyrh/yP6W7nyAzXBRkIIFVqdLtn2Syg2CJDuUo7FBDV8gVw6/ITXL1lJ6uPTWB6WqaaXq8jI1Ra00KiJRao4vjbZHfkt1Pod6IxKhdepQ5zkmCTFHcOkDII/1XpMLv3yejQIw9kVtO2Kl4foLj1HzhJpH6MsxV6h+xFcK1Taadze714Qn+HJAYhWeKHhB5H4x8s7m0cRrvHRbUtWd5QXLoSMCB8BjCYVGZjnawT60rh5e4GpBT0E42hkXVA6iB6G+mJ3zsI+m5iYJBovZ4aW/rz/uBWE8RmgkFPud/nOdMe43HBu/g0c1Fjja9ff1zfHS0cWsuq7DJbQ025TqE2COpFPAjrnuM6eRtBOQ/t73vicfWIH0jTfeSC9bWJXefPPNtCr1pMFSCpONtlbsfIJOJJC+IZJDd2ztywE0CDuTTEdIC8BHg9VvBE9ElYryQOQLqkIZMynVBxQVjM4BOoGA4lrhCx0slmtH3yHlgITY4GVQE3fL8lsfYiTOkj5y0RF6haA6EC8IAO+RH/03qhtghwqABNXQ0LaDJdQ4PmiHjv0vcx91KzeSOri478fquCVlsmb3r/NP9CCEphkSPEwb+XV0oinyy7k9P5S+88epI8e5r939mFauDiYI4BlgFHvujWf48qlqWRmrRkQDXkTylY3LqehAZxkkJuH/Ab4dumiWemu0CW52VYo/xUdKFctMal8p8LIekeLyCkb4NGjCl4vfr7y/QX9MR0jxsOvN2i1s4eWNxaziMCCElsT4ktZWygqkAax33n3XLA9p5UO9JwZ4xu7fOMLhQ4fl1MmTcVNgbHWFX/zT0z+M/R7b77h5xyyvaN34Hysm6jBu7AZuNO6HNemGjRtm7RNe1YfeP5Tw8qiEYXpJQvPObUXSiS5VCjdSKuoOOyCdVN3xO7/zO7Jr1y55/fXXJRAIyDe/+U1vFbOkAM6xyKP9tIxcu8AEF1tpaRKzWFStUQOQnsWkcbAxnRyjWgOAp4AjoApdmEhEd2xI1RCdQt1RqcAW/4OhU6CYPDSAElwzuGIcH91MoK5Q7bQmYr7WukUqosmP/vkvWdAB1znw2exqPq0kdkj+QR4I4GzefKeU1i3mfjr2/4xJPDTEbd60i8U50Qi+CEoYbbMAR7MpxZfC6Vf+gR7Suk3r2vu+Qqc71Um9iHQEKggh1aPvBxruFiuevqKhVWpWbpC6FTdoPt2oviyKSQAxX5wbn1Z+jy8GjWbRQVpp1ftUw19WXWI+IUVUihtdgYNxkP6YjpD37jr+jjSs207lhzcWqxtzBoQSgbTZlB/ADA9p3XQf/37lpZcZMZtBWrXYmmmlZWx1pc+JDtJ1dbXy0COPxKbK2K0bPzx06JCcPnlqFkgDkOEHjQ7fWLDdHu3FYfw5mgF0dHSIsZML9olejfGLnjDUf5rGA23YcUIqxmORtB0JXlJO+oknnpAtW7awfdbQ0JD32melcU0BBpcPv0FOGAuiXigYqNNFRC0+8suQriERpprXghpRJv9YuL6viEk5ABt7+vFPRNEhAhRAD6ACKgNROLTSSLSh1Hvg0gkWaWAMuuOe3tWEqlG2zppgiTSkbGUNLUxsQqFCP2p/EVURWAdJQ4BYdctKCVbUUrUCMMYLAQUz8Aeha5+mRWbpO84Vqj/+PShnXvkB14GxE15A6x74KqsD0WcZFMTU+Lhc/ehN6Xjv54z2UdBTs7xNKhe1sh0W6B1djsjoPIp+kUFGwygtVwlIxTnr9IWuC9cbLgB8sS1eckjEIonL3+EFo3mO8KUKzTpealB9dJ6R4WsX2F1dWaZmczGHY8mLUxKBtLFdljGi3b5jh7RtUO3G9J+bQRq/QxNZXRnS1tYm22/eETcROkgbI2yAPjqtANTRXgsvBT3CN0fSnR0d8vCnHom10EKfRN3k/6677uxfznwAACAASURBVIrRLzpwY5+f1XoiolcilCszkig1T4n10eldQ9uRdHqHidvaKd1hB6STRtLPPPOMbNiwIdaI1kmPw4y64KUBzvqsIhK8+tE+Rn4EItAYWtk0QIB+yuykjUSe0uzqftKsVKTtpvpM15fw2BBpBh04AczkuhE9yrRMDPbK1SNvKd00TJAuHKfKonXrXaQgmDzkf2hfFeR6oDHwEkAjW1IsoyPkfAHwiKYpjeMx/TJw8bhEJic1AylVDQkFBEAP4M5u5/4go+Py2sVShga84UnVXHe4XzoOvsJIF62xJoZRrLKVSpGKRUu1Zrx+UjX4fXl9i1Q1r1DtxVAOjsgckYqWfIWUDhQRTJTwUkF7Lvwe5w2b2AD8uCfG+ZhCp80XHxUepYywWQlKCgggraJpRTXhiwMFQ4qCoaXKFCLqKzLQfprSyswviT7P7X2yJwLphx95RGrrVPn7j599LsYxB4uDsaa06HX48s9emhVJGwEcfzdSEvp86CCtH98cfRs7tsDo3wjSeDkUB4PStgFOiyJzURgAZ33RQVrvGG6+NjNg6sJDnYiL1g9qjKSNKQR3Du04cegKSD/37LOyvq1NnnzySTai/frXv+4dTjrNiUXSCREYKuhQvYfkF8AQIANZHQAFAMRmrrj4UxGCI6JFUB5IOGJhV+6Ioh1m1g2zUg5AhpZdRSWl1F0DbLpPvi8X9/0Lq+2gXYbmd/U9j8Y58gHAMJbuk++RM27dejfBdtYNPhWJKTpQZNJ/8Ti1zkgkouIQ3DAi9gii7PCkkrrhS2ByjMlCRL/rH/wqi2TgU43yc5Rgo/0XknZQwCDJiZfF4o23SPOmO/lCw8sCUTsUHNBIk8rBz0C5hMNaRxvw3KqhL75IUKRC9z0/ouRhVRQUQRMAzLPWisx4gjSzUklCRNRTdO9TlZiKHy/mFwCLfqan6SECo6lVd34u8xhteQT7T30ikP78o1+Ii2SNh9FB1yrKRUIQiUaoRZ579rlY30H8G1279R6JAGkjDaIa4qqu4VaLVbSO9UC3oD8haA3jkoiTxjpWIK0AOr0XXmLQtzgjYwutNPHDar4yEUknpTueffZZwWfT97//fcEbfD6BNAADER78kVF9CJ5X8crq8x8RH7qXjPV1qy4q+OzWknnUTKPdFTumIGpQvQ6V9an+JytYCO4o8igqUh7KAx0n2f8Q3tKISmGHuu7+f8PjI5qOTI7KyLUOqhdQNYjEG46VbAGYwcEOihFE7KGeTjr6rbnvK0ysITKFYgNjQLINkTJeGHgprX/wNynRAyeNQpPKpmWKVyb4ogPNKLXdeCFVLFrGJrJomcVuLnqDXi3xysIUeGuTp4cqRClUlNvgTKSpd8bBedF3OhBQ7ctQdYkm5XDDw4tlckyjUVTrLb4YtQQj6ROJSnhiVKbGRxlJL9lxb7Kpcun35qfcXhSNg6cD0joQx0W5R46SDgFVAZ01+GH8HiBcWVFJ0MbiFkhjX3v27IlTnICqwVc3Abmrm2IDLLrcMBFI4zpjSVwO7uxy2dZJF0C6lb0RDxw4kBnTf5cmGJpn0A8orihvXBqzLEWrKTi6lVbUERAQuQFMUYGoLwAsndcF1QDFBbxA2LS2rEJVEJaiK4nS90KlAR4VHhvXTx0i5zo51E87zrZHfpvFJ1j32rF3CMqLN+yUsvomR3do75kP2bIK5wW+ne21AopjX3zD7WwygA4qPWc+lLplbTRIgjwPMr3S6kVy8pW/I8VRXFbFMaPFFbhjqFj8fIGhyGeEhT11q2+Upg23sHkuSrxV13ONN2ZhENQxqr3YFIp7NGUM1C/QPpfUoBlCWKsahD5cJScRtbOYp6SULz/FY6uISyVlkeSd0VeDTsLLgvMWLKZaJrOLcw7aPJ5kdAeA+MUXXoyjO77w6KPcjRXdcfTIUU7RTZs3kZNG01os4Kh37NgRB9KgTsz70seHZrkVlUr2B7228UUAwEcErQMxInrsX5f9fdmgWEGUrS/6z61B2qUH2TDBjkDa/nvV1i2ViUg6KSdtjqTBSeMtjczt448/Lnv37hVoqaurq2Xbtm3S0NAgaA8Dp6d8AGnQFPCEgFUpmriqZFQw1qOPRR4TYwQQcMEADkR7+KQnBwtPDPhTl5RrSUQfVRtMIqKkG0AH4yRQHVpfwOFr7bQWBQi23HSHXD36loz2XGWLLPhB1y7fQHkc6ROH/hSIvpGoRIUi/gNQsvoxWMwCFnaMQRdvyAUnx0h3oOimonGZrLrrVykLpC0pClGiUxIGVTIxQSUH1kencETFiPihwcafiParGpcpm9dgsXLuK1IvNeieUTVJHpmR+bhqgKtJFmkRKz6+LGYSiUgq4n2pvkj4MqSKBF3MB7ke/En4gqQUb0omh/ul+8R+ad36ySw45aWv20oE0qALALRYwPke1mRrcT8/eUoOHzoUzxcfOSqXOzrkoU/FKzagwTYmCZMlDnfffx/pkESJQwA1Pr/1yFyX3wH4Ueymv0Re+tlL/DtolocfeVhF193dVILoi6oHwBOUPNFqCyGT8dFauI5jxr0aXHxP5BykkQF2kjh0HaRdnEzjRYfrG5JztSva6AinqgpHVUJMa85K2gIJr/GQstOE4b8WWap9qSgPAA59L5QMABhGl1MRdi+J4hMe9MlAt5x59Sk6zUEqFywtk/DYKCv5aORUs0iqm1dK7bL1Utmyit7KiNA1R/w571dw2CgLh1Nekb9YqlpWcbNrx98lpdNz6jCjY7yIGtZvIy2CDucrP/F5WXrzvap4xq+6y+AlQWc6TeHSdWK/dB/bL0iOgk+vX7uF1X4ocy+prImVjkMOWNm0XGpXbGASMBAs5YsA0kEAKikL7TiQBPLFqMkX1UsJXWPQ0kw1ZIDBFfy5SaNoVq56dahyy5ukdWpVy2qaTmV2MfOnqYViiUAaYIfkoZ540zlfowRP10qb6Y5jR4/GATKUF4iGrUDaXKpulvpZKUh0JQe2BVDry759+9heywje2B8ibJ0Lx7r42QvPvxgHpbMNldK/eskiaYJ0hrDEKUi7opM2RtIA6W984xu5i6QT5RfSvK6I5vD5D8kaTIcEFYOIBvGZr7XKohwMXsYAGE15gGQck1dRFdEhYkVlHMvEx0McFdUYYyo6ZTXh9DSTbed+8QwTXXgJwGgJCblIeExC3ZfZPgqghqVyMcBuI8EWLxAkDynlS7CARoG3B3TVME+CBwfaV5144X9LRdNKGeu9ovyxyypo+g+dNnw/bvzVP6D6gl8B8PGgvSpAMciWXgOdp6n8gJwPL5/y+iZqmVEgA1N+RNhIOEIDDoBFUnXZrQ9K0w2o6KxUChJQQCzuCbIRgt4Wi+oXgC0BXPHO8EjRX36qRHycx8UXCftI6l88Wuf2jvdekeW3PsKEaeYW927AZMUsekRrPBfwvPvffdeymAV0B0DaKLtDFA1gtAJp7HfJ0qUsZjEqMfDzuYpZdLkddNL4osYCMAbtgeU+LRLXx40xQ60CrhzrKQoHyUbEz+7Np368pKXqeuLQ/UNzCAWQztDbT6c8AIyL1t9MFQL4V+UjATmc6lKCziUsNNEiPQAurU0RKU+MqkQbqg0raxgFRqcR/QXp/wF1AoBKV1jARxoSP3gwA9ipw0Yn8ckJem6M93VRSYJmsgAtcNNQigAcIdmDcgP7ZhGIX/MQEaG5PygGAC4iV2x75YM32SEFdqBoYzU+0E1zIrwYUASCopbW7Z+k7hpqEL4gyA2HOC6cH1Qe6MjCXo1QhoyOUPVRt+oGaVi9RTrf+zm7vXQde5vHx4JkJQyaUOSC8yYvrxf7sP+hanAwUxYeJRVCTbVmNgXw1r1jVEIWBTDKS5qNEabCLGZBG7LVd38+JpHMLlA7j6Z1ugDcM0qqrRZjWfhAf9+s9Ywl33rJNiJxRK/G/dbV1kqwRMlEzWXh+JnxONBBGxUbxmOgZBxl3lhwnPq6uhhRYSwZx/6QrBzRStlhK1FcoozAsA+Un/PLM+6knc9homucLJKe5UTuIq5kAqQdqztyxkm7OJFWFxca277zR6S6dQ3BTAcGgABoD1AE8L5AJIgqO9IPulLBJ5S4+QA6GsAoakRFo9T8gpPVvD0mx0JsEFvRtEyqmlcpFYPmZ00gj0xStoeCF9iPDl45zwgcMjmqJqB2YKPaEolGolLe2CzNN95BIIfuGtE5InB2N/cH5PiL/1smBnooMwR1ohzkthHQwKejirG4qkajILTWYfAzQWGORunQtwMFPlHhSweRLDyu+y8cZ9IRNqp1azYxgg+TN/bzZYXuMTVL18QqKFVPyAHOKbvBaOoMzo9mLBWLiqLTWssvFOzg2DPKDsr6SI34BOX9OC+ck7uLkXvGnjN8E7o7+LT3ZoTNpBFqCkebkd+lsHGCTZKO02MSPDt0hyOQzindkeHnA5EwuFUAY/XSdQQZKg+KilQpdlW9iirZhFZ5asDWlJ/xpeUEWbjPgarAz/BAowCkYnGramwbRZWiUjKAe0ZiDpyt6ttnOjm29AKPHSKgQveMSBUR9/LbPqV8oa9ekGnos5E0GxlkohE+GYjO4YhXs2wDuW6AKxz0CNiBYiXlI13RrIpF+KWAQhs0BehT58jSbVWSTf8S8MGQyeELA4U7Wi/CS+/+lOfcsGYrGwXUrdxA4Icjnq6EWXnHrzCix396d5upsVHNYhVfAfDuUL0hWaaO2UCpvda5ndI8dDU3SBCRL+AYyGsH5PrJg+IPlEjjxp3uPe2xPRm/i92L9jIw0IztMinw2TqyniJUvVdyAtAYpxGkM/DezUQknVTdoRezQCeddZDOMDAb7y3KzYb6ZGJkMNasFT8DeOPTHoBZgugV/szNqwlg4K0BtlBUoKMJEpBYD9sxMbdmq6x/6DdUQQZM/FFZF1Rl2kAsUB06MCX8dItOy+XDr8vFfc8T1NG0Fa2+Qt3tcl4zTwLogaZYedevMsKH6VA1ko6LWtlFhTpmn7AdFgpxyAUjutfd+TTfa/yMkfN0lF1RVJWf8iGh9C40QK4ZNAvm5cSL31X0h/YyQbcVvZyeFAwUJXf+KnXX7FQzMcqIFyAbLCtXJeoAfSRlWeIOIyqVkFWd2Itjry881oy62ZYM0kZw1spkKdTdwS+IzBWxGG/EAlDbwuSEK1m1x0pvj3HPcbJdeSySdqXiMB0Jnmtl4VkCa907Ql1nzVeAUTOi2hHahQLoUDiBFldIfg11nlVrT0Vk5PplRsoASkS49Ws2y5p7v6h5ISPZFSYwIbkHwIWvcrIWUHC8u/jLF9hdHBE5yrD1XoJoeItqQpZhT0XoL4194qUB5QWiZfpbQw4IkISLH3TbsLMEt6v5YTO2gdxuVPVpRISNCFYBoY8UBuiGIhhKQRKH4pzhAfnomb/kemgXhiQo1qloWsHoG/x148Zb2NkFpfXUSQfQP1JFznohCyN09IpEtAyvDy26oaJD9/WmQ6Hq+wiAx4sQkTfkf/i66L90kn0eW7a6rY/OUHYpGZB45Pep0x1mmig+ZHUnMreepKT7NiYOMzDPTiNp10HaaSSdbyA91zWjtzPtRqcYPfafPyb96DiCwo6xEYIvfJfhkww64uJbz5MjXXPvr9NjGkA0dOUCq/oQbUL1oCiAxG8ggOPpV/9eBtvPSM2KNoLWaM9lAiHsQsFRozIQ9p+X399Dj42aJetoZQoJHKRw1GdrRlDggkvRxBXWqdPqywEGTMESdEPx86sAETAUJNAz61pvaJDxBQE+HkoN0CW9545I97G3+cLAueH49Ws2SVXrajYlwLL89k9LzbJ1lOth7ugICAcTflmMU+KHBX/XC1lUGXkROWw2VxAfVSF8EYKT1sAa1EwRaaQptudqvnEXq0LdXbIUHbg7aNf2lhTwHB0p/mskXnrnzteJrfF6LJK2w0knpTvMErys6aQ9+nwAKCChA0+MriAANgAy6Azwwk033iad7++RvnNHpXb5emndsVsCwTJqkeEJDdAqb2i11fIJST04u5XXNdP97tLbL8j1U4cZPaKDSml1nSy5+QEmBGHWj0pC6KtRFo7OKij4gBICyoyyukbSB4i8EcmW1jQopQptQOFZDdmckhiqiLuC4IuIFZGyepkoyoFYiSq/qQhbbHWfeI/gDFrj8qHXqTCBNA9tt4xfCtgf1C8BTZKHqF15SasO43oXHFBCsQXjmRxjApHcf3iS48U64NqhfoFHyvoHfyPNfocFSsOMubZAzxZQ63Ory+5sbeRoJR3mk47ZY5F0foN0/BeSowuWyZUBtOB8UcKNiBmf+YggEYHCZ3mku4MmR+BjIXNbevP9WjKvSyqalktV0/KUVAIAzg9/+BeM4lE0A7BFtNz24G9SjRLqu0o5IMDs+ulD9NagxzRL2tHiC5x0r5TVL6aNKiNXrWwbFASoDiT7AJxIVlK94vdrxkwTWvUjkqmQG45zPb2VFYt2AgFy71R2oE9kRQ1/r7qd+5noi4QGWahDoAdlgmpDmnr46Vuiy+tApSBRCBpHdWOHj4pyIGQCFl8yFz8m/QQFCZrZUm6Y1uJOkUpaQ/DQxknBztFYZ5KGhrdvSs9BosPaHq85knYniI8NyyndkRGQzloxiwcjafhXQHLGggkkGkeHWBVoBAi0sDr+k7/hOivu+DR508GOk1K7/AaCqm516ugeFyGPff7NZxkBN0Hf/NFeadl+r+q0baBMRro72UZLjaue4xxDwrCiWiXitIQhvavhWscu4GUEaCbkUE2J6HpSNRAAuM80PFA6Z3TthpqCwItEKRvzIlFYorTPoIXo+6y8OKiJjWqGVX50XFEVi6Q2tCga9AptTsGfhyeVxakGvNgfm9NOjHFMoHzGh/vZiJf0S1qLkT/14E2X1rmlvrFt0Jt1CGvZou1IN8Uh2x7vQqA7sgLSHn1WBjrOMFIsb2xlwhD9+8y99RDdnX71KQIekmaIZKtb10p5Q7PBktH5ZwL4b9AfMIJCwg+tqsA/mxcoR+C/AeoBUSamEpTDaN9VGigpVzvlpYGx4eYGCANg0e4KCg12K/f7ZRqa8KmwUnRAbkhaRBX3hEMjGshqRkjg7LXKS8j+SEnA5xpRtOa/oTTjqlci9kHFh2amBMUITZVwbpTwldPKFAlYSA1B3WBOsT5eQmU1jSyecXdZ2IlC41zaBj3LC5D4xael412NojEE2+OdjyCddQmeRwEavCh8L9DTb7S3S8rrGqVisWq2qS8AQHCykOp1vrdHmm66jV1CapbqYJp5EEDxCyJXcMREaPQ3ZOOBMCNY6L0ZIcu00ntTLqhV/iHy1TxIplgxCY/sWpkOA7RhGKX5lYCTZqQMG1Y4/KlHhOqMWM9CdSFVL0hURvpI0QRKVKcVXdp3/fT7tGstrV1M5Qcd+3xFnDe8ZNhyC2Xj/iDHjSgezQ4qGlpYKp/+YoeLdvmbOP1Bu7YHqzOzDXgJR5H4IU5/34lP3da+C2XhabrgZR7DUr65wYGyz1+Rj5EquqSYqQuAB4pJoFnG3xdt2MlE3oybS2ZPEGDWdeKglNct5gsEoAaAputdkZ9qDr0gB/8meIPvhdwNKgrYrMKMH010abYPUFbSOFA9AHVQHGysi/Jg0smqOawO1nrTXWX0r6xLsbBoBRx1rLNKkJWT7e++xErP2pU3cn1UdrLCc2RAaxK8hJQGkqKgYNDoFl7YoI6QF0htsf4kT21f82srW0CX9JTnjrTcOUb8IGzvcyEkDrNCd2D+PRRRo0y76+g70rB2C5UT9StuUHyvYUESsevYu/SygKNe47odJi/ozAI0hsKqydOHpapphZRW1xNA0WxAr3jUeyKCbgCtoMqvVFRL75DxMUryQCvg35AOIlGozP8nZnyx4WvCJB4KS8Y4C+CYKY8DvYE4na2v/DE1CBKLNFASFMyojuzgs9HvcbD9FItsFAUSpZpk8PJZzXyqhpJAvBTB8wOgoThBshb9Fd1ZPHSzuXNCKe3FNtDF7d1KE21cQRWvJFsrpQGbNrI1fg+ANKycm5tBf4q4opM20x0Zk+B5+DmBhA0RMsyNQn1dsrhtR5zXIXjSnrNw0atliyeAD3S78X6ImT9BcNZ9F45Kdctqgh6iV6hB2IiALn7KgxlRMkYDxzu44VGtUa4kdzCCQscY+IDQ0xlqjkkViauuKdNKeocGB/B0Zrn7JPcHakJPBrJfIakOZdmqrF/LlMkd6AtG2RGlN794Qoa7L9HTuhoUhk9k6PI5JjuxPdQ0sEKtbMbvVAcctPJCxJ3aUoikrebNFsglnfAZud3MqtkB6qTj11bALcRRZoDFcqrucAWks6aTzjyGJb29Eq0ATTJAD/I7fGYj0tMXRJg9pw9TcwwNdO+5o5S/zayT+QhaHwuSlkgw1q+6icoI+JDAqpR9GStqxM9y7rFY41ZooRklj4eYOAQA+4uLZRyOf2WV1C1DGseIWXOxA/DrXDTAW5VwT6j1NLMkzIWuCKGfNpOKqnEvXhioJoxO4VglMnDpY4IwzKiCVdXSuHY7bUrH+6+TeoGqBc8SO6ST0y4n9bG47WaaTNlfzNchA0+o/cF4ak13I934pKFxlpOCaBqzYnvfeiPaDOFNJkH6ye99Tw5/8EFslmIznZVIOns4ltJtgPZaNa1rlJnQ2s2xCA6JOHQ/mRwdZpn3YMdp2nLWrtxoKFaxk5hKaVizNkJTXUT8aGxLNQQKR0orJNR7hSoU5cKnEn2IbGHFqheO6BV+2AZaZlIVlNIpHllVH6KsHSZRReSz9cayqIykQ2AEHWngmT2lfKi1RUn7UIgyTrkfwBoUC/Y53HWRkTQqZMLjI1K7tE3qV9/EaJ0dwK9f5tcBy8b9Qb6EoAJBCTwqLZ0vHr/ZnJ9Q2lvYBjhbR5qNfu7uf/YgHO3fA3QHulY1Nam2eMkiaXS62r17t3z88cfy/SeflA8+/HA2SGclks7QW83WPWVjpfb9L0nj+h3S3/6xNN10B/lceHh0nzqkPsMXL5OBSydpHlS3aqMyDZo1lZk/yYGO0/SKhjQQwAqHPdXyq4RVghOhASkurSS3iyiZ4g8UoIzDfwPqCtWRBV3CI2PDBFYa8iMaprOfqETk5Dgb+AKsoavGv5Eshb55xpcDHVc0X2hNuodoHV7VKLoBfw7eezI0LF3H32bSEPMGy9gVuz6tpH7krUclPDkmQ5fPxzrX9J0/Kktvvk9at9/roL1Y5uffxq3k2VUcAV3cWVhRR/FfKanv2950Odp/noF0ZWWl3HnnnXLy5El5+umn2ZBBX2Izn3GQ/sen7F2JHK7VeWgPi0a6j++XxTfeRrN7dCGpbl3HaBQRNPhqSO1YWj3rJs7O4KlAKSpidxmAaGlVPfsdqq7mMFhCt5goo2vdJxr+1OKDmb6ffQL96NXIqBmKD6GigpWAUHDQhQ6ctFaYEihWntDRac0bWrXGAievGtOWyMRIH13zcDxVBo7twywECpagPVmYjXDxb0jq+s4fl8U37KQnCCslQbVMjLGDDBKyKK+HVA/zDYc90FD2lkIEnWieHIHcrJ3E0xtWx0hv/3NfXcf7zjOQRqCyc+dOOXv2rPzkJz8hWM8J0uhSnBHTf48HOVc/eovmPfBPrqhvkpLaxVJeu5hdvpEca1i3nZ1Q4iUpyW9ee+Bify243wHYAHaQwuHv4HbRPBeWpXih6F3AEWmD48VXgbIfVf0D0bwAnDApjMoa0gzgsWmQhEQdky5FlMLpfQ3BfbNZ7bhqE4bIHFQQKBaAPdz4xBclFYRqRvhcs4/kBBriioz2d8nVj/aqjjbhMB321tz3Jb4QwIWjKw6sWUPdnbQmXbThZnqGQMONF6ORWrH+ginwz5kBaDNcZJ/qwAgcAXWegfTo6KigCfHFixfl1VdflXPnzuUApPMgkj6/9zkZvnJBs8L0USmB5Bm6qsCJTu/VN/tByO7bBwlMNB1Ax3FEmADJaDQi4wN9MtJ9iVQCgK+yaQW5aUS0SPqBHy5vaGJyER1d6EoXCLLiEOCKllvIzwPEAcB4KhCd4yUQCY+zx+EVNIJdsk78qCpkv0LdnwN9IFEkg8ayYVqlVi1eIUUlpVJWXc8oG9F158FXZGKkX4qr6piI3fCpr0kgUEKKCZRNzfI2lsSHUVIOX5CpMBOOMLmCRM967vXHN7vXwf5rNXdrOgK2OYdp/EKZ/TJ07ziJB+HoGB5LHCbz7rh+/bqsXbtWLl++TP66vb29ANJWtwJAY6SrQ0qq6xhNVjQuUdFhwiU3n9bo0ALXPETB7KYSKzKZYmKvuLyGETC0zYHSSkbCOl0BoyjQHTTeB0gHi0mP4GWEakCcc6nWBBeJUkTIATQwuHaJydPGtp1SszxxIg8aaQAsXhSQCgJkAeaYR0TyKPUeunxGNanVOrLDVhVl6rUrb1Dl5SIy3HWJLxFowbtPHORXA9udaT4g8ZG0/q9CJG2+VR0B22xYMOwueWI8tWPZe4E53bdPi6QzVYfhtroDEfSSJUukq6tLDh06JNeuXSuAtL1bI9lauQFp46gQfZL3LS3XvDdmtd+cdRKIqqEOCaNlld9PGR+KYeDsBxe+4so6gmpxpep/ONzdwW40SJw2rN2abFLifo+oGm2+Rvuva23KfNJ75kNWGsKWFUUraGQLKgk0CBKUSFTSebD3GiWOQ9cucZx1K5CsnVGTqAMVoudEF8T4feEU5OL3mTiKTm+/9m8lp8fJN5A+duyYoJFvT08P+ejBwcG5QRqm/64Xs+QB3WHvlsk9MNsbp/O1EJWP93fLYOdprXVVBYE1PDZKz+zaZW3Od6ptoduboi8iouTBSyfoJ7Jk+33Ub+P3KAtHQjaIpGZZBbu+4IsG0TO4b+jCFeVkBo0CWFtF0GY9RmoXz/wSzD7V4RSgeTd4LJJORnfs27ePlwf5QAC1sZO7pbojI4nDAkin9ozkYCvooqFqQZEJ+GnQDKgKJrDP8gAAIABJREFUdGtBdI0IeujKWXLTaOSLBdEzqJKYBwlkfCVldMlDUhPFQ5AGziyFKDpZFD33NbMD43PTHKkAqNP7yOkxsH6RckLI2OI23fH888/LyMiIRCIRmZycjJmZ6eEH58AswXPdu2NegXTGrv2C2jFomtD1K6RZisvKmcxE6y2UkatyczS1HZfukwdJgaz8xGdj/RgzUus7j2bfKbDNdt3QEW5unt/5cZxPstNjoFaApJ9eFu78kEm3cBukgb8IjvWqXeMAEuqkCyBtNU0ZfDUnvS3m5wpITEITjWQo+hkCfIvQaAA9EsMTAtMrSPOgl27efCcrGQtL8hlwCmzx3L6ZzY6/753vO/l451rDyfG4rgbS+RRJP/PMMwKa2WqZBdJPPvkkEb3ASSe6bQpAnd4jN3trFMmgihH6a/hbc6EPiLI/RVFLcWkFKyQLS/IZsAdqVsnARFFz9nlo/SztnYtpTjKskcbR3I6kHYH097//fSJ6AaQTvdOSPySFNdyegcKL0c6MJgY0u9zzXNTGzO9SAk47J5BgHSfH4ygNScNM3TmeAOkC3VGgO9J4rjK0aaYeuQwNN4u7TQ5kZqCeS6U0Nw+tMQpZObvk52X1ZaY46XlLdxQi6UIEnZWnz9FBCuCcbLqcgZkRsJ3MbVSibLymMVLJBuXC752dl1Y67kFOOpkEzxHdUeCkzRG0C3daYRdpzIATEEnjMPNk03hQS6QnNyYGnZ+4U+B0foSZLZweK0Z3ZFDZgdE5pTtcBWk9ki7QHbgUBYBI5wFLf9v5WziU/tzE78EZmFlRH+YRxVMezvbvztmlckwjJ+0lusNVkEYkjZJE113w8konbU8j6s6tWNiL9QwUXpBO7owZQLOKnvWAQwfe5Jyz1bFTAU0n52BcN5Vjxb4PPKjucBWkEUlDgvf1r39d1qxZIx0dHfL444/L3r17paysTKqrq2XbthS6hecNSBeit1QfLPe2KwC03blUcAvvQruwlt7c2j2K3fHPtV4qx1oQdEeBky7QHG48YKntIz0ASe2Y+bqVCiacA5nzr0Tnx0h/TlM5JrcxRNGZvJtyzkkvXO+OTF7W9G/c+b2Hwtw7ub5m4iIxqKU3r6mApZPzcDOSjqM7PJY4TNbjsKDusH3XFKgO21Pl+orpgYnrw8mDHSo5nJLFze5bkp4OWj/9XIB0qsec/5H0M89I24YNsnB10gWAzg0uGcE5tYRWbsad26MqIMscOOcSpDXWwtEEG4EdDniZNFfCwHJCd/zt3/4tGyH+4Ac/YOJwYUnwClGcoyfC1ZULc29vOmcAOT5yTrUwJflRU41ok+85+RpOjx1bPwsOeKmAtCt0x9e+9jW57bbb5I033mD/um9+85uyevXqBaLuKABF8sfG7TUKcz73jM6W0s3w0KrqbyZtmJmvQKdA6dYdkspxFwRIo1MtQLmzs1Pa2trkW9/61gKQ4GXm5nbrZp2/+ynMe/y1taIt9DVm4Fj9zTx3iSii9KijVIDSjfs1leMaARpjyLSXdM4i6ZqaGqmrq5NQKCS7d++WP/qjP1ogIO3GrVXYh/MZWMiRtDlKNlMWMZ2ClhBUc2UPwNIDZ+N1tHc851d+ri1SOWbcNqA7tFsrk3dYTjhp48Q99thj8p3vfGcB0B2ZvIzu3rzzZ28Ldc7nipaNUbP+9xmgVrCr/79ZfGe+M9IH6VSA0o37M9XjWkXSmSwJz1kkvXBAuvCp7cYDlfo+FipIY8aszt0IulZgbTeCTv2KGF8Ldl4l6R/Jeg+pgLQ5isb4OcvzUSdtBulvf/vb85DuWMgAkalHy+5+F+LcmyHPik+2Bub4eHqu6Dj9yDnXFIf528HuHRW3nYbWBGkP0h2uqDvmfyS9EEHC6e2e6fUXwjVIBMyJImn8PB5oZ4iN7H31WcXzmb4b0n05zIq8TcZKmbzbCpx0Ru6O7N3wGRl+Xu40k4+JlyfECqidjzeVz3/nR1FbzDeQzvSd5wmQzn+6w3iZ3P0kTPVBWJjbZfpx8cKsJmJyE6k4ks+JWd/h9llaPRHZfCmYzyeVY1tF0tmQ32HsTkE6I3RH/oP03Fyf2zd9YX+JZiA5IM3fuXP+9ZZpcE4016mApFvXLZVjWwE0xuMlkG5paZHm5mZOU85BGvrqgwcPyhNPPCHt7e2W1+6HWfWTNkY2Cxkk3HqMnO5noc25VcRsFSvam5dUQMvpFdLXz+axrMaY7vHN6g4vgXRra6s0NTUVQNr65rT3MKR6Yxe2SzYDC2H+nUfJyWYtF8CZLkjaPae51kt1DGZ9tNciaU+BdH19vRw4cMAjkXTmHh43bsj5v4+FANBGKs29fEeqYJXqPZXt47kZSZsj6Ch00VmqNsR5eIKTzs+KwwLNkeoD68528x2grXTO7pxzLgAzF8d0A6hnKVGMGmkcIMOFLAWQTgstClF0WtOX8sYLYd6zoxbKBnBm4xh2bqV0xjErktaShtkoZEkFpF1pRGucVHh35J+6w52Ixs7NVVjHagYWwvxn7mWUDmClcj9m+3iJxpjKOKyUHfgZkoZeBemMqDvyj+5YCCCRyuOY6W0WwrxnPopOBaycXtlZNIHTHbi4fjrnmwik/RrVYfjDxRHH76rASTua2oUAEo4mJEsrz+d5z1zEbL446YBVKhc628eba4ypjiVO1eETiWo/8DJIu053fPGLXyTd4f3OLPMZKFJ5BLO9zXye/+ycW6pAlcqVzuaxko0vnajeio/G1dI10oVIurpatm3bJg0NDYKKGmgBcyPBy85DlOxmW3i/z16Umbu5zbxKKB2QSnVevALS6YwjLorWJkKfSy+DtOuRtLdN/wvgnOpD6s52833+s3d+6YCVk2uZixdCsvGlcu5W2+hUh9cj6YyAtDfVHdl7gJLdZAv39/PpGmRO95zs/kgFpJLtMxP8bzrHTLRtOudujKSN+zEqO7xIdxRAOhN3UmGfphmYT+CsP8bGGDO755cOUDm5NbN1HLtjSmc85oQh/FX1n2VTfodz9YS6w3uRdHYfIrs33cJZbz7Nf/bPJVeUQzqgmKl7O9UxWSUM9TEalR1ejKQzopP2Fkhn/6HK1A2af/udL3Ovn4cOl9m/EtkE6lSBMNOzks647IJ0Nu7YvIukM29Vmo1pz/TtmY/7n6/znpvzSgegUrl7sn28ZGNMdzxmZYf+b3PSsBBJZ02Cl5sHKdmNtrB+P9+uQfbPJ11gSuV+y8Ux7YwznXGZARrHSwTS2bjKeRdJu6+TzsY027mtFvo6+X4djOPPLc2RjTspHRDM9PjSHdtcVEe2lR2eSBzmpuJwIRRJZPpRcGP/+Q7M2fjYtTfP6QKTvaPMXitXx51rvOmMada2BlUHjmkG6WzcAQswkp4PwJDqI+W17fL1WmS+StDOlTLG6+kAk51jWa2Ti2PaGWs644qjOgxeHfpxzcoOL4J0RnTS2XfBy1dwsHOLen2d+fQV4437KB1QSuVuyfbxnIwxnbGZaQ4jFz0XSGcaqJ1G0vMApL3xYDm58ebfuvl6DbwxbqO8zhjTZ+s+SQcIMz3GdMZm3lYvA9fHbKXsyDRAp8JJ5ylIz6foLdO3eab37w2gc36W3ryH0gEl53Mwo3JIZdtMb5POXFhtawnSpts3G3fFAomkszGVmb4F833/+QjO3r1v0gEkJ3eSWaeSreM6GaO+bjpjs0N1WCUNC5G0azrpfASIVG5Tr26Tj/PvTYBOB4jSvTtyeexkY093bHPJ7pLx0UY6JNk4nfxef0E6jaQzUhae+cRhPoKEk8vp5XW9CXbJZ8yb90y6YJT8vOPXyPbxnI4vI1G0haoDx7FSduiRtPmLI9XzsNou70DaXln4P5pqhNycssK+nM2AN8Fu9jl4e5y5ktsZk5TOrnt2107nZTJrW5M2Wgdio9G/8ewyeedgbMeOHpE/+/M/mzWhd9xxh2zcuJHNUPBfU1MT18lI4jBzBkuZnL7s3oT5dbR8jZ71x9Fbs51LoEwH/LI1i+mOMZmqA+eRiI82R9J2Imo76xjn7sjRI/Ln8xOkCwCdrYck/jj5NO/5NNbsKStyFbWner+6CdJmRYc+pmQgbTV28zw6uduM2zqlOzISSbvPSYPuKCy5mwEnt2MuRqmPz2lMk92xpgs+qY42V8dNZbzpjNUOzaGPKREfbTeSTqaSMX57Gr+c8HNPRNIFkE7l9vTiNl4H52wxielfm1xEs+kAXvpnnPoeUh23XZBOVMSij9juXW8nJNDHZCxSQiSdc7qjANKp36De2DJfOGi7j5M3ZjVV8Eln9Lk4ZqrjTXesjkDaxq3j5CkwHtscRRujc/y9ANKp3iGF7bQZcHJr5nrSbDxpORpiLiLnRDxqjqbA8WFdA2ltR4n2NxcfbYymzTSFVVRsJNoSfdeZAbxAdzi+NQobxM+Ad4Fv9pXKn7GmC0Cp3qW5Oq7d8br1MrM6z0RJw7n4aKtxG6kKPSrW15trfo3bGf9uR4LX0tIizc3NPExGilncl+AVEod2b/r01vMq6Jlv9/TOMhtb5wocjdFfNs7TjWO4MVdx+7DQRRvHaRekzeDsxrmmQncUQNqtmZ83+/EqUBs/RL072W4ATjpnl+vjOx27G+O1y0XrUXBRjm9xp5x0AaSd3lXzdv0c37lzzquXxzYzcDcAJ53bK9fHT3Xs6Y7bHEVjHOnw0ameh93tCiBtd6YK65lmwOtA6PXxZa84JdGta5XY8upt7iYt44TqsJM0zPScFUA60zM87/bvdfDz+vjUDZFuNJjubZXr46cyfrfGHNtPElUHxmiXj07lfOxu4wmQLuik7V6uXK2XD8Dn/TG6BTJu3gVeHJPV+bkVSTuJolnE4oHbqgDSbt7x835fHrhjE86x98ZmlIvpw/YCKHphDE4fFTfG7CRhiPHlK0gXvDuc3l3zYn3vAeDMtHp3bG4ASyZuH6+OK9m5pjtuJzQH1g3oSJ1sYBn+vdNIugDSGb4g3tu9d0FQzZV3x5cuqLh9L3htPHbPz61xO6E6vMJHYxxOQbogwbN7Z+X9et4FPy9H0W4Bitu3j1ucrtvjsrO/dOfUiubAcRPtFz9HwtDnkUegANJ27pIFuY5H7lDLuffW2IxStrke/lzdRumCXK7G7dZcOuGi9XXzGaQLdEcu79isHNtbAGh9yrkfo1Vkmqmy4HQuez5H0DpIpzuvZpojWRSN43lBeqdfd09E0gUJXjqPoVvb6o+C8U+39u3WfnIPzsYz8ToA5nMEnYsoWj8mClgS9TN06052sh9PgHTBYMnJJcvkut4CwcRnmrtxGoEv3Qgvk1dS33c+A7UbY893qgPXsQDS2XhSPH+M3IGevanJ3fj0aNmtyM7e+bqzlhsg585InO/FjbGnkjDESL0ivSvQHc7vm3m6Re4A0N6E5n58VoDh9Sja61RMsmufLkg7BWgj/+0lPtozkXSBk052y2bq9/YB8MRwsZwcCcqvtoQyNRjTfrPPjRuBzXz0dEEjS5PGw+TTWK3mxa3x200YGtfzkqoj1Ug6I+qOAiedzUdYP5Z9gMYW7w+U8L/fXzmU4cHq4zISDRk+pLZ7t8AhO6O1PkrhHNS82AVo87peozpSiaQzAtKFSDrbj7UzgM4eSGc/etZnPt8SgokiUK/TMHPd6W69YFJJFmJclN45fzQy/vA6TRwWQDrjlyTTB0jtLtzfXyrvDZTIH6wazNAAUxtXOoPJd97WfO5ugVw6c5rOtm6N3xxFz7Vf/Xf4E1SHF1zvzHOYc5D+4he/KH/8x38sa9askY6ODnn88cdl7969UlZWJtXV1bJt2zZpaGgQNFpsbW2V+vp6OXDggDzxxBPS3t5ueU/88B8LPQ4TPyzOwXBy2id/fbFGzoaC8v+09cqi4ul0nkWLbTOv0TbzzbM+iV0+o1zszi2Qy+expxpF45y9yEd7hu4ocNLZeizmBujrk34JT8evE4mK7Ostk59fL5NI1Ccbqybl11tHpMIf/zgEi6JSH5xy4XPR+UvEKqI0w77VDOczNTCfomj9Tkr3ejgBaONLGtuheMVrqg79Guc8kn7sscdkPoL0VFTk2kRAzo8GZdpGiFMVmJZ1FWHBn+4viYEvNOWT9wZK5Y2eUjk3WmxrrInGt6Q0IrfXTciu+jFpLpmyeRqpgbKZQ0a0fy4UELxobEy3NJVMyerysARZWpa/i51z9fLZuU052aU6jDSHHkV7qcrQeM2cgnTBBS/BHQ8g7g/75cJoQE6MFMvZUDEBAyBoZ8ENUu6PyuqKSdlUOSmrysOyrDwipUVuPIbxY8ALpHMsIIcGS+WdvlLpnixilOzGgr1UBqZlY+Wk3F4/LjdWTUqlKepWx3F+PONMIMK/Mh6Qs6GAnA8FOedDEZ+EbZ5HcVFU6vBirAzLhsqwrCyLSGtpxJOcpNV1cSv6dOOap7MPN+5uY1RsHEt0jp0bQRp3ohdVHalG0gWQtrgjAcR/fbFWLowGZSTik2mbQJHo5sZNAxCpDkzL51tH5K76sTSeg9mKiVe7y+VfrlXISKTIVtSZ6sEDRVFZVRaR/7h6QGqDib4QZsBaj6riHjQNzo3P24nhoPx9R5UMThW5M98+kbKiaWkonpZ/v3JIVpRFUj3lrG/nFshlfeCmA7pxHqlG0V6mOjBNTiPpgrrD4m4eCBfJH59YJIMR97+dP98yIvgvtcU6Wv3x1Qr58dXK1HbpcKtFxVPyf6/vl8ZiM/0RD876bs28pBVPua+3VL7fUTWLP3c4NMvV//O6AfLuXl/cADWvnKMb52IXoI1Rt74NomiveEdbXROnIJ2RSDrfddKZBOlbasdle82Eq8/TR0Ml8m5/qav7TLSzcv+0fKZ5VGoDAOnEUbMTbvLUSFB+2VfqGkVjHHsBpLNyW8QO4gZAz6I7onMb+hvX9zrVkUokXQDpLEfS2X1kCkfzOki7BWpeuNJunYsTVQfWNa7vVW208fp4IpLOd3VHJiNpLzxMC2kMXgZpt0DNK9fTjfOx2keihKFZ0YF58DrVkUokXeCkC5G0V57xjIzD6yCdrpY4I5OWwk7dAOhZNIf2A0vg1sYY+11UVRd6VRudTiRdAOkCSKfwSObPJl4H6fyZycQjzRVAm0GdVAd+6FwNmtXLUKA7XJjuAt3hwiR6ZBdeBWm3gC3X0+zmeZgVHZaRtYGDjtEdWhTtZW10OpF0RhKHBU46149O4fj6DHgNpN0ENS9cZbfOxypZ6ASkAz5vmilZXSNPRNIFCZ4XHp/CGDADXgPpRMCTr1crIyDtQHKHpCKLV3ze1kanE0lnhJNeCJH02oqwtJbkTyWbcxDwOLEnIuPTPvlgsHjO0nGvgLRbYOb8OmZmCzfPx67kbpaaQwNzRtF5wEXrV8ITkfRCAOnfWzEodzekU96t31V62UdmHqa59spq9+hMniX+YbEAaY9JEZA7+PaJ+jkrQwsgnbn7yg2gThegWbySR1E0rkYBpF24J+0kDt0B6dy8/gHOxFvjE6JjctzPLIBa/70HALsA0i7c7Cnswg1w1g9rThYm2rc5itbvXdAciKK9XAZunmI7IA2//ebmZm6a88RhXV2dHDx40FOm/9kB6ezTCXrkrBDaIFWaFcz75v69vr7xzxQe9nQ3yReQdhPU0p0zt7Z345zsRtE6j29Uc+jhDaPo3MQ6KU+lHZBGQ5SmpiZvgLQXO7PkLUgbwdcCSGNmfubfGcOaRHd8IlbGGFknum3deKIt9p1NkA4EAlJSUsJRhMOTMjkZtjxbv9/P9Xw+n0QiERmfcNenJWVkcGlDNy+leV9WlYWJeGj8XOei8ymK9gzdsRDUHenQHaGpItqfwqcZXtCDYb/UBKdlKIyfRWlriht2KFIksAc1d02ZmPbJ5fGANJdE6FmNZXzKJ53jAWkpjXD9kaki7htNB/B3/B74i+Ng3+NRH61TYa4fihRJOdaLqHFhKfIpa1X8rCwQjflgD4aLaKwPoyUswxG174AvquxLfSIjYXyARqUqEJWBSJEEfeoc4MeN8cBTG1vDr7tW7/6SwtNPkD5ZLxhTosUtTnr16lVy2+238TBHjxyVo0ePWR6ytbVFdt2xS4qLi6Wz87Ls3bvPJXj0xm5SuEyWA7cD0HoEHfenlizEFc/HKNoTII0eh0gcrl69Om97HGYmkp4Jcw8MlMgr3RXy9VUDcnwkKK9dL5dvrRmQPz1TJ19oCcnWmgm5Mu6XJ9qr2RHl91YMxW70sSmffPdStZwMFbMTCRrJnhgulp9cVX7SJf6o/Ke1/fKL6+XSE/bL15YPyT9frpT3B0qkwj8tv7dqWIbDPnniUrX8h9WDBOkfX6mQz7WMyovXyqVnkoW17Hv460tG5OnOCnlw8ZjcUjdBMP6vZ2tlaVlEfnPZMMtwn+qolPf6SwTYfkfdhHy+NST/fLlCpsUnv7l0WP7yXA0bBTzcNCb/55FFdAD8N0tH2L7r3b5S+ebaAfo+c7FCACuuXJsNvACYOJwLpNcPsGFBuksBpBM70Tmd23RoDm4bFQkU5R8Xrc+TU7qjIMGzuMMyB9LqYNj/Nz9eJH+wakDe6SuTxcUR+UJrSP7DsUXyG0uH5ebaCXmzt0z+sbOKd+Rf3dQT64YCQPqT0/Wysjws9zSMy03VE/I/ztXK2FSRfHnpEOVobRVheaqjSq5M+OUbawbl++1V7HryiYZx2Vk7Lu1jAfnzM3WyvjIsuxvH5Pmr5fIf1wyx1dZr18s4RgAzouX/eqZWHmoalbsaxuXoULH81fkaqQtOy79bMcTtv3uxWq5N+GnWj24wf3FDH4+Hh+n3Vw7JfzldR5AEeH/l0GLu86HFY7K3t1Smoj75kzbNm9pM0Zs5c6vrBJD+OIm6owDSTjE04fqZiqJxs1jtO47q0NahLtqXv1F0KpF0RkC6QHdY3efxKARgRSQIV+bfWTYkq8ojMZDeVD0p//18LekJUBifbRqR+xuV3A+NZV++Xi4vd5fL8rIwQf2vL9QKfKo/1xqK2Rb8fXuVXDWA9IH+UllcEmGnEjQzeOJijVQGpyQU8Qv6uXynbYBG/oiqsQBUQxGf/OnpOoL0nfXj8udna2V0qkhAtyDa/9KSEYL0+wPFfEnct3hUvrIkJH/XXkkABkjj68AI0rfUTlDbfEfDuHw4WKJAeq7+iYmi66hw/rwWSbe0tsgd84zucAucLT+W7AC0pkQiZ60BdL4pOoyI4DSSzoi6owDS+iWZ3epK/817AyXyvy7WMOr9xpoBKSmKxkC6oXhK/tv5Ogn6phmd1gen5Q/X9pN/RqSMTiy9Yb+83Vsqf7WpR57uqGSTXLTmQq/DhxaPyrOXK+NAGpE0dN2bayZJpfxDR5X8HyuH5E9O1TEy/s9JQBp9A791vF7qS6YlPOUjb/6nG/vY9qo/XMRoemNlWH53xZA8d7VCDvSVsDnAT7vK5e6Gcfl08ygj6W+tHeCLZ0NVWP772ZrkIG28u00Jz1ji0AndYU6uYv825IR26A4MD5z0fAPpRExUKiF6HOBr/0gURRvVHDrNoUfRvGzZF0ilcsqztimAtAvT6D7dMftuQkT8vfZqRqS3141z1P/zQo080DhKoAWf/GjLiCDJCIrhq8uGZWV5RMBJ/6C9Wk6MBGVz9aR8ZekwE4M/vlIpJ0eCTCb+2+XDcmSwRHrCRfJoS0he6i6XI4PFPMavtIRInYAT/vcrh+Vgfwn56i8vHWHiD62ssIDeQEXfU+2VcmvdBJOY50YD8qUlIdI1z12pkIebRkmBYFlbEZGXusrk11pCUl88LU9eUhTL+spJeaw1JHXF0/JfTtXKV5eNyIryCPfxd+1V8lvLh+fol2ghFdRBVaONUo6kE3HdCQDbDZCG4qOhoYFAXlFRznkbHR1jgrG3t5f/rqmp5jpYoA5pb++Iu6OrqqqksXERfzY+Pi6h0Kg0NNRr+xqVa9e6+HeoUXAc/In1rly5yp/r20ejUenp6ZHh4ZlWbmVlZdLSorS5/f390t8/QBqiyOeT+oZ6aWlulorKCipXJiYmOLaeHjVu81JdXS11dbUCtYtx6e3rk4GBQf7Ijk+0vg6oOIByUJPc5StA47wLIG15yzj7oXsgnTiStj0ii12k9/npwphsD97hiolkfnyiZ+u6HUXSVtrwRMOzAGojSF+/fl16rvfEtjZej8rKSlmypJXgZFZ3bNmyWW666cZZR52enpYDBw7K+fMXBJLU3bs/SXUIQPq1116Xvr6+2Da33HKzrFu3jv8+cuQoQfr222/lv43Hq6iokPvv3y34s6urW/bseZ3r4Dxuv/02mZqakoMH3+Mx9WXx4sXcRgHJUTlyRClYbtp0o2zZvNlytg4cfE/OnDkb+x1eAlu3bpYVy5dbrv/Bhx/KseMneD2T8tBGmkPz56BHB/acp1F0AaQdYkKi1dMHaRfuoAS7SA+g9TN2YXwuzXU6u3EM0mawNx5cn1gbkbTdMZtBevny5bJr120yMjIi4+MTEgj4pbZWRZuILl955RWZno7KPffczSgYy4kTJ+Xw4Q/4dwA3ABxAjuWnP32JUTRANxMg/ZEG0kuWLJG77vyEjIwMM4IOBoOMyBGlj42NyU+ef1HwooE+fNftt/ElxamORmVsfJznV1KsvrgI0sdO2AdoDahjyUIdpO1eBA+u5zSSzkjicGF7d6QJgHNsnh5AeziCTvFBsg3Serdwi2g8dmgj320xHmMkjSgUoGS1gAoAeJlBUwdZgNvQ0JCEw2EpKSmWW2+9RZYtW0bwe/PNvaQPVq5cKYiYAYaTk5Pyr//6M1IWjY2Ncu+993D/iK5ffvnVWGTsNkgfOXpUjh45RjAF+NbW1pD+wHgCgaBs2XKTbNywQb0sfvayDAwMkIa5/77dUlRUxPG+f+iw9Pb2yapVK2XzpptiIH1Ui6TN84djxe7xqFBLr9Md0OYzWYiN0nzEUrzdXNusANIuTGXKjStmAAAgAElEQVTqkXSad4/F5ukBs3Ey4ncOjm9s2idlRVFKmvJxsQ3S0EkbOWir83UQSV+8cFEuXryookXTxIFPvvHGGyzpDoBbZWU5wRbANzQ0LNXVlbJlyxZWMO7bt4/UBED47rvvkuZmVRb83nvvy+nTZ2Tr1i3cNyLUDz74kFH2ihXLmajEy2FwENH4z0mTgNv+5CfvSUh3YB+XL1+Wvr6B2BlUVVUSULGA7tAjaewbL5empsVSUlwioVBISkqL5eYdO7juG2/ulcuXr/D3AGks+Pdbv3ybY9mwoU1u3rF9BqSPnZh1u8UBtAjloDpA617R4KHz9FaNO98CSLuANlkH6YyCsx56zISRSAK+2l0up4YDsrIiIg8vHp0pKHFh/rK1C9sgrUfSRlQ1z7kZbU2JxUSJQ/NmidQdADqA1ebNm2KRNoaDiByRpxGk8fM1a1YzysZ2iK737XtL7rvvXkFCbnR0VF599TX+CWD8xCfukNJSlfDt6OgkWMMTB0lA7NuKk052jXSQxvHXr18nWzZvIt2iL/ia0JOCe/e9xePW19fJvZ+8h2NBxH3o8IfS1d0lq1etio+kTSAdp4c28NCIpMFB56OJ0lzz6xSkMyLBW3h0R4rv9wQMRDrR8+iUKvMuLkIJOFTY8WND0QmqBs+GgrH7qKV0Sv54HSr/sH7+LCmBtPn05kpWGkB99ZpVcttt8WXhVtcpEUgvXbqEES+iZCT7Tp06RQBesWIFwc0M0oi0Ab56NI2oed26tdweUTWiaywASnDSiKgTLamANOgOJA5ramrk4Yce4HHxUjiNJGE0Ss4ciUYsOkjjfNrWr5MdO7bz3KyWwx9oiUPDL41RNKJn/JtqDhFaEOhF//ms6DDORd6BdH674EE6l+wpTwJ62r2cDjDjhr4wGpSfd5fLx8PF5PKwoHz7wcZR2VozGaM0To0E5S/O1rLE27j8pzWDsq023gwI+wXoQ5/tRUokJZB2erm09RlJ6yBtUD6Yr24ikIaqA+oO0AwHDhyQ8+cVXbJhwwbZvn3rLJDG73QlBv4OzhrAjYTj/v37SSfoS3l5mWzbto2cMEAbUa4uzcO/E6k7oA65dKk9tp/Fixtl167b+W8dpP9/9t4EvI3zOhc+IACCAElwFylKlERSlETtu2Rt1mY7ju04bVK5rXt729y/e3Pbe/t0cZLmttdpk6btTZqkbRJ3T5zFadIojrN40Urt+0qJEndJ3BcQ3LH9z3uAgYbDATAABsAAnM+PHkvkN99827xz5v3OeQ/kHXYEvEdu3LxJ167d4N+DR39yz64ZII1/AMy3bN7EXwIo4N/N2dlkDVj6UpAOBdC4Fu522HfYqZkC0BhXtCCtHxzKYKgyumNEuei/2GMgAV4bZwdz6PWHeTQY0N0QDwlBMs/NG6cPLRjjH8OChr8ygmKEYiAf/VGdg/2uhQJNj9cf5NGlYQuVZnvoozUOzVEiMYG0zHrL/khykCimOwBu4QSW5IJZwCWDU0bp7e3j6202G61Zs4rgtie1pFEPtAFc4kBxCAX+zqA+AMTiAssVdAT+jxeB4AkSqwueANKLFlWxZwdK/8AAg7TVmsPUTXFR0SyQhsTm7l07+NATh4YNp8/QkkVV/IJCEYO0HEALljR46KC73RwHaZ3uSBZIhwCHeCxoNImAkS+2FLAeR6gChbo/qHVwtCGCYb7UWkDXHNnBQ6/FNhf/HpGNTWNmqsxxU9NoNn2p1c4CTCjPlY9zwIuWSlQgLfXeUMJQiQ4T47WkwR3v3r0rKHcqzGMoThq/B+CuWbOa/6AAfEFziP2SQ61HtH7SGGq5yE9aAGm8QNjf2uYPvhEK+iJQGgLdAQ+QXTt3sicIvFdOnDzFQTT1ODjc7D84FEB6Bg8tojjwc8HdLtNoDmHuorWkkwLSOLWGVQCLAJ9lOAFH5gG8ddNXT1qhJZ3gQ8E3HuXRD7pyZf1OxQ8V9ED+YKmDZUOhdHe030r3xky0yOqmvaWTZM3y0rE+KxVke+lg2QRB6+OLLfZgu0+VjdOvLBpl7RCAvhY+P6MC6XjeLj6ihVULaevWLdzK7duN1HjnzswWA6gDMEY9WLIAqDNnznI9ANrChQsZcEFPoIDjbW/vpJoav0fF2bPnqE8UJIOfgeL44Ac/wDQC/KuPHTvBB4ORCqIH9+zZxVY62oT1jVIVGAcscXiISOkOvEhQML5btxqDvPnqVfWENjHM8bExDpzBgSLK6bNnqburhzasXxf0DrndeIfu3L1LHreXli6tpQ3r/Zb0jZu36PadJv47T5lIOAn0GgDaKHG3U/I+jTQfWvq9JkH6+PHjvMBzDqQTcDAo3Wyfbiqim87Hp+6hNiPkQD9VP8ga0dLi8hIr18Fq/u3qEf7MBAD+U3s+XXFYWPf6j+uGqcbm5rBxAPW+0omU89RJA+kA1yqI/sNzgUX/ZQJfpKL/4JLFBWAL9ziApMMxwiAoeGagrpTGEIN0a2sbgz6s2EgF7eKZw//RJvyWUcTJC3A/uMgJgGlC0EmAO552TZNLlNgA40K/vR4vOUdH2SsFdA2K0G/cT3h74wXk8/oYiM1mE7vucV3MncsVfPkzvQGf6EDYt+DNIQCzFoyBSHMd7e81DdI4KV6/fn1mWNJLRujJYplEtEkAZvGmgBQo9KQjFYj9/2X94CydDDwch7tsdHY4h36reoSWWGdmQB92Qajfw8CN8i/teazlAK3pnEDCgUj3TtTvkwnSs2Axgl91vGOGxwcAFFw2Du8AtG+//Q4NDg7F27Ts9ZFhP/JtpW2EyrQSpDpkABqWdDCFQ4b4RUtnLlqQxsHh4cOHeT/gILa5uZm/sBDQ9Oqrr9Ibb7zBWityRcaOIDp06BBJVfAEuiOjQHpxCLpD8m2mxuYP93h8obWQFecilQU5bvqzFUPUNWkkS5bf8wPl7KCFvtphZzEnaEjjIQFwN4+Z6PywhdrGzUyPQHyp2uaizYXTTJHAuk51SThIi4A4uI5icBYmQOVFRqj4rl072MLGARx8naGxATpEiRUd7bqo0X25l9gs0BYF/4gt6KD8qODJgQEEnqNMozowtFhB2v/15UgcSAt0R0Zb0qIdpcbGj/ywGehofw7LjgoHfKGugSveoYVj9Fp7Po1MZ9Ef1PmzskA032jw0ceXDdM8i4eV7/7zYR6dHLSwv7V0HLDIIXl6oGySvT5SWRIO0oHBzQBo6ZeS9EBShQmB5YywcCFYBFbSyZMNMxTrVLgNN6HWPp3Rjox4kvSgEK94GAMoYooj+AhlqBWtg7RKOzcqFzxRZBq82mQ/L1ToF4T2B6aRt9DA4GhlBUgfp8z6cpudro5kk0/kVie+JYJU/jSgF900ambfZ/hOI+UWJEdxUAh5UzcAuiuXftg98yRf2n3whLuKJukji52sK52qkmiQlh2ZAMriQcsBdRwbAZ+yCH4pLS1lL4n795v5MzcRRY3Vi4rmCGhyMED7AoeEAYpjLgC0DtIq7WLwsK80lnAGk1DlN8BJl8zkpNXY8KHuh0wrR/qtHKgC/elfX+LkRJwoSAYLbeZzQ7NpjwVWN/3OEgctts20et0+oo9eL6Vxr4E+tWKIqqz+Q8Gvtj326Ag3nUiQ+2uLnJySK1UlkSCteC3hkZCVxdGAcI0LJbykxhxB8S4ry0iQSo23KB5fhBvJURpS8zyAxwzKgmgSfsaeHAHDRsxD45aZSHMIU6nTHXHtXr/5oxSk95RMJMxyFg+jZczMqatgNaMg2/bv1ozQhoLHngOwTHCAeNmRzSmu4Gq3PN9Fmwqngpm+xW2+22dlYK/LddGf1A0zzfF3LXb2j1ZaYKF/bvVA8FBR6XVq1UsESM8yiuUsZyIO5a4oL6fikhIqLSlhIaMLFy7RvXv3/LxxHJa0MD+gO4Twa9wPljVEmXDGIxbrj2U+EwHSYQ8KAxQIMtijiAGaIwpFyJzJAJ2WlrS2wsL928NPd0S2pJMF0q0BkIbFLID0b1UjYe1sK9brM5DwIJhDUBEA5M83F3BWFSFIJVS4eCQA+MzKAaqypoabTgRIC+MNBWL5eXm0bv06qiivoOxs8wyNCsh1vvfeUZqcmnysFhADGsIyr66upmXLlrLbqiB9ir6JFfAirU2o38fQJdmmlPDQQS464GbHiWSzHlvQQYDWQZp27txJ9fX1HD+CP+XlfhVEwbtDPzjk6YgepGN9UKK5DsD7WoedPTFw2LctQHfAosamB1+Nwz+I0aDAqoZ/8096bTToyqKFOW56Zt44Z/cGRYJ8hB9vLGb9jj9ZOkxrCqY5X+I/tD0OP1bav9+vddAWieaH0mvjrac2SEcCrwK7nXbv3s3+wkJhH+SpKXKOjHBwyCBcoSI1FGHg0Pmor18xQ3UO3DQkQuEr3dzcwr7JsRS1zjkj8dBBiiOgasfSo7Cg8UcUrCLmoUU4HcvQ0uYaTdAdUhU8fJ5p07tD3qk5Gks6GTsDB4LgjjsnTLzJF9ncQQrj9KAfjMstHvr/Fjs5oS245X9qtwctavTRbvZy9u519mmONkSgCkb/1fV9LKB0asBC/9BWEPVwfq/GQVuLYgOMqG8muUBtkGZLNUSnTEYTp6lCdhUUAHNnZydBW3p0dIyDRby+gFtiHCANN1WEYQuBM/CFvXOniXMgTk5OkMvljssNL46uzZiZYDshPDlkLeiAYJIgmhQEZRG/kelUB8asg3TUT/7sbcEgfaeEHGGyUOPgEHRH4ovfq+POaDZV5bhpXo5nBsf8V/cK6fpINuUavfR/VgxzROGf3Snk7OHSsso+Tb9f7WCrHAlo4fv892v9ufqax8z0F/cKaUqijhdpfJlCd0QCr7LSUk5rhXBvWLTHj5+goeHh2SKIooYMWQbCfyjSA0VEAgraF6AwBP/nzZs30fLly7g+fKMvXbpEbndkOgkUSbgSvL/BwMFIbOmK7itcK+6X3CEofm8GzQNzwUDkcXs4glAobKkHxoa/z7CgRYEqPF6Buw98w8InXHA7xJjd7sftCu0L45T2Xdxv6XzjGrQtiE95PG5Fcxpp78f6e02AtFwwi/Ys6dDv7GF3gJMOA9K/LuPdEeuiyV8308oHbfHD7lwams6ifWUTtCp/mg/s3um10ve7bbTY6qH/WeugljETfa65kN3spKXI7GU1O/hVt42baGmui/58hT9SCe3+XUsB3RPpTEcaT6YcHEYCaMwDVN82bfSLBF24eImt6Mr58/kLEXn+ent7/Yd5IpdMaFYImb0vX746g6JAHkDoaAA4urq6qa2tndv+8Id/lq1ohIzjRQDFOSF7OAIZcB8paAPYEJkoZCCXWzfcH9Z/ri2XVq2uZzCEpgfc+4SCzDFr1qwMhqlL+4wXVN3SpaxxjazhKDjI7Oh8wBogAGuMBzKl8wIZzQV6ZQb3HLju1q3bPF/oCxLXQnEPVJI/y8wItbS0sEaI+GUhJN1F2DmuF+YCmih5wT6NsO4ISmlpCacjw8ErwtjxJQK/c+h5Q6UvFUUHacWzLgExESYG6Y6Ug/TswQCE/7nDTnCh+28LnbQi388zCwV+0H/bXBD0BBG3UJbtZSW7/+jMpSGXkamPP6p7nD7pxICVvtqWr4hShQveryx00r4yfOYT9UwZ2Ye73OIOcuOKlyLGimrRHUpAetfOHSzQjwKFuNWrVrHrnbhA4e1eU1MQOLY/sY1qa/y6yt///g/YAkeBJ8izzz4TpDQAGBcvXmaAev7557hOd3c3+0hDt1lcAF6nT5+ZkUEcoI6sLYhUDFVw/9GxMc7Y8tTB/fxF0NzSQmfOnONLMBbw4BBJEgoSzHKfDURFhUW0d++eWWp4Ql30690jx2h8cpKe2LqZlgb0pEP1BxrX77z7Hh+K7tu7J3hIJq0Pbxkk4hXA+OWXf4GrIN/iu+++y6CLQ1YBvPGihL4J3BTR9oc+9DMzDl6F9icmJtlLBllvkl10kFY04+GZr9Rb0jP7B7oD4dx4WubnuDmABOmv4Dddn+ei5yvGWHMDQSY4RPzMvUICWEvLvpIJ2lI8xZ4dOIDcXTLJPLVQIJz03a5cejNCMAsOKXcUTdGvLnayqx+U+BD5CLBele8iUEHWJOh6qAHSSgAaq3HgwP4gkIjlRZHxWwBr/ByHh3fu3OUplQPpnBwLS5YKWU1QTwBpnOYDbFHQlkCHTE1Nc9Ja4d8AxCNHjrKKngD6uA6Kd7gOAlAoAGKhb5FAGtbvxg3rZ0ipCiANmVJQPUVF/pcAEgr0Dw7y+QjGgb6hdD58RA2nz9HaNSupJvBCw/yAakCB9gRAFaV/oJ8aGk7T+nVr+eWA0tXVxckM2LJevIgVMjGea9eus/IgihSkUQcZbPCiwrjPn79AHR2dQfpo06YNZLcXUF9fL2EeMcdCFhvQSYJKoSLYUKmSDtJhJzIEOAd+LDyw/oc/PCedOLpjZh/BHQM4B6ezGIQRbbi/ZJJ2l04yr/xmj42mPX5VugNlE5Rn8tHlYQt962EePZo0BvPG4LARh3w4fPxcs/+AcE/JJAOquMA971sP8ujicDZb29JiNSIsfJJ+pnKM8ow+ejhppP97tyhouduMXg60SYbHR7wgrdTTgQX09+9j0EDBIeHNmzfZCsu2WDiH35IlfisbdMSpU2cYQLdv3xbMUAKQBC2yevVKWr169QzXPQGk0QYSBqCAc0VygNu3b/P94CMNSgOf7PAogfh+Y6MfuPCZf/DgQaY7+vv76fx5f2ot5FNE5CKKALhyljS8VgB0AggLay5cA4pj2za/TOuI00nnzl2gnt4+DqypqCijnTueIEt2NoNww5kL1N3bRzmWbPaFXrRwAa1ft4avRbBPU9N9tsxR1+v10PuffR8DLKgX0DvwWsHLCC8cfG0A4GEVHz9+kn8nBmnUh8YJ5kZwTbx7t2kGPQI6yv9y8PPbaO/FF1/ge2Ku3n33PfJ4kqtDowmQ1q53hwxIi2iO1IL07L7ddprpb+4XsnUsLvkmL31kkZO9KpBp5Wud+dQxkUUr8twc3g1Pj55JI90fN1HPlIkW5bip3j5NuUYfvdtrpX/tzJcFaSGvHLZs87iZbo5k0/URMw1Nm6jQ7KHleS6CLjWAHiHkz5aPs4X/6XuFhOS2/BBk+ejXF4/QjuLEe3xEC9LC+kYbZwKhIyRYBcChIAt2R8fjtFPIpH3wwP4ggMJXGsAiBWlEDCI9FSxFgDjahaUrgLQ4XRZA69ix40GrGPcVUnDh79CqPnr0GPcHNAc8QvAyEVuHyH2INlFCWdIXLlymPXt20vyKCgY6WKOCdCqD9PgYg3D1Er/m9ekz5+h+c0twO2JOAcLrAokJbty6QxcuXWE3O8xzXU017djhzw2JjDbImyjw9rBod+/ayb/DfA0Pz9TJBmePvkBHGyANP3QBpJ1OJ78k8WIDqMN6PnXq9KwDWswN5gBz7/X6WEUQCXrxQhIoE5adTWJRAtLQ26+oqOBeJcRPWnsgHQKcQ7hcpc6SftxPaDzDTa5h0C8QLy1IdQWNZxT091/b8+miw0JlFg+Ha8OTQ65891Eufa/Lf+izo3iSfqfab0kDkE8O5rCg/8sLRslmkicCEPQCUEa9P1rqoKV5Ls4MA6seBYeRf1g3zFZ2oku0II3+xNIrgCpAGBYbyvcPP+aX8W9wn9u3bQ1y1rDOwLmKQRpW39q1axkcAISITtyyZRMDqwDSCxYsYN4XRe5THJb8008fZJAX5y1EbkLQMQB8HKZdvXqNx7lDBNKhLOnhIQdt2LCOr21uaSWb1coghoJrJiYnae+eXRxcgfL2O+9Rd08v/13wha5evJj27HqCwfJ+cyudPHOWqRDs5qVSkL5xM7gtAJ7oY6Ti96Y5yQd+AkjjhQIqRPAGOXLkGNMl4oJDW8EjR+4eWgbpORTMIuMHLYPX0gc3+SA9u1Njbn+aK7jXyRXQHn+3ZoABGpGIcKf7UoudEwCAcni5apRpCRS08eMeG/1c5RidHsyhn/T6gb8+b5o+sXyY+qez6C+aiqh3yk9vbA8Ey8DnWlqGXFn0lYC+x+9UO8hu8rFV3Thq4nB0vBySAdDoV7QgHQtAC+NHWiiBy2w4dZra2/3eGEAqcLIAA4A4gOPd945QX2/fDE4aAkmIHsSnNxTtQFns2bN7Bkjj9y+84D84hH80LHKBX8bPAOJPPrmbwVBsSYM+WRegFM6dOx/02BBb0nIgDctV8KaAh8mZs+do+7YtQUD2W9LjhEPTJYFs5A2nzlBLa1sQoOEavmb1Stq80X/gePvOXbpw8XLQySUcSC9ZvJjpChQArODhIt1zmAP0D3MmgDSsavxM4LPxZfLee0fY20Qo4P7hMYLrwGn39PQwzYFs5qCN5jRIa8OSlvHeEK1+uAc2OSAt8wIR9Q+W9N+3FtCFYXmtaGRJebV+kD7RWEQPJk30u9UjtL5giv76XiHdhv6Gz0fPlk/Qh+aPMT/9dp+VfrlqlFrHTXRyIIfvVJ3rYnGl9nETIXmA4LZXYfHQ/1kxNCuLC+gQ6Jo4Je59RSYvB8skuygBaUiwrsyfjsmCFo8HHgSC1cfh30eOMldsRAh3TTVt27qVq+N3sPrwiS4+OMTvAOBNTffo0qXLhDRbUpBGneeffz8hoAWWIvjoq1evc7twxUN9gX9FIlv8AdWCNFmCZ8ePfvQTtjiVWNLC+NDXEycb2O0NGcAFqxkgDY8QpMnatmVz4OUxRCdOnaZhxwgfFMO6f/6ZA/w1gRfQ6bPng2CLHV4bxpK25+fTc889y9Yw5u3o0ePBw1DczGjMouxsC3P5QhFz0keOHKFNmzYFzwO6u3uooeFU0NURLzy8+HD922+/y2uCLwZw3ZgvHaRra9mXFJkDUhNxKA/SSqyp5IF0eFhrGMihr7Tlk1eiCYaR/eJCJ72/fIK+0FLA7m/gqGtzXeQMWOC3Ahb4hyrHWKkO3h44zEOaLAGkoQ39D2v7adRtoM/eK2QemoGifJwOLRhlP+xRj4F9qvGyuOmwEA4OYcVX57qp1ubmv5dZvByWnuyiBKQ/sWyYVuRPx613hAMoUB5C5m5worDkkHQVQCXoa1y+coW9O5A6Skx3YG7g8wtLF+AeCqThZYGAFrQHoIbFDJABBQHXPRRYi/DuAEDjHsiZCOsatMDhw2+SN6B0BEsaIIkiZ0nj57gHvgzA6QLApCDtHBuj/Nw8OnhgL98P9ZEC6+HDLuYzFi6o5ENDlIePuuhkw2m2/oWnLxRI4/cYI6xa+JOjXbwkmpvv08jIKOXn5zGXjJ/BY0NI8yX17sC64NAToIs24Ft96dIVPig8ePAAz7Mw9zgohHcH/LwxX3MapFMbzCIC54CxGkJmOSSmJB6kw1vRQQvHbeCQb1jB4wEBfuh1IIPKB+aPceQhANblMzDdIYwcgkxfbstnCxuRiM9XjNMHKvzuWtCeFkAa//7qun7KNXn5ABB8s9lAtKloirOKQ8+jYTCHDwVX5E3T7uJJqrJ5qMDk5QNClL7pLHowYaLibA9V5XiSmvdQCUirZUljbkvLymjL5s2zvCAEKxmeBXAX83g9TIOIQRpWHKw8IYAiFEgDuDZsWM8AJRZWEvYELM6LFy8xJw36Y+fOJ9hjAZ/08CqBYSS8LpWA9N2mJubH/ZarcQZIfw+W9OgYA1pZWRlTIQX2/BmeKQz0Ab9l0CXC+IIgXfv4C4QPDgOctPB7fCGAlsCLTuCXxQ8mQBpGnkBjyPlJ41pw+ThkxDzAg+Tq1atMT23btnVWu3iJ4CxAB+mamhRY0jOtZxbhR/RpCM+7UCidHJBWZneCRIBVDGsWGh6LbS5ame8KgqS4FXx+esjAvstXHdkcQQh/6GyDjyCEtK5gehZI/98VQ2yBCwW+0peGs+mtXhv1TJpoed40va98nOrzXY9zzwUq435/fqeIWibM7P3xJ0sdBP3qZBWlIF2fL3+IGm0/sY0Ki4pYOxoypQBHUBgAYETd3b93PwjQaHv1mlXsNYECAO/sfBD034WnCHhktIGfC77VqAtwhmcDKBZwxrBwYRnCJQ/iSoKeNKgPZHBBoAd+3traSh7vY9qpfsVyznKOAo+UyYlJsuXm0pbNOLA0My1w9uz5IO+N+yCYpbjE72p4ssHvSigcEMKSXrliOVWUl/kTyxoMrCfy4MEjam1rY6sXRXjc4DKKlxFcAVFamls5gEZcB3+HNYwvCGRTF6ImYTnDewMRkRivEHUILxYUfDXg5SK41lVXL+E28EKBPzRAGoEtoGoA1uCg8UWCLxPUQb+kbUS7H2Ktr8S7I0MPDmfTG7F+gCcWpKN8YyjcCeCTYXWj7zgwXGJzcZCJkGUFXh8fqxtmzw6xJf2ri5ycmQUFbbzVY6MfdOcyfQHa48WKcdkXAuo/mjTRH97yP9AooFzgq52skmyQFo9LyMYNMOHDvVj9+yJMFkAcVh+DZYQs4bHud6EL4uuFWwkAjX9DAhf/NmYZKNeaw2AM4BPvaDFAyw0t0u4X3BLRbqTxJmufqX0fHaTx+RVpJ0SYdfVBOs4OhemvEJCBw0EhUhCaGq/WD3FkIg4SQWOgwOUOlrL4MBJ8NQJaQFn8c3s++13Dq+Oj1Q5aaXfRHaeZ9TxAecy3uGltgYuQ1BYFoemfbCymjgn4UXvpD5cO02Jb5lrSYbeN0sgYtZ/4QHvxAjSaEdqQAjS+mIR8hIKCHaxk7GpZgEZjIbZ84p6EBE1sAprVBEgnx7tDfrnjBWisifogLax07FsUDwm46SP9NrZothdN0c/O9x/u4eECwEKCFAUg+zerB6jY7GX/ZbjmgQbBzyFLCjc6odTluegXKp30rUf5dC8A5gBtZHX55oM8uuU0B/lwWNf5Jh99cP4YRzhCMwQh6x3jJirJ9lKl1cP+08kqqbSkZ40xecNW/dbhLGim0AKJZhigReAcjQUd/xOQrF2V+PvMIZCeuey80WLHwBkro62OzGAAACAASURBVB5Iiw8IBVMrtk3QOm6mP79byJYwCsDwf9Y4aGOhn28FB/31zjwa9WRxJOKvVDn5EG/EZWBBpkshXPkQvQh1PEQRoocbC6eYtvhKq51ujZoJCQekxWby0gcrxjmri3hU8Y0wunnBvSAl+7HG4rCSsjg4VIuTlu1hii1osQUc3Qw+ri1nQQvWs/A7RRZ0hOdPpccz1mFq5jpNgHTivTtmL7caFrSwiuqBdPxvDuEhAY+MIBJxef+8cfrFqlH+ER6qgWkjh5BDhAkWtlCaxsz06p2iiL7C+WYvfbxumK45stm3OpxxWJ7joT9dNsQALwBFMh9CzYG0eGGSaFXHc6tQFrRgPQtDAkDjj7Cb5SxoGEjh1j+Ze0MzaByiI3MApP3LHfTciB8HZ02leiAd+9aUPnzghj97v5C9NYQCS1ppVpQ/bSwiWOPhyv7SCfrIYicLJsmp6ImvhQve79X4A2iE7wVhKcR9F39LhLq3+MxNDvCl1rpwH83QHSm0ptUAadbfD3DSYv5ZoDbiBegEPKJax+Gw/ctwkPZnlBALq6tFcYhnNX6Qjh+cxcAnWMrgpI/22chDfqnQn6306xOjIKT7Jz02PiQc8xioIsdDG+zT9GTZBPtTnxrMoa+2zUypJR4zIgb/Z80I+0P//o0S6p+erYAn3XlQAoSSXqglUZv+kAKSZugO8cRIFy7BcBILSEstaAGgIQaH7yIMQcw/C+sr3dX87wgWtDD82J+IBE9gCprXBEgn5uDQv/t9YlRO0MqnCqRjeeCwx644sllgaVBGWnRFnot+t8bBL7c/bSzmQ1G5sjLPL4wEC/mVWyXUyfrVoQse4t9eMkLbix+DtNgiFhuX0mUKBd5KQF1cJ6WWtLSzsS5ejCARz+3EHDQDdOBwUClAB9dTB+iYVk8TIK0+J/36bH40QQCNWY8NpGPrULxfyoPTRtaHhiZHqLKzeJJ+s3qE/vZ+IR8wyhUcAv7CQj+/jQPId2Cxh0ECHDgi9dY8S+T8e1LjUkqBSOkOcf/CgRHWCVnPw+WiTPjBITob7yLG8KjHCtJSgBb4Z/xcejiohgUt/sqKYZgZeUlGgvTrX3/dv1ix4WDUC51okJbjWKPuZOACqNt982GurBeG0Cas479dPUgNAxb6TogDQUiWPhGwiqEFAk0QCC/JFXiWHJw3SS8vdCpaEjkGIBxXLcW8UAyCJkA6yQAdKzgL7xL+f4CDxktY8H8OutaJrGPMeyiKQ+njmKRHNtbHJyXXaQKk1aY7Xn89ANJJmtLoQDq2bRjPwyaehtfa8un4gLzmtLjeHy0d5ifuC80FhOwr4gL/6T+pGyZkb3F7iXJNPtaX/vfO/EDarse1IYO6sWCKXq4aI1jTahTpwaNS4zSZII1QbTktDfQVehGuJArHx7J3BN4ZVj9WLRz/HNKCFm0bJbteSR019k+6taGDtAorFh1IK7MpYnmwlAzlK635dDJEYgDx9f+rdpgWWT301/cLOa2WuCDo5X8sHqGf9lqZ1/7ksiEW/ccB5JmBHD6MnPYZ2N0O3hzIYygILCnpo9I60Z65JROk55WVsdqaXLlz9y7dDmSnVjrWWOtFu4+C9EbAgha714WynuV2NOoKRSn4Kq0X61yk63WaAGm1OWntWtL+Q7NwJdqHKlJ70t9/T5RpJdy1SBAA9bq/lElSC10PaHj8a0c++1p/YU0/h3lrvSQTpKFtnJPj/2KBkPzCBQvo3PnznB/PNT1NyUjBFO1eCsU/MwhLogfFwDyL4ogBoJWZLlrfYYnpnyZAOt3pDsh//tndYuqaDH0Y509Em3qQhizp51vsDK5yBc8X8hLCcwN//1JLAZ0NpLoS6oPm+FjdEI93wmug1fnTSZUcjfVRSCZIi/sIGVFkFTl+4iR53B5WqYPONLJ+jDhHaGJ8IpBMNZcV2YTsKhBLgjSnILsJ4SSk04JIE7KkgDaBOh6yuCBJK/SjwR9Drc2cnU2FBQVcxzEywtfgvlCmw/8hRgQ1PrfHTYX2ArLkWPg+Y+MTTG8I/s+C9Sy4zgn4K8c/85glHLXStdKt6NAzpYO00l0Uph4+8z911y8cFKqEA+loLZ54uoyHDymxvv0wb4Ymh9BmXa6LkOaq1OK3jF9/kMeptMQFIP0JUBxJyEsYz1il16YEpH1ENbUBkD5+krWKIVxfUlLCsplZWQa6ffsOPXjwgLWeDYYs1pGG1ObKlSs4DyKypwCckZQWBSALHebTp8/QoUMfprfe+jFnZ4GuNATvXW4XPbF9GyMm2oci3rnzFxmY9+190p8N2+3iLC61NTVUWTmfhfnNJhPdarxDjU3N/qmTsZ6VWtDRWMY6QIff5TpIq4ACikB6sZOeLJ0ty5lMgBaGCqC+M2qm7z3Ko4eTRoJTnDWLaLV9mn6ucnQGdSFHj6QzSL9yu4Sz0YQqqrrgBTw5gpb08ZOsVQy95GPHTtDExDjV1NRwOif8e/v2rZzu6s6dJkJWECSeBbC++eZbnAoL1jI0kZEjEbQJLGaI2iP91vLldfTw4SPWod61exf5vF66cOEi60+vW7eWE8RCgxrgffHyZRobHePsJHuf3M3JYscmJqiqqorqVyyjn7zjT/UlZz3Lgm9Ah11w7YgWdKOtr8Ijm1ZN6CCtwnIBpP+yqZiF9kOVQwvG6MWKxxF/qJcKgJb2r2/KyN4biCAEBy0tmQTS/VNG+v2bJWFXHIegy/IfJzVQYXtw1hSmO46fpFWrVjLlcOrUaW4atAfAGXkMAd4QrgdoQ5j/0aNHnAbrJz95m1588QUGaPxMXADSfX395PN56cSJBpqcmqIXP/A8Xbp8hdNvodTVQci+is6cOUfbtm6hc+cvMMCvWLGCkDn86PGTTG/k5efTkzu308Ur16in15/hW0xvhLSOJUEq0YJutPXVWJN0akMHaRVWCyJFCPy45ZQP/MAtXpw/Tocq/cEfWgBnpcPOJJCGRCpU8MKVz60ZoLLsyAE3SucPix2kO06cpJrqaqqtraWjR49xppNFixbRypX1THHAcm5v72B6Ij/fTgMDA5xJBSD99NMHOQUWUkqhIHOIYEmfOHGSAR7X3rh5iw4e2EcDA0N09do1pleQWQUUydVr14MgjYSxVQsX0ubNG+m/fvhjmpp20eKqBbR14wZ65+gxGnX696ocUEt/IQbZaAA3mrqK5zsDK2oCpNPdu8PtNdDnWwroikM+Uzf2ze6AWH667SE5kC63eOgTyx8r2qXLmCC/imjLUAWaJZ9dNUDF2ep6qogtaZPJSFu3bmVOGgd+xcVFdOvWbc4KjizeANqWllbuIg4Ft23bwiBdUVFBW7du8dMQ5OMDwffeO8p0x/e//wOy5OTQ7l07qbHxDg07hhmMcQiJjDDwNAF/Pe1yB0HaOTrGNNe+PbuorLSEBoeGqcBup+aWVroWyCsYEqBDeG9EC7rR1k+XfaZ2P3WQVmlGv9JWQCcGckK2ts4+Rb9XO8LZT9KpyIE0Mn5/fPmwuhZnEiYFqcEgqRqqVFg89MkVQ2RXKehGuI81J4eyLRZyDDv4R0ajiXMRms0mtoYnJ6fI43GT3V5A09NTNDHh9wKC9YsDQxwSAmxhPfszgCNTtpOmpvxZxJHLEBm/8/LyKCfHwvVzbTbOTwgaBMlhkV4KVjWolhHnKE253Uxx4LCwqLCATEYjUyXw+MALIFqAFtdXupQ6SCubKR2klc1TxFrfeZRP3++a6QUhvqg610V/vNRBeSoDQMSOxVlBDqShI/2JZcPBtFhx3iJpl7/Wbqfj/aFfpEie+79rh8mqttdKAt/L0TSNuuxaF/i/EHAidacLSV8EfiEHrtECbrT1k7ZJNHgjTYB0uvtJY12P9Fvpn9tniuyL1xvA9pn6QSpIg6APcb+/8SCPfiRxwbMYvfTJZcnNTxjvs4MMNZ+9V0iNgZRfcu3tKpmgjywaVfdrJxoUjWGQSpsXwDkY7i1zKCi1hhlIhbBOlSgOYYg6SCtfbB2klc+VbE1IoWLDQWT/1aaisK19qn6Is3KnU0F2F3G2cKHvH182RLA806UMurLoM01Fs0Lcxf3/uQWjnO1ctaIUQWO8oZLmGZQF61l0n1DBKLN+HgKcpYAezRB0gI5mtog0AdLpenAoADSmvH86i/7oVgmnowpVfn7hKD1friIIRLfWMdX+2/vyB6JiFbyYGk7yRYi0/IumwlliUeJu/K9aB20qnFKnZ0oQNM47RbqFmN4Q6kpd6qSWbXD3ymxj6Y9iBdtYr4tzutL2ck2AdHrSHf6tJmz+MbeB/up+EbWMhfaV3lyIw0OHIrlOLewol5fo0/fkU2P94sJRen8avXBOD1roH1sLwro//r/VA4r0rhWvTSQUVdzQ7IqRmk40QMdqSesAHf2i6yAd/ZzNzPYSuB6c57935tGx/tAyoBC8/+TyobQQI+KvgykjffZ+AT2S0SR5dt44vRxIahvDFCb9kn/ryKd3+0KvTa7RR/+4rk89DZJIKBrHDERqWgBosbe3HL0x64AwBILqFnQci6XCpZoA6fSiO2Za0OI1AED/U3t+yGWBXOefLB2m5WnC5SJ0/IvNBeRwz06hha+C36/1u5RpveArB5Kr98dCJ9ZVdTyRUDTOCQvXfFAcKXCPSPQGh34HwtfluqWGJ4eUUolz+HPuck2AdDrQHf4HI/zHGnSX//hWSdhP6qfnjdMvp4kFeqw/h2CBupFqXVKW5rrolWXDhAQAWi/XHNmEA9ARmZeNsKofWTxC+0ojqxQqGmtgSgoLC6i42B/hiMCSnp4e9o+GPgf8nhHiLSjc5eTkUEVFOfs6Dw8Pk8MxwtoafX19HMACn+mqqoX08FEX2e35LKgkFATAQJipuKSYSktLWMmuvfMBizQtmD+fxZSKCwtZXe/Bw0cc6YhSXFTIYedul5u6e3rYB9tme/y1gVXv7umlstJSDohBGRoaoqGhYb/fdq6NFi6o5Hs/eviIRpxOslqt3D9ER6KUz5vHuiHwv16E/j98xAJPuFdeXi7XQ1sIT8dcQcK1u7ub/ccxJxB/QsFY2B8cY1qwgPVLent72Scc+iaZXHSQVrC6SgBaaOb3bpSElAFFHWTl/sv6QXXdvBSMIZYq/9Kez66FcqXK6iZkbylSOTovln5GuuY7j3LpcBeCQOQLssfghVNtc0dqStnvA5ixYsVyqq2tocHBQQ71hsbGli2bA9KiXiopKSWEdDscDtqxYzvreAAEKyrm08WLl6i+fjndu3eP7t9v4YjDjRs30HvvHaG169YGogSHaFFVFf3wrR+zYQAhpbHxcVqyqIpa2zvo1q1GeuapAwFA66PioiJCOPips+eoqKCAnty9i3r7ehlYvR4Pdff2UcW8eRzwMjk5wYDZePcubVi/jgESoA2BqJ++/TYZDEbauWM73w/ACVlUREDm2+1UvWQxnT5zludqxxPb+Z73mu7Rc889y9GTAGAE4SCU/d13jzDoQr8EgA05Vrwojh07zsE7u3fvpq6uR9wXaJGsWbOK28V8lpeX0+3bjRxlmclFB+kwq+vPNB7mW1DmWjm/YnE1RBz+4VIH1edPa3pfwUvlY7eLCfkL5Qr8veENAYtay2XaS/TJO8X0IIyMLCINP71yML7sMcI2Ef0fIA096CtXrvEUHTiwn63pmzdv8b83b95E2dlmDgUHeL/99rsMPkKBGBNA8cc//imHhEN06eKlS7RzxxOs63HnbhO98MJz9O6RYwyEAMi83FwqKSpiED9z7gI9uWcn3WIp1IesX/38c++jCxcv0YplddTb10/XAlogwj0Rlbh962YODwdowuLdt3cPXb50hSMSIXWKF0XdsqVs6V+6dIUv3bhxPQM5BKKgyHftml9jZP26NTQ4OMRh7wBpiDwh+hGRlHiBnThxig4c2EdXr17jLwt8Mezdu4f6+wepp6ebNm3aRO+++x5/BdTXQ7p1EQM9CsAd2iaQchW+DrS8F2PtmxKQnj9/Pr/IURoaGujw4cN+LXGHg5qbm3ntYSy8+uqr9MYbb7AxIFcExJvxu0OHDlE0dAf0DM6fP0+vvfYadXR0yN4onswsMz+coj+Lvj6SLZsXUNxReEXAO0LL5cxgDn25zR4yAzhm5lcWOelA2Wz5VS2N6/yQhf6xzU442A1VDpZN8FjiLpKvbilIv/DC83T16lXq7HzAt1q+fBk/WACnpUtrGYzFBRYuAAuiSVu3bOakARD7B1DebWqi9o5O+sDzz9E7R44xhbJmVT119fRwmLfX46XTZ8/Tk7t30s1bt5kmMWQRfeD9z1Lj3SaqW1pLt243chvigvDwbSKQBujv37+X+vv6+aEHPXLiZAMtX76cXwRdXV18uclspq5HXQF9kM3UPzDAPy8tKaXW1tYgSAPEEQIPKgM0x8mTp+h973uarXCn078G+GLA7wEuYpBes2Y1UymnTp3hegUFhbRnz05WF4QOSqYWJSBdWVnJXxaaAGnwVufOnUsYSGOQ0dAb0o3hdCFLSxH1TIV2xVuY46aPLx+ifJM2ubQJj4H+/G5RWOsT40b+wmfmTVC1zcXJaKN/pSX+sfp8cwFdHA4tfJWT5aXfrh6hjYVxfNmIrWjRkKQgvX37NracYUkD8LZv386WNUB7584drHAHDhp7HIAFKwhADosTeh4A6Xnz5rFa3sVLl2l0bJz2PbmbTpw+Q5XzyqmifB6dOneBVixbymJJp8+eo717dlFbewc9fPSIKsrLae3qVSxNuqyulmy2XLp85RrTFWXzSqmjvYP5XYA0RJ7ARwOkn3xyNycIABDCqsZLA7QEEgaAlgHnDIsb1hmEo5bW1nCqMJQtmzczHy1Y0gDj8fExKisrY/U/yKtu27aV9UUAymgXXw2gMMbGRmeANNKQIWECgB0aJ9DiRjtHjhwN6o0kfkcl/w46SIsIjceQGR/chONyscSgPBDY8rQGrVCED/9XVy7/iVSgQb29cIrujZloR8kkbSucJpvJSyBI4GUw7jGwu2F8sxmpF6F/PzSdRf/7VklYKxp0zR/XqaDXIY4WCfwd1jE+M6FyhwLrECCDw0NYkfj8vHz5CvOt1dVLGLRwqAbKAdbi0PAw88PPPH2QKYqe7l566qkDLMzkcvsd7ABqAPTrt26zJW3MyuKML+CKAcAH9u5hhbypySlu9/rNm2w9g+/dsmkj2fP9glODQ0PB7C0bN6xjCgYcOqz5Pbt3Mg3h9foI/zWcPEUut5vWrlnNh50AeZfLzRY2VP1AQ0AfG2Xzpo0sIAUABq1x9OhxpnTwIvInPzhOubk2TtrrV+wzUldXN9MfJSXFtG7dOubtQXcggUFd3VLW58bLBC+68+cv8jxmctEESKfSBS+0LRs7tFxxZNPftxSEjW6bn+Ohv17l/yTUUoGc59+32Dnbd6SCGivyXZwlHFrNOUYfLbS6yZblI7ePCFnF//sip/qCRZE6FhAQeqsnl779MPzL5oPzx+jDlTOTMShoXr6KZDMBcJC+CgAmFAARgBviRoLanfA7AC68KFAfYI3mAOgHDxygwz94k0wmE9MfZ89dpNGJcX755VhyaMumDUxt+FNgGfn/oC1wL2ReweHawOBgsF1x523WHAZZvCjYS8JAlG02cy5G/BxtoF8YB37tl0r1F/HvAKLIFuMfs/9Fgf6hz6iH8WDc4I5xH/+1ZvZ6QcE1+Dd+J/4ZXkjBvgXuK8wTwD/TPTswZE2AdDSctFp0x+wv1MigpPThRaaTv71XQI2joZMAoK2P1ozQtiKV3L6Udi5MvSvD2fTltgIG3WjKE8WT1OjMJuQQRCk0e2hH8RSDX6qkWXunjEzZOAJ9khsPDj//YOkw1cTr1RGC7ohmDsV10RxAC2L9OBC6cfMm3W9uYVe3gsJCGnb4k9AK4AZqA9a0x/s4fAUrCLAFqIOTfvTIzx2LS6hVjm715UepRhuxzl+mXTenQXr2Yqq3teBjDFW8cKzzYpuLXqlLvXwpPDmO9OfQdx/mhbX+w23+D1WO0e7iCTJlAaTVFc2P9qHz+Ii++yiPftAdWjoWbe4txYHhKJk4miPGkgCAFnoCqzonx8qeG6ChQvVSkBzFdTN2sIHIZrUxVQBLVijhdrlaT4Ba7cS4Khl1mSZAOpl0h/xGV39LQXDp882FYfMe4uH6jcUjtLNkMiW8LcD5tjOb3uy20b0xfGrGvrcRTbmxYJpeqBinhVYXmdSfUsWdQ2ThF1vsYf3VDQYffaJOhejPOOZMOiC5pvAzvPJmrY0kr+AsgA4zW4m0oKPph+IFneMV5wxIhwbn6Pygle4XWD7v9Fnpa52hw8TRFg6ufqt6hJCSSu3SOm4meGogWEN4MMEV902ZqG3CRLecZvbgkHNPsxl9BB9jcbQhAlhAX7SNm0O65sGKXmJz07qCKVpkdZM1y8dRibjvtC+LJj3EY1U7RZUwdxgLQvNPDYYW90fdulwXe9jE/TJR0ZKW7lEGaKkFHVhIKdAqfScmGqB1kFb7KdYIJ51ISzq8oaN0a8c28X3TWfQXd4uof1o+IERoFX7TyCYe12e3TBeRCfzHPVa6O5bN3CzmYspjCEtpAISX57k46wqiDacD/sVZBh/9bvUILctz0Y97bPw7AG44xzuMB8JFcM9DOyUWD+0rmaBNRVMM3okoN0ey6e9b7eQMEQLuBxEf/U7NCG0vilOWVKUhhLSgAdBCdEGc4BwJPNV+EtRuLxF7JV3azEhL+uuvvx60HJNFb8gtOKyg7zzKYzohXIErG/SZVyUgChHjbxs30dF+K10etgQP96T9geW8PH+a9pZMEnIY/r/mgiBdAFpmf8kE/erixwEfLeNmeqfXSggWCaehjfsstroJh4t7yyYoT+3UVKKBwOXv002FhC+IcAV+3a/Wy0dcRfXgqgDSck2wSJJMR8TAFw0IJoODFrobTb+imus5XDljQTr0miZ3G0UKrxb6CSrhY8sSH+ACEaiuSVPQgwMZskE/wHLumjIx8CITiyvgggcPiA9XjtKTJZOyMp6gF246s1lHe8hlDNIguUYvu+MtzXNz28mY9X/pyKejfdawh7WY748vG44/LF8FgEZfxM3g7wIHLd2/6QDQkaz1OYyzcQ1dEyCttgseLGn5kgyomH1n6Bh/80FeWIsTPXsqBQp5sD6vDFvo5GAO89MjbgNZsogQFQnLHplKqmyeiFSMP4ee35cWxWggAkWSrHLJYaEvNCOMPfQa4zebi6boo9Uj8fctwtAQzScIJEHpDv7DCN5ob2/nEO7u7h5yjIxwUElN9RK6e+8+zSsrI1+WgTo6H3DgxpqVK6ivf4CV63Y+sZ2n0uf1Ul9/P7W0tpHX56Xa6mpauGAB/w5BKm3t7ayWN6+0hLLN2axUB/e7e/eb2W2vFBGBS2tZgQ5qdo137rDKHVz+2tra+b71K5ZTV3cPB7oIocbCOiLIpLCoiEWUUBdh4Wh73do1HPgiFPhD37p1i1atWsW+3pgDRFpmssZGova6JkBabU5aayANv+kvthQQJDPDFfDBv7lkhLbGy5VGsVvAFXdPGQmay4IlZM4iKsv2EGiYdCjwz/6LpiLqmgzP/VuRQHf5MOGrJa6i4N0DUN69exeHdl+5cpXDuaH0hpDmVavqqenefRYwghYNovIazpylJUsWkTHLSNdu3ORovjUr6+lmYyNdu36T/vvLv0Cnzpwlizmblq9YRidOnmK1uK2bN9HtO3fJZDLTgsoKunjpCi2onE/Ll9WxsFKWgRi0IZgE/Q6EdUPeExGGlRXldPnyVapdWsOAjqhGiCOtW7uWzl+4yMEpiCDES6S3r4/lU6EzsnPHDmpra2PBJYSGI1gGEqu5eTZasngJRxdC6a6jo5MWL64ip3OMamqWUHd3LzU1NcU19XPxYk2AdOIt6dRY0OINhUS1n2tGoMhsAX1xPdALf7psiCVN9RJ5BvBy+VJrAd0YCf8CxCHmocoxer8aiWYVgDR6DmCG7sUPf/gjgjgQuH0o4kGrAnoXCECBJQ3ZzqMnGqg6ANI9vX20ecN6MmQZqPPBAwbpX375F1j+02LNYev5vSPHaN2a1ZSbl8uWtiEri5ZWV9OtxkbW28jPy2NQB8+0qn4Fza+YTw8ePaKqhQv4RSG2aDdsWMdRhY8edtH69Wtp2DFCDx8+ZP0OWMsH9u+l6zduskW+YsUyqq2ppZa2NvYLhEY0wBsaHpBa3bVrB73zznscmYg2EcIt6FRDw0NQBIy8snoNYQbSDqSVqODNtKRTD9DCZH/tQR79tCf8ISLqMj9dN0T5ZoVoMEf3M74C/q0jj04MhE6LJUwNPFaQSSbfFMfXgdjdTvC6CDP3sG4B0v39fVRXt4yOHDlCTuco7djxBGtfQMMCuhqlxcX03rHjDNL5+XYWSjp34SItWbyYRYYEkL5w6RIZjSa2bCGwBMrBYsmh9oAaJLoE6xzACDrj9Jlz3Lv6FctoQeUC6uru5hdHQ8OpGcEtAGlE8mYZDHT/fjPrhSCARh6kl3O/UM/n888lxtTf38/SpWKQhsAUIiZB8cCah0CTDtLRP6xpB9JKwsIfg7R2ABpLA6vvc82FhLRUkcpq+zR7fMQFKpFuQkTQ6pBTiQOoISIPVM3Rvhy6PmIhHAY+UTxFGwqm+DP67qiZczqiHuo73QZ6szuXjAYfvbRAJT2MEGMAB/5Wj43eeJgX8aAQc/jRGgetjCdtWYz+0FBpg7AQeGSICSG0e9u2LUx3dAXojq2bNrLVC5Bev24dXbl6nW43NtKO7dtoVATSx040sJ7Gls0bWTwJEYkb16+jK9eus2VcUlxMtxvv0EroLi+qoluNoDuyaPWqerpz5y7zzJA5hXUOLhnylsiUMn9+Oa1auZKV7m7eusVUSyiQhpEEPZDm5hamQAD67W3tDMD4nRikoZeNLwWAfV1dLWec0UFawUMpqZLBIK0tgBbmg1jAvgAAIABJREFUHbzpp6ApEcaPV6i7rmCaOepEAvWPemwMdvDSwCEivD0sRh+7zP3SwlH2s379QT6BpIF/8aaiaQ6+MRt8dLI/h77SbqdfXzJCe0omSfALR/ThX69KnDKZoNT3VrctohAUdgFcB/eXqqB7HeOHzQc+8Dzz0jgQBFcNC7Pz4aOgyt3yuqUMrmVlpZxuCtwwW8DLl9G0y8V88sF9e/lnHp+XBvoHmIdGqDdU4aoWVPLqQCoUOh0A6eolS2jYMcwHgqAp7jbdYw+beeXzqK7Wr843PjHOoAkrF1lbLl+5ym1CkQ90BdTo0N9169YwvwwtaBRQHKiD30Ft79pV/0sCh6Vr165inhuh6KA/kC0GNA84atAisMD1Et0MZChIfyO6WUhybXh7fK0zL6wngtClLUVT9JFFzoQBNSzlSY+B7jiz6Uutdnq+fJzeVz7OinYA7H9uz6fjAzn0wYpxWmmfZq+PvIAOdipAGt4j33uUS2/22GRzL0qXcg/8uxc5CYehcZcoQRpWJDwbNm/eTG/+8C1WbOMmAopyghocFOH476wsh3x+/hvh58K/hRyD+DlLhgbcaHCN8Dvh57CEQXecPXueeW2fqL7QLlTthPr4O0AeVrrwe/xfuIeggCdWnEPf+OeStvFS4HEG+od/C2MQjy3utZhDDeggnYLFhsrcW925EQWA0DVTIAIQ0X6JtKgbnWb2kPiZ+WMEsSShIEPLP7fnkcVItN4+Tc+UjzNQ47lONkgjtBycPnIWyiXHlS4luP2PLxsKvlRiXuoowVkAOqS/AifbeOcudXR2MkDLNRXLN1+4a5bVLWVLGeL8sbStdJ4S2bbSPsyFejpIp2iVYcF+obmAkG5LSdlYMEX/rWqUyhKg8YH7hwJpt9dAZ4csHAreMWmkRTkeDrpBqLcA0r+22ElPlk5Qz6SRPn2vkHMFqk13gIpB5CZAWonWdYkZPPQwB9PEXWIAaQGozdnZ7KomB9Cxglyk66DhzJrO03Fkm1EwaZH6oaAJvYqCGdAESKvvJ61tukNYF+hLfPZeQcQwZqE+Eqb+ZvVIQpK/hgJpcOgQKwII/839Qno4YaKPLRumlfnTdG7QQl9sLaAnSyc5R+CtETN9oaWAaiFetGxYwfZTVmXYZaB/6bBz0I0SvCzJ9tD/WOyktXaVQErJTWWGIlzGKnaS38cDcEquVVJH2ezL10p0+/H0LdOu1UE6xSvaMWGiL7faCf9XUnJNXvp5hGmXyodpK2lDrk4okIaiHDw4EEEInWZQLp+qH6SSbC/rgHzmXiFHKhaYvDTuxdEi0a8vdtKOYnWSGdwfNdNr7fn0cFLZ/EBx7zfUDAiKAaDFl0gBOl5wi3R9pN/Huj/E1yXjHmr0M1Pa0EE6xSuJB7ozSqAGT72jaIoOLRhVTWAfnhn/9TCP1hdOzYh47J400g97bCy2BABEdvA1IgsVlvWbPVYacRtZxhTW667iybgzsuDs7O1eGx8QhsuuIl4+9O+lhX6dEfxdlRJlM0J1gd4Q/i24VccKcNFcF03dWOYo0e3H0qdMvkYHaY2sLoAaEpuwSpUW0B+/VOWk+jwXu80lqqBlcNM4LIQPtLQAUAXNDPDR8RS01TNlZB3um04zeRXkWsT94Inya0uc6qQji3EI4QA6njlRCopK68XTF1ybrPvE289MuV4HaY2spGBRf/5+AfVG0J8WdxmC/hBB+rnKMbaq2ZsqTQuCYS4M5dD3unJDSqrKDQ0vhl9e6KR9ZepQLHyPKIFabYCOdhmjrR/LFknGPWLpV6Zfk3YgrSwsPD0ODuU2Fw7qvtxmp+axyFGJ4uuLzB46UDbJB3yFJmR5Tp+tC0+Xq45s+kmPjaBTHXATjjgADLHU4qGXF4yyup1qRQWAjnf6lV6vtJ4ac5PMe6nR30xpI+1AWllYePqCNDYWDuQQRHLVocybQdiMeIjmWTz04vwx2lwwTbZ4dCqSsMMBxrec2fTTXiuPNdoCHWxEPyIFmaolCpCWs6DjBTOl1yutp9bcJPt+avU73dvRBEirr4KX3iCNTeX2En3rYR6912+VzUEYaeNBTe+FijFaXzBN4K61VKAECNnWt3uthKSxsRRom4DiqLSqODYgrnDCp6BTUoBWcEnEKkqBMN6DyIgdkVRQ2q9o29XrR54BHaQjz1HKagAELg1Z6NuP8iJqJYfqJKfFypumzYXTHNaN1FipeOBG3QZqGs2myw4L3Rwx06ArS/GhoHhsOCD84Pwx9jKxqn1YKnXFCLPyqQRo8ZdTMjZnKvZLMsaVLvfQBEjP1WAWJZsElEDXlJG+3plPTaPmiPkEQ7UJPeX5OR5Cfj8o1i2yeRiwExVqjrRhoG3Asd8csdDdURP7OguJbZWMXVpnfo6bfnb+GLsIwm9btRIFOOOeagN0tEOJtn6885Ts+8Xb30y7XgfpNFlReD6802fjHIThMmErGQ4eOniCIAch8g9C46Iyx0OI1AOYQ4zIZMAfX8gDSCFdFgJcQM0gVBs0xqMJEz2YMHJwzsNJI/VOmYJ5D5X0Ta4OPFhA20BTBDy0qiXFFEc0ABhNXbXmKBX3VKvvmdKODtJptpJ9sKof5LEOtNoFwShFZi/lGb2szQH96FDqcYikG3Vn0aSHyOkxksNloDF3VrSeaxGHgJfHzy/0h3jjxZGwouCwcK5Z0JjrRE55wtYywxrWQToNFxRW7G1nNn37Ya5i3Y90G2aeycvUxu6SSfW5Z7nJiADSqQToVAFlqu6bbns10f3VQTrRM5zA9nEYd24oh47151DbuFl1KzaBXQ/ZNOgMHHI+WTrOXilJCc7RKECnEiRTee9U7Dst31MJSEMSt6KigofR0NBAhw8f5uzwSISMxMCQrh0cHKRXX32V3njjDU4QIVdknZsOHTpEugtefFsEwSDQfT45kEOt46aYXPbi60H8V+MQE5obEGYqsyByUgH/EO9tFfDRalrQ0QBfNHXjnQbp9am8t9pjyYT2lIA0UqGVl5cnDqR17w51ttKIK4u1P77fbaO2cRONR8hMrs5dY28FIkjQx95fOklbiiaZD096CfMumIsArfPQSd+BEW+oCZDWLemI6xRVBUDdo0kTB4wg3Bqub/AO8SkUK4rqZlFWhqcGZE5xEAg1vWV5rrgV86Lsgr96kiiOaK3SaOvHNPYIF2mhD4kYV7q2qYN0uq6cwn7jkLFz0kTXHdl005lNLaNmmvAm9zGEch5c/ZCtG650dVDti1MtT+HwQ1dTANKoEg/pEsssx3JN3HMhaiDV91dzLJnSlg7SmbKSCseBYJJHk0ZqGTNT+7iJ2idM1DtlpBEF2cuV3AJufBU5Hj70g6bGYpubamyu5HhoKOmgUCcCzZFMgNYKMGqlH9Es41yoqwmQ1jnp1Gw1aEDDz3nKZyDw2YPTRhb3BzUC0J72GAjSRQhSCSR/5o4i1NwSCHSB+l6+yUeFZg8VZnup2OzhpLWwlFNuLctNaxI46FjALpZr1N41WuiD2mPKhPZ0kM6EVUzwGFwSegQh2UnxvkjEuBJoQccCcrFck4hp0Uo/EjG2lLYp+LRJfdvkfN1k/d+IdJBO6QrqN0/qDOgAHXK6dZBO6k6M6maaAGnduyOqNdMrxzIDIXyi1XCzixXgYr0uluGHu0Yr/VB7XCltL4RVzH0SJjyU0SD5vQ7SKV1J/eZJmwGZB0INgBY/c0rHoiVQ1FJflM5f2tYTA3ckEBftV02AtH5wmLbbLn06LgFpNQA6VoCL9Tq1J1sr/VB7XJpqT8pJh+OidU5aU0undyZZM5AACzpWcIv1ukROlRb7lMjxJrVtqeUs3Dyc870MUOuWdFJXTb9Z0mcgBEjH4gcdK6DFel2i50qr/Ur0uDXTvkIPD02AtH5wqJltk1kdURGgY+GeY70mGYugA3SCZlk8seLDaiV8dIhrdZBO0FrpzaZ4BlQE6FgBLdbrEj1zWu1XosetevvhDv+Em4k9NaReHVK+WvxW1w8OVV8uvUGtzYDMQWEyKQ6tWtE6QCd4o8pZzHLgHIqflrlet6QTvGZ68ymYARUAOh4wi+faRM6W2HBL5H3mbNtydAUmQ7wf5bw9hDpSMA9MpA7Sc3ZHZfDARQ+FYD1Ho2YXD8jGc20yVkTr/UvGHCTkHlJaQ9hw0gkXeGopMMtZ1gFA1wRI637SCdk2c7NRHaBDrrsO0Al8JMJRGmIAllsEaTSshPK4cf06/dVffWZW53fu3En19fWErCx6ZpYErq3etIozkCKAThcaQQdplfZauAWXenQouaXY6paRL0i5Jf3SSy/RK6+8QrW1tdTZ2cmJEk+cOEFWq5XsdjutX7+eSkpKCIkW8bYoLi6mc+fO0WuvvUYdHR2yU/D117+hZGr0Opk0A3ECNKYiVhCL9bpkTn869DGZ86HKveQ8N0JZzaHoDylnLWxErXl36H7SqmyZud1IYFMnm4OOB9yTsWA6OKs4y1KXOyWTK+agxV1R8vNAHZ3uUHEN9aZSNAMxArQaNIWS5zRFs8K31Xr/Ujk3Ye8t50onndBQQBvNoMIdMAbaUZPu+NSnPkXf/va3aWhoSLaX0vcQVzp06BDplnQ0q6rXnTUDvsdeTpHyjasBzOkEfjpIx/G8SIE6jqZiujQA4DduXqe/+kyKDw51kI5pCfWLRBY0JkMWoCWmQbygFe/1yVy0dOprMucl5L1C0RlqWMzRDlB0gKimJY0zvzfeeCN6S1p3wYt2BfX6PANSC1r2Wy3wzR8A9FiBSy0LPFkrF+s4k9U/Td5HvMhSYJZzk1NjEOFeAIIlfUN3wVNjqvU2kj0DUQB08BDeF+BopT6tEfquA3SyF1cD9wsF2JFANZq3YyjXO8n+1IQlrdMdGtiU6dSFUAAd4nN11nMj44saavjRPHNamcJ07HPK5y7UpKWY6sDJrya8O3SQTvkWTZ8OyAG0tPewmOUeOrmTdGmYbqCtdAW6dO13yjdgqP2SrAmVBsGI9qUmQFrnpFO+RdOnAwGQZn/oCA8Q/1qOW8TP5U7uRSBukD40Qlsanql0o2U0M5WhvDhSYUWL96yWOGndktbMdtV2RxQAdNxAJfDW4pkIdSCpsdlKltGnsWHH3p1Q4Bx7i9FfGeqAUmQU6Jx09NOqX5GKGVAA0IKBHFX3JA+JLMhHwWFHdW8VK+sArXAypcAsfD3FtHkU3jOWaroLXiyzpl+TshlQANDxglSQGpFa0KFoDo1Z1/GOP2Vrm8gby62R9C0cKuIvkf1S0raoXzonrWTC9DqpmwEFAK2GERQS5EIcLAbjrcWWWOpmSQ//Vjr3Wn6bhaA+NAHSOietdIfNsXpJAGhF4CyddukncoqBWsu4o6kdqwUOOtKEyBxY6yAdadL036dsBnwB8POGQKF4wSmm6+VcpVIwQzH1PQX9TOkt4z5FTmnvg4I0SrQ7IOVcUVHBHW5oaKDDhw+Tx+Mhh8NBzc3NZLFYaHBwkKWgYwoLj8aSLioqovPnz+t60ineP4m+fTiAjhegVDeoUmBJxzsHiV6/lLYv5aLTabJk3P50Szqlu0m/udwMAKDD+UHH+8zFez33OZQPbZI8QVQZQ6ZvPzlPDq1PnA7Smb4r0398ibKgE/LlK/UMCAfcKi6N1nFGxaEqayqUp00mTJSPSBN+0nrEobK9mPG1RBa0lEGI93mL9/qo5j4J1nRSxxPV4FNUWTwhqYoUjHfoIfqtCbpDB+l4VzcDrk8gQGN2kgpqCTpcTOoY0mFLiT+PxF814aL40mFcAp0W2LiaAOloDg71RLTpssui62coHloNYFKjjehGI+KspVa10JkYDhtTMo6oB56CCzJ8YjQB0rolnYKNraFbSgFazWdOzbZimjI5C08H6JimMiiKJX3Rif+d8gWPbWiyVwX2ic5JqzinelPRz4CcBR3vcxbv9dGPIswVKniBaGo8qk6OTGNyAJxpVIbSOQzsnZRb0i+99BInoq2pqaHOzk52tj5x4gRZrVay2+20fv16KikpIThrV1ZWkk53KF1h7dfjZw9ctOFxIlk1+OO0ADWZyDJ26xOKyGMhLcaj9naTc5+T2xxSDxu1+5GK9iQUmZJgFmBjeXk59zYhwSw63ZGKnZDaewqudgJAqwVEarWTlNlRcMCYVuOJZdLCuc+F4vNjuU8aX8N0R6qzhesgncY7KIauSy1o8SF9DM3NuCStQE2OmxZNBiceyIQiBWK5fwe+qmYIV0k3Rrq61sWzhlrxk9a9O+JZxfS6Vo7iiBdY471eEzMoBqDA33lcmQLUYhpHPK5Qh35S6kcTi5TgTsi9hHSQTvCk683PmgE+KBRx0PECbLzXa3GJZqTu0mIH4+mTdMEiHazGc690v1ZL3h26JZ3uu0lZ/8UAHS+4ZqrXFWYyZgs6FL+rbHnUryWmK+aiZazGjKajJa2r4Kmx8slvQwBote4cL8ir1Y9EtBMcm9T1TEwZSL0akk2LyAFwJi9KIhZark0Zd8OUu+AdOnSIXfBqa2sVueDpIJ2s3aLefdiTQ+JmF0/rmYoFM8Yl56InTFqqAVpu8TJ1UeLZqPFcK3rpaiKYJRqQ1v2k41n55F8r7DW1DL1MxoKQYwtxoDQjAk/qrhZuqSO5vYW6VnxdJi9E8h8T/x31g8NUzfzcva/YkyPeWZgLmBD3GGU+lWd5h4jJfOmiyB3qBUnyECs4F93i4t3MSq7XkiWtRxwqWbH0q6MGQMcNWmkybXGPU/qZEgqIpaet4Sx0wbKLBNJpMsdp1U3Jeup0R1qtXvp0Nl6aQ3wulT6jjq2ncYN0OK5azg1GSo2o1oHYxq9fFX4GNHFwqEccZtY2VeugcC5gR0LGqFMQ6f9AaYnugHeHDtLpv6fExpwah4QJAS8NTvNc+mLQ4PRrt0uirx1N0B06SGt3r0TTs3gpjrlGf86VF1E0e2jO15Xx0tFBes7vCnUmQAdo5fOoW8/K52pO1hTTVVqJONQt6fTeivEA9FwDLN16Tu+9npTeS6zptLOk9YjDpGyTqG6CPRUPDz2XgGsujTWqTaRX9s+A9NA3HS1pHaS1tZvjAei5Clhzddza2rka7o0WLWk9LFzDGyZM1+KhOebaIaEwjTpAp+deT3qvteaCp4N00rdA3DeMFaDnGgc9V19GcW+wudqADG+Ydpy0LrCU+t0bK0DPVcDSrefU79m06EGIgx0dpNNi9bTTSfE+iuawcC4D1Vweu3Z2bpr1RGt0h+6Clz4bKFYrei4D1Vwee/rs7BT2VHioxFygDtIpXJA0vnW0AD1XwWku8u5pvK1T33UZtztxp3S6I/VLlBY9iBag5yr/LB63rnOUFltbO52UWtSBnikB6fnz51NFRQVf0dDQQIcPHyaPx0MOh4Oam5vJYrHQ4OAgvfrqq/TGG2/Q0NCQ7LgFA2PGL6NNn5XKg8O5+tDpAB3dc6xb0tHNl15bZga0RnfoLnja3aY6QMe2NnOV6olttvSrZsyA5EReiSVdWVlJ5eXluiU9F7dSNCCtAxPn25VNVTcX944+ZgUzEIGPRgs6SIvmUQmdoaSOgqVJiyrRAPRc56Dn0r5Ii82bbp2UhIKLu6+DtMjyEX9lzHWrUAlAy2VmSrdnQ63+6nOh1kzOsXbEh4UYuh5xGN0GkM5fdFend22MXUmwylx/mUlXWZ+P9N73Ket9mIdNE5Z0KoNZQn1liF1R5hLPqDSiUAcj/+OsW9Cxw5rB4yHj2DjZ2lrJ2t5J5uFBnlFflpHcBXaaqqig8aoqchUVki87O/YbpcOVOkiHXiUxSMv6CAYunSugpITmEGZzrsxJpGdcn4dIMzTz9wavj0zDw5TX2Ei2tjbKHhomg9tN5PE8rmg0ki8ri7w5OTRWW0OODRsYrMmQgbMdAYTmrCWt5FNevLWklnV02zI9ausAHf06zaWvrOhnZ/YVxrExyr3fTLaWVrL09JBxYoJgUYcsBgO5bTaaWFRFo6tW0sSiRQzeGVMUAJEmQDqRftIhgnhiXuMMfI/zXCgB6Ewde7SbQe6FrXt3RJhFn49yHj2i/Fu3ydbcQsapKb/1rLD4LBYar1pIw1u20OSCSoVXpVm1EICdsSAtfmgUvKwUraZU/yRTQEspQOtA9HibzIUvK0UPhcJKZoeD7FeuUP6dJjKOjiq8amY1r9VKjg3ryLFuHXlyc2NqQ7MXzTVO+muvfyO4FuF45mgXLFMfTKUgHe18ZWJ98UEhxpcpL+qErpXXS7nNzVR85hxl9/bGdauJJYtpePMmGl+yJK52NHOxAmtSE5a02t4dYpBO1GJkysMZDqDTiW/lT2efjyhw4KT2ukvnYi67Z0Y7t1lTU2S/dp0KL1xkDjqeMl1cTCPr1pJjw3qiTOCmFXzmawKkE8FJKxh7PHuFr013oI5kQWt1fABk8Jvk9fI6ZLndZBodJXduHk1VlJM7Pz/utZVrINSXlE4DhZ9u4/gEFVy+zH+ypl1xrY3XYiFn/Qoa3L2L8Pe0LqH8fyWDykiQToYlLcyjVoEs0uaNBNBafgkZpqao+MJFMvf3s2dAlstFxtExmli8iEbWrqGpgNBMpDmI5feZei4Ry1wovcYw7aKCGzeo8MIFXqe4SlYWjdUtpf79+8idKbx0BItSEyCdTnRHOlEAoR6GSAErmn/xeDyU19xC+ddvkO3Bg6CXACwsx8YNNDl/flw4EOlizc9PpAGk4Pe2lhYqPn2WLN3dcd99bGkt9R88QO68vLjbSlkDCq1o9E8TIK023ZEsSzpdH9ZQVnS6jSe36R6VNJyi7EFEqhE5V9bT8MYNHKmmZtGjCuOfzeyBASo8c5bym+4FaapYWvWZjDS6fDkN7H2SPFZrLE2k/hoFh4XiTuogHeOSpeuDG+mgMMbpSMll1o4OKj16jCx9/Xx/R+BAabq0VNX+pNvLS9XBq9QYzhEKrl6lgkuXyeSMzQUPXcF5Ayit4a1byGc0qtS7FDaj4PBMEyCdbnQHljQdD4vkADrtAMjnI4PbQwa3i3Lb26no7HnK7g+A9Ib1NLJqJbkKi/gBhtWlJIwYvLbB5SLyeSnL6yOfweAHAJOJvFlZZBCFImMOsxAhhz/8c9HrGt4lWVl8rcHrIfJKfUB8fg8U1DGZGBkQIk0eBHUE2vH5D0P9vxS3L9p1xqy0jLrLvXePii5cJMujrphREVQWKK3R+hUxt6GJCxWAs9BPHaTjXLF0AblwPHRajMHno6zpaTKPjJClu4e5TWtXF5kHh4KcNKwsd2EhTZaWEqxpeHpMFxf5AVFO8wFtTk0xyNvaOyi7r4+MLhd5zWaaLiri6ycrF5An18agyJDp8ZClu5dyHnSwrgQZAiHK/PJwkatsHk2WlVJ2/wBZ+nr9YC/U8frrTM2bR5OLqnjnmZxOsra2+sHaYPCPBQCPu2XhRZMVvN7g9ZLXaKTJykpylRTHuXOTfzl8pAsvX6X8mzdjujlenggNd2zeRFMqfy3F1KF4LkonkH7ppZfolVdeodraWurs7OREiSdOnCCr1Up2u53Wr19PJSUlhESLSBGjJMdhojnpdKQ60tqK9vnIODlJ+bcbqeDKFTIPO8hVXMyaDpa+PgZaFPjQAmAB5FmTk1zHWV9PI2tXk8dmm/VI4brCS5fJfuMm++9OlpdzuDLEf+DWBxcvHFLBLxfAyMaty0229nYqffsdMo2Pz2gTym1DW7bQeG0t4aCs8Px5MjtGgnUA9O6CfBrauZOcK/yWoHlomErfe4+snQ/4BQCPBQZ/jHligsdhgPWNrzeTkTUsBnfsUJ13jwdvlF6LF5L9+k0qPHs2OCal16KeO9dGw9u2Md0hfIlEc71m6kYB0OizJizpdD045IdWtPJapUDSGqC9PjI7R6jspz8lW8cDnm186vbv2c0yl/PefocsgSi2wR3byblqFeV0dDL4Wvr7GdjGllRT/769LH8pFLjtzfvJTym3uYUt1/79+2l0WR3/uuDqNSq4fIVfDLDepsvKqP/g/iBQow7uOf873+U6AFS8BPqeforGIQCUbWbAzb95iwovXiIzMjMbDDRZPo/69+2jKYn2BESH5r/5QzL39VHf00/TRNVCgtWch5cSONyxMX75IMqu/+mDaXtgZpieprw7d6n0ZANlxRDUMrpsGQ3teIKmS0vixlvMb9bYGO+trKlp8uTk0PS8ecnjucVMWDq44KUjSEv9ZaWAHfcuUqmBdD8ohKVZdPYc2W/d4hkBBdH5Sy/z3yHUU3riJMFzAAVylo7168hVYKd8gMGxY5Q1OUUeiPPUVFPv+54JPoSlx46T/foNplDAcwJgp8r8B47m4WEqPn2GLXfBgh2vrqbep58i6EfwWns8tPD118k8MMR/B7DCLWy65DGAsDV98RJZOzqZLoEfd+/TT5Mnf7brWPHx45TfeId6n3uO20LJv3GTik6fIbPTSW67nZyrV9HgjidU2hkpaMbnIyu+Qo6dCJ4jKO2Fq7iIhrZuIefq1Uovka/n8fiFnhrvkq21hV8WWR4vec0mmqqcTwO7diXnKyUKa1q3pONYcq37TKe7PzQO83JbWqj0vWNkGvcHQQxt20oDu3f5QRq/Oz4bpMFD5zx8SKUNpyjnwUOu6y4ooK6f+QBNlZaxwE/V17/BFiqsYOfyZTS4aye5ioqCAAxruvDixaAnwtS8MhrYt58mqhZwHTzcC7/5baZGYJUBgBFgIQZpa2sbW/TQTGaQDgC5cB/x1is5eoxy79+nvvc9QxMLF3K/7DdvUdGZs8xbo/8ja1bR0PbtcezY1F+KdSk50cDrE01xrllFjvXr4wpUAr2FOS64cpWyBwaJ3G7/lzDopMBh8XRJMb9Ip8vnRdM95XXFD6U4hDVMCzpIK5/eYE2tg7PQ0bSmOYgYTAuuXKPi8+f9DxIRdb/wPI0uXxYepEuKmestuniB7NducF3wy/3799LIqlVkbe+gBf/53WCbI+vW0eBVm3TPAAAgAElEQVT2rTPCyW2trVR06RJZ2zr8IG+309C2LYS6KMbxcVoAkHY4GKRh6TlXriR33uOQ9Oy+fs46AktfAOkBCZALa1X207eZQuk7eICmEIzj9TJXXnQWID3KVM3I6tU09ER6gzQOfIsbTvOLS2lB0Mrgnl00VlfHtE8sBaHpeOnmNTWRccTJayZXQG/hLKPnhef4pa2qm18U1rO4b5oA6XRywZNbWC2CdrrTHJhnWJCF5y9Q4ZWrwWnv+uCLfJiHEtKSLikm8LzglYsuXGDPCYA01NMGn9jONEb5j34cbBOHi4M7d5C7sCCoq53T08MWF3hlAaQdmzfS8MaNsiCNgywEV4gfanhqGCcmyeBxhwVp1Jv/X99nt76BA/tpqqxsNkjbAdKrmJNN5wIPGnwd5CGoRWGZrKigwSf30MTCBYpcKuWaxZqDNgOVJWi+hLo9Xqhjy+toYNductvzY76n/FtA4aBF1XSQjn7OgldoEZzRuUyJKARIF52/wGAplO7n3h/0kQ0P0uMcPFF0/jwZwDkCpLdvo8Etmyn/7h0qf/NHwTaRR6/v4H5yifhkRDHar12jwktXgiA9vHkjOUKANFz2nOvWkMuOw0kDP9g53d3Mm8PFL5wlDdql8tv/SUyp4GWBNFFSSzpDQBqHqPB6sd/wv/yUFLxE8QWBr5VYCnhwKPAhj6JB7IcepjHkVOx55mk+y/DFaL3Paj6dLel0PDiULoBWfI3TnYcWzysoBVjDxWfPBX88sGsnDW3fxv8OB9KmEScVXrpEhZev+L0vrFY++IM4DyIVK7/z3aAbGA4ae97/fpqaXxEMEgGYMC996TLfCwCBQ7vRgOuclO6YrJw/k5M2GDhFFK4H/xoOpAHmFd//ATlXraThDevJA02KDAVpqBXaL1+mwouXQ1IOM54tg4GGtmwmx6aNMQn94wWJgCfQK3BnjKYMbt9Gjq1byKtGElypVodCPhr91YQlnc4grRVwFjZfJtAcwljgNQGgKztylKkPFKRQ6vrQz7KfrNS7Y1jw7igpZiu26PRZPnj0mkx84ASeEfwmuO6F3/oWmUdGGQx9xiwa3LWLfZfdAc8L+F8DpKGDjN9PVFWx94arsJD7gUOoBd/4JnPffHCoxLtjEdo4SK7CghlYgRdJ4bnzNLBnD43V1fpBwefjoA+IEvkPDgN0xxPpTXfgMBgptOA9gxddpIJ1xtcF+0ZHKU2KHIr4mrI1tyq6l7Qv8I/HITX7rcdbotTrEN9OEyCd7pw0JlQLYJ1JVjRvUp+PkHYJBz4ASwMiqC0W6n32GRpfvISBuPTIUQ5oQUEgycj6tQxyEF8qhmfE6BhnmYaFCvc8hGQDVEtOnvS74E1N+8EfGT+2bGYwRh1baxsVXLzEgSvuvFxybNrE4cgC5ww/64Vf+zqZhv0Hh+BN+555in2qhQJPAnxm5zx8xG1OLFpIvU89PcNfG3w0+HH4fA/s2U2wyIXoSD9InyF8FbB3BzjpeA8OcQALH2F4Nrjd7IKIlxg+7zmUniMkE7ibvT72sChpaOBo0UgFNBVAGu6H6KPSYoagE9avuWVW0JHSNvDidmxcr44lzftZ6Z1n1tNBOrZ5m3FVAre04t5lHEAHRg4gyR4coKJzF5g2AOhOzq/gPHeUZaCic+f97lTwk16/lsZravjhz7vbxMEscMeDhQyFPHFePNAZ4LtxgCUA1fjSWq4HkEfQBX7nyTZzBCEAGh4eOITMGvdnvIYCH0c7BoJZWFOibikDqmlkhF8s6Ac+8QF88BbAi2J06VLy2PPJ0tXNHh04SAOdAq8VjxWRkT5+IVnb2tkbAfdAsAxeJKPwIMm1zXgZKNokCIGfmOCDMwhSAfgxbuPkBHmys8mbYyWvJZtD4EENYa4AkIjqZE5WReCGd03x6dP+l1eE4rFZ+VAXnjNKuGHsF0Rv5jU2Ut69exwhGktB9Cr86qcrymPXSYnDetacJZ3udEeqIw0zFaCFjQpLFWCGPHmIJkS4tDvfzjQEPmlNY/7P5qnyeQQ/V1ilqAOfZdAQYzU1fp5XUmCJ269eZ0scFAhetji8AzDgZQCBJADjeHUNTc/zB7oIWWGKzpxjDxJx8eTl0siaNTSxuIr9swuu32AwDK4PwsLt+TS8aRP7VZe+c4SsnR3+MPfSEpoGDRIAQ4A0DhQNiMxDiLjLRT6jgaZK59HkwgXsqaIUONFnvDRsbe1k6eqinO4eniPyuinL7eF59GWZyJttJq81h0EaB6Bem41D7fHSAXh7cyzkzrFyirJ4CgSW8HLFekYq6IsfpOvDWtLYI1gPvMjzb94ma2cnBxnFUmCxg48eWb9OPSta6EgM1rQmLOl0BWktWNBY+3A8NANLLDtVg9cAbADKALXsgX7KedTNlAeLEgW0OyBeBOtnuqiQRXgA5rC4QxWj00mWgUG2uuHzDJc5WJS4Fjw2PD7wb/ELI7unl6PWAOZBoISF7XIxqCFsOXtoiPDJLRZYApCgr3gRQPN60b/+G1v9oErGl9WxRcveB7ygfiU+ACdc+CAqBesd18Oy733f08pA2uejnK4uyrt1m78MosoxaDCwBQ/hKlehndUFIVyFFw0sbYRSs99ylLkG4Teej5yHONSNUNA+eOFQdAe7OY6PB0SyOim36W7sUqh4QRoM5KxfTgP79jG1pvRFGGkcQdnMdAXpdOakUw2AcwWgZz0E0MZoamLeWeA2YcVCUxogGC1wQH4UDzz+wBODD+/itBjDPrg+H1X9x3+QyTFCfQcP0tjyZWEDJxAYA5/tvLt3aQIh6s88FREXYIHj0BEujIhejEUvQ3wTHOIxYBcU0NT8cnIVFLJaoBdWNiiTAK8dCdjwdYGXRsmpUxHHgBfV4K4dHMgjhORjXH4f9An+QoDVnHu/hSw9yEQeAwoGeoGXMeu07NsbV2RjyEHF2DXdko64TSJXSBVQZzrNEWnm8XD6Dw4f60mDq45VgCeZ6wgvh6p/+3eaLimlvmefiSya5PXxV0PJe0fIk59P3S++ENHKY+XAGzeo4PLVoHdMpDmN5vcAUNBLbGEXF/EXDGglT46VPJZs/2EkrGwRn83UVVc3e86AN1ZSwNXjBQwZWubrp6Z4zUGbWB89ZFnYmIvBwF8DOG+AT7SzfiVNl8Uv4DSjPzGCs9CGDtIxr66fRkglHx0uaCWV/YpjSpVdyjrQ05QX8J4QBJbGli6lkTWr/Up0CgT/xa6qyZSfBVDBK2TBN79JA/v30ljtUkXcJ6zu4lOnyTTioK6f+3D4kGWfjw8doaKXE4fIvrIF8dcCJ++y2Why4UJylYHSKWe6hL1HoJXt9ZFp1En5t29T/rUbLAurpODAENQTzhh8Pq//8LO/nxDqHVcBQFuymW6CV9D4kurESKDONZAuKiqi8+fP02uvvUYdHX5dBWlJtJ60+H7JtL7E953LVjRADnwmIgKNE/CuCOgw+Hw0XVZKw5s301j1kpgeuGSsJx9yOUfJfucODa1f5z8QU+A9AU8FS083e7Mg8CWcpjKogJJjx5keQSabZBdY2fA5h/wnwBVAjYNQUBL4IuDMNqks4NutVj6EHdz5BH/RJKTECdDokxJLGnr7FYHcng0NDXT48GHyeDzkcDioubmZLBYLDQ4Osl7/G2+8QUOQz5UpsjE2hw4domgODrUE0sl4oENtnEwKWon24cCpPSL5zIODfpoA6aggejQ1yT7LY9XVrL2sxGUL907lOkY7dqX14cVRcvwkWR/4Nbj1MnMGfGYTJ7RF9KoQoJTQOYoDrJWANBKilJeX8xBSDtJayMySaks60mFhpgKP2g9RJoKzMEc5nQ+o5GQDe6HoZeYMwL1wdGW9P9Q8kRnH4wBmcY81AdLp6N2RKj56LtMcaoGN3CddpgE2vEFKjh3j3I16eTwD8PxB1OZYbW3UHkBRzaM0kCUKrQ7pfVIO0shxCLqjpqYmbXIcpspSDQfQqXppRLVxNVo50wAa0wyfbUQywm1PiUaGRpdG1W7hgBBRqWPL/v/2zgNIrupK/2dy0ARN1owSEkESyhmQEEEISRhwAgy21/Z6be/Wlte1dtXG2uS1/+Utl8Ous413HTBgYwMWmKCEUAAlgnLOcWakiZImh3/9zuvX6u7p9Dq+nn63SgVSv3Dvffd997zvnPOdWyylmEfUiRhZ0dw76SBtlZO2E92RyJc7lAVtLqRE9imixWvDk4blnKF70tqqRQ9K9u2zrABnw8cUVZeoL0lVm67x48KKpInqZpxsvrCe1lOEwG0LkE5FuiPR1nQokB6WQBP1m+L/Auny1YGDFaAuPHpM1QCJrIg0VTpOjyIhl0X5EP65feZ0GcjNS8g9o8ipGdI/B6QjfGSJBMVQAJ3oDSPCKUvMaa7Ua54PYV/+Mg9tD9Jk1JEBiYwqMcYW0669JnpgUEWUyMok9I308tzGRq1yntnTnZTwvMQsBOMuhAK2oo44Y5pRHi2MUMeY9S9Cy9n3/g5IR/BE7AbQgUCaFx2lMdKBVQEuQ/Tl5KWnjp6vNoEmG7S3C1VJaKol0d8n2VeuSW/5SOmqq9NML5xSiO1oGjD8Z0+PZPb0Sl9JkWpXIN6Td6lRBrNzVN9BC5X096vYELKh3TWjNOssq7tDBnPyZEDlMcVQmKN/OTnSVV2tOhYAi6Zp5+Ro37lh5w3jZSAbZbbrDw9BJOrnkdhCjDDnoMFMKSoSIUjxNt8ZVOm0gneOq3+ZGSrdmdnZJf0F+apPkdnbp/ogiCwZY8gQGeiX7A6unSFUDzdD/HSeL1yQzKvXDEBlPIgWZWQa4YGZJHIMaAKOacnCj1Kuy7ORnMF4KW6bfaVdgwN7i4qlp6ZK05VRpYu0cV/mJbOjU3La25WnJmU8p71NMrp63Gp+CtwkC/VdT5NXbRQ2DVedyUj7kOjzWDNUdaFiDs80pvUKAw3GdBjGCKC5jQPSEa6cRAB1OBa0CdD+MgyRuBy5a5eMOHDILVye2ddLYq1QCqpz/HjNCDMbyQZFBw9J8aHDqjnMIs8c6NfyU80L52tcKUpqKJhl9PQYwJdhAByAfWXSJK0/iLQodQkRQgLoDelNI0uwZcE8LSiq9zl8SDJ6+twvj4LA4IB01Y2W1rmzFdAMbY5mGczMEvoOWDUuXSrEuQKcHFNw6pSMOHlKdTAAdjSoMzu6dCNhU0CHuYMipllZiuvZLS1SuXGTgtRglpENl0lh0v4+7duVKZMV0HC6FVy4qPOgx5CAgXb06DqhQowpQg+IkVhTdOiIkO5N3wZzcg1hJ8COZJsBrOM+lSBFvKl1/lxN9DAb8p3oLKPGx32gKQBSPs/Ryrg6+Ra5esskVamLurm0L1SqlKw/NiiV9DQ0MVQbo7dPlfd4zqwj/vB3NjL6mNMG0F+zNX3Cc7+ClktVVUSJTZbn2fOFjSKaw7GkLc/80BMSAdD6qeZx62Abc6D+mLKaCM8DYp6Nl57MPCw6s6GWVr7lLa+wLYAOPea22bM0cwwrr2T/AS3mikXGC43mMLoHbTNmqG5Gdmen6ihTvkolMRkL6mLTpknr7JmqLJfbeEmKTpxQsMZ6N6s3K6hOnar6zQAEFbsptdRXkK+C/CjAsRlgqQKYhWfOKkCShUcfUMFTwZ3jJxTkoAs6xo9TuUt+o2GRjzh6TIWHKK+ktEJGhnSNGyetc2fpJkF0BFKaHJPj0qs2r4WORMeEG64LMA0MqNJcya7dOnckRwDkWNF8MdAf5onzseja5s7W1HX9uhkcVKlUiqRCRVy9+Ua1/EnlHnHipM6NVoYZM0ba5s1VCz7uzVUYQFX7sKBd4lNY1wrY6FK3t2tVGgrLsqGYlXPi3rcwb9BfOEIaHlgu3XV1iXMUxhCYPYdpC0vaSsZhsqM7EgXQniAdzpdTsH4hYF+9dp2RlYcF7BKpb1m4QNqn3qpWNjQDFnTZtm2S1dUjGX29aqlCXzR8YKUb4OgXFivXMzV7ARXq0CGEwzlci02hAmvVJXgPtXL+Y49p2rbZ1Fo9cFAtVgXLwUEtLYXiWevcOWrNAl4AH+p2126cKL3l5W5ekWtXvrlRAZlCAFi3UDJQGWQkmnrFiOegv9w6Z7b73tyras1aKT54SK1HqASyz9D+YD7UQj9zRrUyAE8a/9501xI9xl/Doi/ful37ouWecnK0VBRj4B59I0aoaH/TksXXdaN7enQM9IM0aoTmu2prFbhL331fig4d0r7Ap5IK3rx4UZgwFefDSG3v6tLNkY2bGoKI7asUqg1oETJOqeDjWeghzjPiHdHha2VFcXMHpC1OXqJAOpysQroeTn+0TuCbG6WntEQK4KgBahEN6G9afIdSCAXnEEvfp5yzVkNBCxmQrq6W+gcf0KoibnC91qEgTYkpPuEBRj7fr958s57Ly4rgfcGJE/rpznX6i4rl7BMf04oknk2Lzb5PLcHdWuYI3hCh/vYZM7Sfxfv3qxUJyPpystAq1WvXq8A+FEXLwoWqyoZVB/BXUMAWgCss1MoeTXcv0Vubc1a5fr2U7DugFAW0D4VmVVw+J0eBmdA1tC90vuCmCwrk0rKlGmfrr5GKDaizablB+sAB/TfoA4CWunlmIV2uwYY2atVLajmjMX1p2X36NUKfStFc3rHToD3y83WT4vdgmh0Wl3PMDscfwNcTtA1rJ9lRJGykbKgxqU8YzizFierg1g5Ih/MAPI4JBxQtXnLI4eHSHOaJofoEpQDlQQ0/OGoNxerrU9C5fBfFT2/SUk/wzR3jxqoVV3z4iIIramb1D6z0kv/Egq1at94F0v1q+bUumCdXb7xRRfnLdr4juc0tGj2glUkUpEfI+cceU47YtxF5UL59u4aJwXlq2aaSEuktLlI6hvqCnsL77s2iq0vLXFFmitqAbDqALdEMRUeOSdn27QqwiPPDp19aeq/XpsYYsHQVpAvypfmOO9Razb5y1V3leyAn2zWWHgOk77tXrkG3+GmEulGPkRJeV7C2tZjsfuXV1ZIuKpIrM6brZuBu/f2q9YwlqiA+fZr0FRUr/06dRigjnUOlbcbLpfvvS6x1aGExM49KEb37nuQ1XkoqUEOZNd+9JL5p34HmJpxPXwvz6oC0hckKBYYWLhX00HCt6LBB+tBhqdy0SS58+MPqnNKyTq7q23DNKMYpQPb2Kf9cvGevFB89Gj5Ij66Tlnlz1SLHKs5rbFD5zcJzZ6Xw2PGQIM04qEdHKatClA1dn8uAP1Y85ZsCNT6vqZSiov3KnfarYwthocIzp/XvAPfVyZPk0r33eFnSXiBNLb3FixXoAe7CkyeNorCSIaXvv2+AfQiQBpD5IgDosdzhtUOCNHfo75e8C/WS1dWhjkW+TrCwiczhawUeGJA2CtkuUz1pOze0oot379aKN/gNktGQS21YuUKryMQ97M4zcYXBpjtIJ0sFz64AzZoI1Tc+2SvXvSHnP/lxtRoBJ2gPwBAnF5YmAIQeM38v37rVCFEL15KGnrh1ilp8AGPbrFnSVVMjlRs2yoiTJ8MCaZxRVHdGgpRoEdY5/HPzbbdJx00TjTJNPg0gA9ShO6iBmNnbI31FJRoGl3OlXa05QKIPS3ryJLl8770BQbqX2oN33C4ZPb1SeOKEaiLDsRcfPCjUM1QePwRIj9y2XZ2hLXPnapSLiu6HsKT52si72KCWNE44rd84olAG8/OV+yfckQ3CsKTHyqX7AOmh9RqTAYQB79nfr0V+S3ftcjuOE90/oo0aHvyAdI0e7fcrLOb9iUPondlHW1jSqZBxGAoIY/HQY01zmH2CK6xc/4YKxXeXl0nlpi1Ssmevgppu/EReTL1VaQWAj0rO8Mphg3R1tX6CIxXaOWa0NC1apDX+4K2xBkPRHUQRYOFDXQCs9EFjojMytLhs4733aFy3l0U0OCglB/bLyB3vqPMKIKbAK9EfJLEUHTsu5du3SmZnt3LSRLM0uUDanJeqtetVgJ6NC869u6ZKcppapIcU4gXzNc4buqGUWnyhQHpgUCrXrdMqIS133K6x3BRGhcpAQyMQ3ZF/+oxUv/GGJpvAx7fMny8dN9+o1Ai+BMBOQxBTCaRFJLelWapfWy259Q3uyJ1YvCNWrgG1hEPb059i5fywjo2x1ezvnrYAabtHd9gRoMOxoM0HPuLoUalZu04ufPBh5Y9JvKha94bh4MGaLi2V5ttvU6cZFrYnSENh1H/gAemtKHevH+Kpq9yOQ0O8nYKp7TNnSuvsWconA1ZV69apQ9IA6SI59/hjQ6gLdTRSPXrrVrXir95yi0aNYFWbGXcdY0dL4/IVymubDeuy1uVwA2Q1zI7ojtpapQ8oulq1YYMmbyhIT5mstes8o6ToX8n+g0Zssyvmm1qDbbNm6qaQ3daq/HrJrr36DWs4Du+Ta7fcbFjk/X3qUGTzwOqtWrtG467pB+cD0jg+ifjgHobjcLpqSLg3itVr3c5JNoeG5cuNCJiMDOG5lb+9TS1sYq8Z46X7lwnhZUoJJTJ7LizE8jhocFCLDhAx5FtV3eqlIj0efwLPgpBJTTyK13zFGaiTDtKpooIXb6COlxXNAsciq33pZbn4oYc11phWvWatOnkyu7rl6s03qTPLiPI4p44uvPSAKxEH9Q99QIHXbHySA3Ajjp80CrdmZcmVSbcIIX3EQNOolF31xgYNn+M6cIPnnnhcwdqzYTmXU5B0UDREDgs0/9w5qdy02V32iU9XnJ5sJO4+XLsmdS/80Qjd6+/XhIXLd98lnePHaZ9wfFa++aY6Igl90/C1JXd6lTujPmLx3n3KHdOIKmm+c7FGqxhjaJZyKAxXLT5AuvH+ZdJx8036OxEZWVfaZSAvX2kRqnlTabpt/nzd+KBwCDEk9px7KEjPmSkt8xe4xzHqpZcNByzOyxGFUv/gg/qJTiIMX0Blb281Im1ycrSYAWFlCjh2B2kRpXrUiXjpUqQ4G/V5bHiNy+83sk7jBdL0Mo5AnXSQTgUVPLsBtFpxFpZv+Za3pXzbNrUqAEJADyDkU5x0asLX4GxJYx5x4rhUbH5LgYG7ACwND6xQADMbiSjKa1+8aPDapaUK0ISdaRsYVOchdEJ+gxFjTLvw2COaxKFtcFABHM1j7nX57rs1soFSUiSxlOzdp/0gykEvmZenYX7NCxcamYYDA1L9+mrdgJQaAWTHjZOOG8apo41EEPhcvVVujnRXVCjP3FlXpyDLMdWr10jh8RPuKITm2xZqEs2AKwtTk0ze3qqJL9qH3Fxp89gsale9rNmOACwNbv/ykiVybcpk3bhyWlo0wYWYbfN8jdBYcb87nLBi82Z1mNIfWnd1jWGpQwGdOK7RMgAA1+stLZGu8eM1qUjnKp7VzC2sr0CHsvkQdw/llczWOW6sGiE8/5i3OHLRZl8dkA7w1KyAYLQP3qoVzf3C6R9WMincZTt3urtINAcxxwCrpgCjLaEJKN0aYVG+batkt1/1GhKOuMv33q0OQeW3N202okM8PPeqNDZrplImWMdlW9+W/AZvCwrnX9OSOxWEsGIJ+XODEzzw/HlybeJETU6peOttzWTzbVjiFx9+SLlqYpmJWsm/WD+kL8qRX7uqm5A2nKAjR0rDAys1dnbUyy8p/+wZzwtlc2XqVN1s0NEofY+EmBPecwE3PHGC1D/0oIbblW3f6ZYBBeChfIjVBpgAKMIDPTUvmEuqajfdeadufGTuVa1ZI/lnz3v1BeufmHLV2mhrc/cBvQ8Eg9rYEONpGUa7qF1fcCTy2KE6DF9YJh0Wg6EZl/DUYhjulrSdHYfhgGE0D90qQFtRcMPCKz5yVLJbW2Qgv1C1FohTpipyH/yumRkGSHd3a2pzwfnz0o/uBFYatOcgIW3XpGvsGLl6003KF0OFaGIJAkJqIhpiPHxawgkDPIWnz+oaNrhA4zCogW6XNauZfj2GzoUJ9hQFhbYAdLmPRnS4rUV0JQYk6+oVTXRRjnxgQDeE4gP7NUUZSqG3uFiTTUgIKTxxSh2SWm26ulojLuB9Ndll7z79d1XKc3Uws6tTOXPGCuedf+asOldNecsMGdDNDCceKfU4OHEKwhl319Vq2jsbARYunHzBmdN6DHSI8TmMcFGfUYfxphu1T/w/5xftO6CCTtyXOGnKO9HX/LNnpejoccno6dZoFxKGumtHRSW2FM16tXIuXykYCXYAaZ5Jxw3jpX3WTK1/GbMNLo7gbCtL2q4gbTeANh+alX4B1OqAy8x0/1eFkXzlL1V0B3lMMgQzvUx14/wsBVTAWK3PjAy1wN19Ghi8rgCnokw4FDNUAe76Ma7rZGe5sh6v/461qc47+qkxz4aehtcnA5sGfcnNcfcf5TxS2LVfg4MywJcB4J6ZJRm9pLf36SUGsrJFXOepJgXOQr2+7xiQCswyuuw613ucRtwv1AcNEEacCfEm7mtSEKpFolW6fRx8uvENGMe6noH2R7MaBwyrOyNDBnJyZTA7S5+JGYVj3teOGYf+wBvdE9VVuQx1lvymXzFVlfrFRxSQp7hYWL3zVTFLAEDTL1vQHQ5Ih+93sALQYS28NDnImbcEP2iN7tikDlU7le9ig9OvyXHjlNrqqa4Kb2ISRG3464wD0n5mJVEvtNXMQrqaqL6Ft3JT4yhnzhL/nEhsql69WhONkq3jMWT0hIQWFKjkwLWbb5RO6L9wE4Q8swsdS7pASkpKZNasWVJRUSG1tbVSV1cniVLBi/eL7QZo30+oMN6nePctjC6kzCHOXCXnURUdMNT/0HCxa4Ny0oiZujrpHD1aukfXqUM9KF+dIGD2nLOUs6QTlRYez5fb/ZwJrYrgRhGcYtf3JGH9cuYsYVMtWe3tKr+q0TsuxcVo765+ATh8LQxhFJGIVcOP0EfFoIpyVX3srqpWGoQIm4CAnYDQO3N8KQfSibCk4/lCewF0BPxFPPsWq0Vvx+tYiYqxY/9TqU8l7+/S2HB/IZRWx0HpMqJaeseHHc4AACAASURBVMpGqrMVcMYZjFKhFhug8ESMGmBNQlFPWbk6GMkaJQKHXAGcuPFMWAk2BFuAtN3SwuMJhNFY0fHsV4zWua0u4wBz4h9H3oWLqhOTh+QAcfhRNKNIwhR18uHsw+mnIE29RmpaXr6sYlhI78Y69dxwMJZpqTN0vK9N9pGnjZ0hH3KGbAHSdojuMAEwAorY/yT7uZBjRYdcj3E5wNnc4jKtQy5K0s3It7epXofqmkTRsGpRVmyfM0eTg/xWfe/t09h+gJqU/FhY7v66TJboxUc+GsVoojvVAWlXxISn0zbiKfXcXX2QwWvjdbjoiKc43BMdKzrcmYrNcdAOiGJ5aqFEc2UiLygz1j16dPD0dwoc9/RI0ZEjUrR3n4p1xbqhW3P6C58zLptALtochwPSHk80KovL3+ePxwVdCWfu5+wvlk4TIHxE0s0kFNNZokkf2UaFa02CGHAljeBXoeKzS1IThwfxqWThcQ1SoTWDL1gqsfkp2dWl2YD0UStl5+YOLeapFaV7DVU5El1cSSv6OcoYSCxxCQFpH1yJKmTc0TTTz09CDcfyJwMtC/rN/ckMdCWPeL6AmnyDxeZyKGmolya75KoaHVrNZto51bupvhIy02ygX7K6ug2HlybYZKvCn97ft7/MvyvhxXx/+a8+do9sTk38ySL9niSh4KuMOdXxu/RAkEslicjf+GMNRpFeT2tV7t6j0Rzm8430Wjp1WZlGlZxpU8OuQkMyEDUpKzZuVpncWDYF6c9/zniwCaQ5HJD2eYoxB2jz+hkezxUL2v0WD11GWn+wq9PrB8CMhQ9wKCAMDEjH2DGqJgcXxyeeZqb190tOG5Wls7S6SFZPtxQcPyE57Vc0hbhjTJ301NRoiJFm5Pk0AE15vvoGFUfKaW1XJTbSnClGi1ZG38iRBrhqGrnxUgAmXF8dK5Ihmf19KlwPuMIlZvb0SsHpkzKQXyAD2TmaMs6GQYquZ81CQDG7rU3F+/PrGzR1WzPEysukt7JSBZJI2fYEK9KNVURJATBDxwo4otxHlfP8M2ckF/2PjEzpLi/XlPXe6kp3mrc34Bv9zr3UJHkN9arix1wjj9pbOlJTsXtLSrxU/LTg7olTIn09muFoPlvNEmSj4tlnGBmQAwX50ltUpKDjL9PNcIZd0WfKmNQhliHSV1IqXdVV0lM7SjWmQ4F8LMEpnGvRZ3TAy956OyYAzfioiIPGSn9JiVdWazj9KTx2Qio3btS5jJYTN+/nBulwOhCHYxxLOtoEkWA7qw9Au62tADvC6N+/oPoa19ugVvfWNGmsZKqMFBdL052GbjJFStHmAODUgtVafQVaCy//cqNkIyDksugARBwgWChU5PYCqN4+KTh3VitWI/ZPA2QBoWwX4CL12Hz7QvV481tWJ7oVW7XMFBZ8BlYmViJp5ZmZGnd6ecmdqqlRvXaNZHf1yKBqLw9qBRiEluirfiH09WsFF2oxqs4DFnR2loojAfp4+LkeIu6MzUynJoKA2oxmKTCt+j2iUKvCYI3qWFzj55zuUTXSvGChdE2c4J2uTuHdhgYpPnLMqDBOmjdj7OpUqVMVZ6qulCtTpgi188zNhftSzDb/3AXJZNygKs88K8s4pp+K2samyxj6RpaplOnVyRS7RTPEaEb5rAtSsv+Abg48T+aXDZtyWmyUqBeiDeJ5XhzwIOxLajo+hYL37pWKLVs0jT/aZkraXr53qXTeMC5ilT8KOYzcuj1mFrUD0o89JsmM7ojagg72CWTBimaBV2zeIl2javTFJH46q7tHqtavN2gMykmNLFWQRSmOT/Dc1jYp2bNHSvbuVctWN4HsbOnPzzM+Ewf61SI29ZL5XQt03rZQ40IVIPr6DN3iHTtUWhM5x9a5c1TSkzjXqg1vutN6ycqiTiCFVgE9FbU/fFiK9+6X3OZmdwUO1N2a0GWurVXA4SVGjhMLsm3ebLl6o1GmCzCG1ig9cFBK33lXsq+0S8fEG7VwQG95mdZdrNi0xajxB2VQUCAXHn5IukbXGdZ8Z6daceXbdwjFcXX8AHxenlqug4ODBtBDsUBdZGSqZXzh0Y9qWJdxwqAKRqEbnVd/UfqKS1SuFDW/3MZGKd+yRQou1Bv0DXKpc+eoCp0pDEUBBKxI5EyzXHKjFL3lfACb4gP00bTqmIPGB1YYIj+u+7MxVa9eJ5lXr0jL4kXSceNEKTxyVKVkDclYJEyrjWK/kydHi4XRn6/zelV1sCs2vOm1viK9OOuW0Leme5Zockm0+iSFx45JxSaoj9br1FOEnXNAOskgrUAV4cMLyk+5wHuIyl2Qm/GiU7nb3QYHZfwvf6XloWj8BvhBP5gNr3b521uVJqBhabfctlA1oqEPqCyC8LzZAPDG5culY8IEpSjQY8YiLTx9WoP3kTFFYJ8GwOIM4vpmozxWw0MPGoH+LpBB0rN01x635YKSXducOdI+faoCOQUHsltapf5DH3QVd70+RMZMiSi89PQd3V+0kmkUlC2j7uE7716///hxcuHDHzKsLFdFlFGvviqEfvHVQJxr28wZanXyfKi4Tc1Gz6QKQLbprjuNe1DAYM1aVcyD31YZ0JkzBElQrfBy6LBUbNrkrtUHyFIdBRU79zM4ckTQ7GajojF/7TNn6EaUc7nJKBxw6JD+BtDzfMw55gtp1CuvSsHJkypMTzXwnspKpbHUEbdnr25+Wl1m0iRpWmoU001m06rgx45L1foNQ+i5SPpllgajBmWwosNWr81XUdnb24x3I4rkFwekkwjSEYOzuVoCOQtd/67ZhOb/m+cEuSkVQK5OmWIcOTCon8rjnv2tAhwN4AXEPGu2wQsDopSponVXV2mVZKqssDCxosc+/ax+RpsNgKC6Nw42rPei/QfUCiTUyQB4Vx8GBxV4al/8o+S0Xtc0hi+8NnGCcss0XloqRAO2gJ72o6pS+0r1EjzvDVjAVMfwaPDVNWvW6EbBpzNcJOd4WZnnL0jN66u9wqsuPPqIdI42rC0sTcT/4dIBaax3rtE5wbBUoSRGbt+h/TMb/bjw8ccV6Kluji40GxrXI6KASt/m2FBwK9m9S4+jadXuMaO9QrKK9x2Qsu3blNqhtc2bI20zZ+pz4rrQUqW79+hvgHzDyuXSOWGC/p35GvXCi5Lf0Chd1dVyafky49lR2WTvPn22jEHpqokTtHwXzy1ZjQ2DDbFq9Zqo6QS+eqjY00rBiOmughExHhjaIRSooIJPpM0B6SSBdNQhWmF4eYdY0YpogZcKnCy1+PSwgUHJ7O6SMc/81v0y4O2mMgmB/WYbAtKVlfoiKyXgalT/QJzebIBw8+I7FFyp6I0VTcNBpSB503VrHk4WusIEGY7TT/65c7xKalHjD4uVT3RjABnSn5urfb28dKl01Y4aMnB0o7FizfJKHX4qaFCgFaAqdlmiXISvCeQmAS5AFCEfE6SVO2cMN040utHbK0VHjqmwvin0g9P1zGc+pefXvPKawat3d0t/Xq60LFqkVIUJ0uhHY5FVrV6tz0SBpbRUzv3ZJ9xOzOJ9+1Q32QRpSnXpNXLzlGuHN4eyoto3XwnQRe4G3XL+gow4eNDQi548SYFctcD3H1CAz8GJyuYwbow0Ui28pDhSvIn6PN9NK9ILGtbzeGnBzzFq6NqI9Lr+zmPtlO5816hyE0FzQNoPSG/evFny8/PjJrCUNIC2ANJqSXd3ydhnfqtcMe3KtFtdIF12HaRPnzYsaVeJou7KCrm0bJkXSI98732thOIL0tAJcL4I/dPIrmq5/Ta5OukW97GAF+eXv/W2+99asBTneIM0Flb+2XMK5ljONECwc8wYrZHoj2Pkk1l5QxdNwLFqBY8z6jDSsCLVSt++w/1vbDCts2cHBGmqdeMkNToBCJ6TyrXr3fcBBM9+9s8VlOuwYlFqI0olN1eaFi/SLDf3V0Jfn+SfP68bARVr3JXPH/+Y+9OcjWnk9u1ukNYIDooq9PYpd2vULyzS58dGq3y8R4OvBvwAEcLH2BiZ95y2VslublXnqQHSY6Vx2TLpD1exLQJACnaK0j9Hj0rZW1vdazKSWxDWqFXl77pTN6Zo+edQfdCalzgTd7wTUcKLA9KPPSbJyDiMiuqwYEVz6JBEmQA397SkowNpLOnR7rVbdOKE1Ly4yh3pgZXXtOgODfOq3PyWu3IGVq/WKoTPdTU4U6zBUS//yc3r+bOkOTy3oVFKd+2S0r373OcDiACfu/6hxxsFH035K9MCJcwPkCaE0GxEmBQdxRJe6+5/06LbdZPwb0kb10DUXdsg9RYbpXL9Bvc4+cQ+89k/V3Co/cMLuklpEYDMTGledLtcmT7dHSann/dY/GvXKpC6QfqJx91fEr4gzb0JMYROMSqrHNMIloG8XOWbWxbMc/dPHadsbIcOC07InpFl0jWmTjcAvg7YyIj4sQNIs+GUvvOOlL67SwsXRNKYP4oNs866cRD6xp5HctEwzgGo+aKhdqZV6sMBaT8gHW9LmmcaEUiHAc6KCx6LxgRp9/2C0R2HDl333uNB7+6W0U8/G5zuGGJJV6rzyax4TVeoAF73++fdn/stCym4Oksyr17TeoUm3aFOt1kzpXnBAnd1EkCa32v/uOq6JXvbQnWM4egzm2nxFpw5K32FBVJQ36BOQ/Xal5cblbw9LGTOw1lI1XKzYCzWZ7OLnzStK41FPnlSal593b1JXFp6jwq2Y/n60h1Ex2BJuykFBelLLpB2fTHU1sq5jz+ulEzNy6+4ai0axWzbZs806hRWVurfFaTrAel12k+lO8pHyrlPfMJI1hFRisfTkm6bPVtpDSxeSmPBZ484etSoZkMpr5oaaVx5v/SWlGpF7ZE731Ernxj25sVUK691OXVPGL81Nes8Qpdcgu5IkiXty6+HgY1DDqHsWdPtxiaa6HBCvki1WsyePbpphtsckE6CJR0RQPuib4An7A+g/W4Kfjrh6TjECUYI3uhnnnV/psNXYgF7OQ79gfTyZepAM9uIw0ek9k+vKMj1FRRodALFVHHW4TgsIUSsp8dIhJk4UeOwzRA1kxutXrdeL0foX+MDD8i1cWPdDiyAFCul6Nhx6Rg/Tjom3CDFR49Kybvvq/ULMMF31z/8sEZfmI3zal5bLYWupBhC8tqnTdUIEzOCRcP8DhyUyo2b9DQy8M498ZjWQuR4X5AGXNUap+K2dnjQANn16zVRhIZzlKKkNDhfKnqTZEPjC4T6hYjB63PTGOaL6uDEgQtYXpk8SS4tv9+dWMKndNlW6A6DlmolsmXWTA0jzOjukWKN/njLLQJEUkr9ww+qJYnTkxBI5hl5zMYVyzXcjkYYmRG5c8kA6RvG67OzXPYpXDQKcRzPgnBPMgutgJx5WWge6B5ivpPi/IT6OndWnxU1NMNtDkgHsKQLCgzR/5kzZ8ZU9D+eAO2L436pDnNl+OkIOzxFVhUcBgYlu+OajPnNM+4YYLz7TXctkZ6KCvf6KvABaUTML9+1RIuxmq1iy1v6YtHab71V4231GoODUnLwoIKUVtwWkZ6yMlFLcNYMtRoBUvjoke/v0t81wuTOxZr9Zv5ecuCAfq6jw4uFjkWY39CgwKQJJZoWnaXORgDUrANI0ggvPZYmimY0KA9N3CDCJDNTgY84aCxO7f/0aXLpnrtdBW4zhoA0ANa6YIG0zZxuSFv29aljELoEJyB8MaGAJLbQsHQrNmzUrw3NMCwo0PA9IjQIM1RL/vgJVXYzgZSvgq6x13lzxjBy+04338nXCCDNhsGXCCWkyt8CpDt0zii4SwROf3GxVL/2uoYJEoVDwkvLHbfJ1Ztu1izK4v37dW40+zI7W8/DadqfX6DnetaPDBdwojmO+Sk8ftyo5G6xbiFfPUTNsK7Mr5Ro+hLpucbzPC5F+w9KwcWL7vT7QNdjPSk9eNddkd4y6vMiyTh86aWXpK+vT9ra2uT48eOSl5cnzc3N8rWvfU2ee+45aQmQOu837eOxAI7DeIB0vAHaE6Q9AdovLvvpTM3rr6tDjEWMXq6+3FgtWtRVjDjm+fPkyuTJRrJGVpb4grRRFfkGBcue8goFoaoNGyWnpVkTVS4TZ11FarQRxgXPCEjwGYjTivOxYgEpsvxwBtIHLE02CeUSa2q0+Gvh6TMKwoAYiSUAE6F9ON0I+QNcsRLNxoIHZDvHjtVPes3q6+iQkbv3aLiZgpGLDmjV/perlc0nPxl4pJk33b3EK07c15ImBbxzTJ3SIZ3jxmmFcuV8Dx+WvtKRmqjSRhy2WWy2v19533Icf80taiGy0eHkgzIhagWwZKz0B8cq88D5amU3NEjpznc0BNIdflhTI1dvuUmjFphTNjCseYrLEiLZNm+uu2I1hVorNr+lmwENaxPKRr8Smpt0E1KrlWgZMi9vGC+d48cLESSeBXKjRoIwL8B4id/GfxJu0wzUG27QtaNRPgnioQP1D8cs9FLhqZPqNM67dFmTqjwLCVDhnWdFbDqRUsncWCIF6f7+fmltbXVA2nMhBKI6OMbvBuHzj7WrXlJgIQyPNOGRO9+TnKvthjCPWtf90l1dI22zZihQ4jjzBWle5j5So0fVaoYiccRwqd11tbrgiHrw9aYTAw2IFZ46Jbmkkvf16qc698hubVMHI4BDcoqZDWbwe+9L4VnD6cYAic64Mn2a6mQA3qW7dyvIufUmXNQHGYmApYqpK2VxWTckzlG5yYFB3Ug0zri1TYGc/l+ZNEk6x4/zevd8QdoUkyLmm3hjoiSgC+DJ4UHNEDfPi3B9gJoMS0CIv/cWF6tVn9nXr9Y81wO0SShyVwrv7NQkHqxLYr7d3oisTP2aYHw4/bJb22WgoEB6aqo1vptNytRP4dp85WgVk+4uyegbkIG8HI0px1rmd0CE7FGAg6gI/AGsk2ToeJhaHeVvbdV1EqohlgT1hjPWc+5CnRfv30ljJ7opt+my5DVc0g06q6vDkATIy1dQhn7qrButOjDJmGtzDmwB0r7RHTgO42FJBwTLYCsiTGehJSvar2ktmloM8PaMGqVgBWCQFegJ0pwKeCL2w4uuKc0agmc4xchMI0ZYgaR/QDJkUJMkADkNdwpgxcA3Yl3kNl7SxBUN+8rM1M9/FVgaVePFhXN8wQUEobrd9AV8NdZ7X9EITccFfPV+pvKbS1ZSQ/PGjVXL0LSqePnNDYW4YOnrVzW0gcIRWtZIK2T4aI4wXl+QBhgBMmgN3TyyshQwsYoQmAqkJsex1OMjEiS7tVWyurrUUiXWmfsyfigiN1VDRmZ3t+AoJZvRe5wDBhfv0vLgi4GviL6yMkOvxKcxT1jqbIaoDzIvXWNHq1WN05CEIACRsWHVsWF69iPegOZ5fb4e6NPInTuVMzclC/z1gf5319a4rNHRfseeyL77vZcr4Yv1jIVN1Aog3VvM+2WIiSW7pQ1IRzzVYYK052GBgpPCsaatbiRGMss25VQVwCsr5fLSe/QFhw8F6Kyk2nIOmY4qgTqQIQP5SHwOBZaoFi4pugEWPxokgB/3V5BEh8OV2ejvngBG9euvX884rKmRtgXzlapB2U8t68LC8KU+qfrB/d1SodnG+OP8iY4lrpRHPxYzY84ztE16+9zzwQYTbC6ieiYWTlaap75eSt99T79+DJrHXN2Dusmw/kid7xo3Vp28/pQXLdwy9od6xsWG+Y7HvhPhXdEWIO0rsBRrSzqRAM3zNkHa975D+hGgY1b660t3aFr4iuVaUDMdGlZ/DdodF+uNtPDqamlZ5BEnnQ6TkIQxsolmIfB18JDkNpLJZ1ByUD5QBagl8kVjh01lyPQEEu736zVLwuT63NIB6UDPwMLu6mtFD0lecd0jppY0n2nd3SrcU0bRT5duBBYMGXkdY8caoVo2+FyL1zKHZiCsjmxKjQ4hxLCoSPlusiahPOKdzRavsaXEdV30lVEM1gTpAbWidd7tvPYcS9rvEgsY3RFPTtqKVerudYQAbUZ0eJ4eiTUdTp+JayaTjRji3MuXrn9uZmVqGN2VSZPl6tQpSeMuEwEyODqRSc2vr3dLgcLBw0Gj8kc8Mzyw05wZ8DsDFt7zZM6gLSzpeII0kxsO6Hk9BAsPLxAXHQiog1nTVvoJD0iKK6FufFKaDkH9DO3qVmcfccnD2ZLUIgWnTquDx+Q8oTwyOzploLBA41vNxJBkvmTOvW00A4GoDht10bcrtgDpeHHSnqa7FQC0UsfMBGN/cdEGQzd0k/DLTQf2pdl4+dija5aerT267PQiWTNgwQBLVhfTCqTjbUWbIGz+18rz9wIWj784gGPt1XDmy9p8peXRnpaSlZfUJpNlC0s6XnRHRC+whYcYTthdoOfsz5qOqL82WUjJ6oYzZ8ma+RS6ry9I2zSKI9CM2gKk40l3hL2ULICzpwUdiRVt9smvU9FBnbAemTNNYU2Tc5An52jxHbfL5FkB6YyMDNmyZYusWrVKbJ0W/punn7E+vxYfYDRWtGfnPMFG/99Bn6DPzjSCnGmyvsTT9gyL77bd5mlYgvRTTz9jHessPshQDkMrD9oEHAekw581B6TDn6u0PTIFIzn8PSsrIM35WNKo4Nnako43SHvieaCoDisvhhdIO9Z0WFPngHRY05SeB6W4o9D3oQ1LkLZMdyTRivblpx1rOjSuOAAdeo7S/ohhBNS2AOlYR3dYAukIAdqf8zDaF8OhPfzPYMTx7tE+EOf81J0B871OsUgO29IdSQNpiwAdCpgjuNyQZ+IA9dBl6oB06mJlQnvuCczmjWPxUiZ0EENvlt6WdAQP0NNh6DudEVwuOEg7/LTf18OhO5KMGna8/TBxEtrWko51nHRYdEeEiBoMpGO1eTvWdGAUcADajgiZpD4NY2D2nFFbWNIJB+k4ArQvJRLp8gWM3IDkIJNOozMNka6mYX5ehO9zqsyKLUA6oZx0FA/UNzY6GGhEcRv32nEDtYNODkinCqIkop+eFvQwcAyGmjJbgHQqWNL+MgxDYWe0QO3ET3sv31DzHWqxO78PoxnwdRJG+7LZeGrSD6QjfJj+MgzDAY1oaTMHqK+/PeHMt43fNadrsZoB33d4mFvTtgDphNEdEQK0J88cqH5hOOsv0tunuyPRfAcdkA5nlaXBMdFaPik2RbYA6YTRHRGiZCRUR6B1EEkXPMEpXTISzTH70o8p9n453Y3FDKQZKPtOWfqAdCTo6JqtSKmOUOvTs0vBvtiGgHSahTo4FnSolTTMf/cF6WFOb0QD0qktVRohSHuexv/7+is8Lb5EvSrpEJrnAHOiVpNN72MCsyfXaHbVAWmdiUWLFsmUKVOkrq5OamtrZdSoUWILkC4rK5MdO3bIk08+KWfOnPG7woYks8QAoLmRJx/tD0QivE1Eb0k6AHWafTBEtA6G/UmJfKlsOpnpQXdE+KB9T7MTSHsB2DA2O4fx0GwKCUnuli8H6M+STnIXE317W4B0XKM7IgRof2vD3/rxfWBR3M7ysx/u1rQD0JaXxPA4Ic0dhdFw0pwbc9H/j33sY0J0x8SJE+Xs2bPyta99TTZv3iwFBQVSUlIiM2fOlIqKCuVc4F7Ky8tl+/bt4dEdUSKmLx/tSYkFexuivK2lF80LyIYBqnnSjcNgOJaepXOwh9PHmQz3DNjCko5bCF4UaOl7ajhWtOe6iuLWlpfncARqy5PgnJDaM+DrKEwz52Cwhzc8Qfo3ERSi9ZmlQCBt1bpLFFinMlA71nNq42tUvXeojZDTZwuQjjknHSVIxxpYY329kLSL1Z0k5DKJ7wGe3fU0qOJ7V+fqSZ0B31jWeL0kSR1kbG7ugLSfeYz1eom1sRB2mnQKgXUKdTU2b166XiXWL0MazKMD0iFojlivgUg3gIhALKKTYj3i0NdLkW6GHohzROgZCJakEvrstDzCAekEg7Svc9HTKo7Lp77NEdDm3UtLUIj5oB3rOaoptQLSZBwSHffSSy9Jf3+/tLa2yvHjxyUvL0+am5s1eu65556TlpYWv33y66997LHHxE6cdKSWblRPIREn2wwNHWdhIh66De7hAHTUD8EqSBMnvWrVqtiCdMxD8KJwHA5bkGap2AyobdqlqF8q5wJJ/DwdhpNvBaQZfsyTWRxLOsGrygZAbYMuJHjS0+h2npazE+sckwdvC5C2gyU9rC1o36WSQJT0954m8PYxeUmci4SYAV9g5vC0eqHiu0JSDqTDUsGLkO5Im3WVRJRM4q3j+yY5V3eAOU5rIGkgnZ2dLfPmL5BZs2bJfUuXSmVlpXocX375Zdm69W3p6+uLXLvDAWnv5RLoszNGiOl7+bDjuOO0qJ3LJmEG0sbCSfzcRgrSmZmZUlFRKV//+tckOztHrnVck7Vr1qr20aHDh6Tp8uUhg/F6l3NycmT5ipVy48SJMnv2bAXkq1evyqZNm2Tnzh3S0dHhgHQs14NFoA52eKBkMSdzMJYPLIWu5QB0XB9WpCCNITx+/A3yuc99TrKysqSru0vef/992bt3n+zZvUvOnz+fWiA9rNeZr2nrO1gfi9oXbD2jMPzRj3Fdoc7F7TsDw/qlsc+0Jx2kkSidYwNLOi3Wmz/0Ndei6zd/DEhckmzs8w44PQlnBpx453BmKS7HJA2kMcXvXLJEbr11qixetEhwCLa1t8ma1Wtk27Zt0tPTnTC6Iy0A2geM9a9BLOoY0dVxWbTORZM8A2n1wiR5rkUkUpCGk66trZO///u/l+zsLOno7JTNm7fIe++9J/v375PGhobgdAcXqK6pkWXLlsnnP/c5GT16tDQ0NMoPf/gDBWl+j1j036LjMC3WnIm64aiPZdgy7yX5b0u69iAtXhD7PtxIQXpwcFAGBgfl9ddeE3yAbe3t8vMnfy6vvPqK1F+8KJ2dncFB2vzVDsksabcGfQHbz/rMcExp+761ieqZQ3EkaqaD3scKSA9L7Y60Aegg2V8A8qCfiXCA2hbvaOI7kTYvReKnNpI76LWaIAAAFllJREFUWgXpuGh3JFtgKV3XpNtY9gBwvzS1Y1VH8m6l3jnp+iLY/ElZAWmG8tZbb8VeYCmZIJ2u69IfQHuuVc95cSxqm7/FkXTPSeWOZNaSco5VkE66wFKs08LTDaStGsVuP6PVE5OynJ2bWpqBdFv8libHPgdbBemYW9KPPvqo6knfeOONcvbsWRWlRrS6oKAg7tEd6bJGo8VXrzjpaC9mn7WfPj3xt9CD+CjSZ2JSY6RWQTrmlvQjjzyiIH3TTTfJuXPnFKRJDQeki4uLZebMmarrUVtbq3/Ky8tlx44d8uSTT8qZM2f8zvJvLITgDXegjgumxuWiqfHCpGQvh/siT8mHEn6nrYI0+PmnP/1JRf/b29vl6NGjWpmlqanJXZmFii3+mt+9+8Mf/rD867/+q9x8881y4cIFvciGDRuksLBQQXrGjBleIF1RURETkE6H6KK4YmlcLx7+AnaODDIDDjgPi+VhBaQHBgZk48aN8tprrylIo4F08OBBBenLly/Lf/zHf8jzzz8vbW1t4YP0ww8/LP/+7/+uIN3Y2Cj/+Z//KevXr3eD9LRp06SqqsptSQPS77zzjvzsZz+L2pIezms4IRiakJsMi/cs/oMYzos5/rNn6zsEAunFixfLlClTpK6uTvGxpqZGgfmNN96QtWvXCoDd09Mje/fu1WQWQPpf/uVf5I9//KNcuXIlfJBesWKFWs+TJk1ScxyQXr16tYwYMUKKiopk6tSpUl1dLaNGjdLOANIoOf30pz+V06dPO3SHnxlIKHYm9Ga2fpeS07l0+CRMzsza5q6BQPrOO++UyZMnKy7yB5AGlAHoN998U8g4pO3cudMN0v/4j/+octDXrl0LH6Tvuece+cY3vqE3A90BafgUABqg5t8BaHYKE6T37NmjIH3y5MmoQHq4GB+2wElbdMI271X8OjJcFm38ZmjYXTkQSN91111q3Hpa0qR6v/766/L222/rPOTn5yv9gSV96dIl+cpXvqK/d3V1hQ/St99+u3zzm9+UW2+9VXeBr371q2qOw0fDS99yyy3aCdOSxokIx/KTn/xEjh075vdGTz31tJAeGawNl7VuK2y0VWdS+F0dLoszhR+BnboeCKSXLl2qARemAQvjgCY/Ru67776rGEigBX9H0A46+Ytf/KLSIRRV8df8Og6J3vjud7+rtAaiSlAfv/vd7zT8jggPOoH4kgnS8NPHjx+XH/3oR3L48GG/N/rFL36lO0eolurvgi0x0ZadCrUSbPR7qi9KG03lcOnKrl275Fvf+uaQ4SxfvlyQejaxEZCmuhVG7v79+xVPx44dK88884yK/tfX18tf/uVfakaiSYX4XtQvSBMf/cMf/lCjOPBAQn385je/UUsaU/2GG26QcePGKd8CWAPSRIF8//vf1474az/+8U+VLglmTafyu2B7HLR9B23w+vrjkp3YZRs8GPt14b333pXvfOfbQzr24IMPyvjx470MWKzlF154QY4cOaLATOAF+ApgQw9jScNRB2p+lyC7AJEa1DrEcv7e974nv/71ryU3N1f/ANATJkxQ5yEgzX+bm5vlv//7v2X37t1+7/Wd73xXqqqqhx1IpxT2pVRn4/xiutM2fe6TypZCnKfMufz1Gdi+fZt8//vf85oSDFDCl02WAcoDA5bckd///veac8Ix+PygkLGc9+3bp9rSWOaWQBqL9//+7/9k3rx5ykH/7//+r/zqV7/Si0JZcHPC8wBnTw/mt771rYA7wle/+p8yYcJE3T0CtVR7P1IS81Ky03GAB0+QTrWFF4fpcC5pbQa2bNksP/nJj71OwoAlfHnMmDHKMphBFVjQ0MWE24F/SEH/9V//tXLQFKAlTvrAgQPWQJoLAcx33HGHUhR/+MMf9O8EYUN2E3IHX43DkF2DDkGL/Nd//ZdyK/7al7/8FZk1a7aa+6kO0imPcyk/AGsv1JBqNxZPdw53ZsBzBnp7e9TR99RTv/aaGHx2K1eu9LKkwUrYBThoQuzAVuiNj370oxqUsW7dOg3SwKdnyZLmYKxiKrQgnsSFCK8jXASQpjNQIXTADDXh377zne8E9FJ+6lOflnvuuTeo89DOBo3JCw0bfBs2A/FY2nZeQA7ODZsZuHKlXUPmVq36o3tM0BgwC0R3mJgI4wAuIpnx29/+Vnp7exWkv/71r8uiRYvU6H3xxReVn4YKsQzS8CTwK/DTZBNyoVOnTinI4jyECgGkzVATwByK5JVXXvEblH3//cvl8cefUE47WLPjezbsANp8AKkO1F4qUz71IR2H37ABRbsNpKGhQQF606aNXiBNQAUZh56JLOAluh2vvvqq0huA+S9+8Qt1LpKDAmYSlIEBbBmkP/3pT8unPvUpdRIS+0wMNMUSoTW4MZY0NAcgDuVB7B9ZM+Sg+7shHs2//duvKMD7a3YEZ/qZ6jgWcoGn8gA9F40DyiEftXNAbGbgxInj8txzz8m+fXu9QBqMw3j1TGTp7u7WbEMSWQBpmAjC8cBBQvNgLABwRJcsg/T999+v3AkOQgjvn//853ozHImANLHS7BwmQY4XE7OeKBB/qeGA+P/7f98IGIZnRz9OKuOXpeWYKgN10q0tPVbn4PjMAEkpzz33Ozl//jpFAY1BEiC+OlMdFPoD7MR4PXTokAZe4Md7+umnVc8DY/af/umf1HkImFsG6dmzZ8vf/d3fyfTp05VLIboDXgWOBecfuwXpj2aEB/8FnHEwIh7i2xgEER7jxo0P6Dy0ozWdKvgVk+Vot8F6grLZNzsukphMvnORVJgBBJLw0T3//O+9aF0wkUQWQpNNyQwMVyRJAenz58+rFQ0DgcwGVjVa/V/60pf0GK5rGaTJikGdaf78+WqaY97jPCTaA8AtLS1VXWk6Yobh4b0EpCkQ4NvgYj75yT+TJUvu0tjrQJSHHb5a7YZVCV28dhh8MK45oZPh3MyZAe8Z6Oi4ps6+119/zStDEF/bRz7yEQVoE6RNnX1SwJEhhSrmmE9+8pMa2YFF/m//9m9BnYYm5erXNgFICbhesmSJAjNUB7w0ZjqAC+WxcOFCt640HYMKgQhn5/BNceScefPmy2c+8+cK8IGaHQwlO+BUvF+OoIZpsifAoTXi/fid60c4A6dPn1KDdffu68knGK0A8gMPPOD204GHiNGBm2vWrFE2Anz88pe/rLQIoksvvfSSYmowp2FQkOZHLsiNsZaJ9cOSvnjxolrSgDVx1Pxm5qnT0VWrVmngtj9t1KKiYg3crqkZ5Tfz0AHoCFeOxdN8MdjvvCcDqB1wtvgkncMTPQMksWBJNzTUu28NjYGUBpEd+OhMHWlU7Yh2w2LGcsY4JSsbXhp8/PGPf6wGbTCnYUiQ/tCHPiSf+MQnlGeBU8EpCMkN/YGljJAIDkRPDgZd6aeeesqvZCnW9Oc//wWZP39BUMoj0RNvTkQy7puse/rD4CFgnUigtsMOnayH4dw3JWYAHvmZZ56WN95Y76VYB9WxYMEC1eQwsdD00QHCpIVzLhQyIA12oueBwUo6eDCnYUiQhuT+q7/6K+We2RWwksmcMekKaJA5c+a4IzzoGKY7cX9bt271O/Fz586VT3ziz9Th6NmSFU2VSByyy0oMNuaEA7UDznZZFk4/QszAyZMn5NlnnxmSwg01DONAKLIZ2UEOCfHRVLSCjwbI0Zr+whe+oKBMWDOBGcRcB1K/M7sT1E/HDQFpeGmsZ276P//zP8qt0NgdqERgVmlhF4GrRvEJQRF/NwfYv/Slv1VNaj4TfFsi39l0BOhwvhoSRn8k8mE7EOTMQBQzAJb96U8vy+rVr4tnwVioX+iLD3zgA17+OZyE0CKo2wHKGLaf/exnlY9GX5oIkR/84AchqY6QljQ3+sxnPuPuAIpNXBg+hZATyG8sY8x406sJL41+xy9/+UtVxvNtUB5Ll94nDz74kA7KnzUd7wiPdAVnz505nPUad6vaAelwHoNzjA1moL7+ovzqV79UKxp/nNnASEKR8c+BZ0S6mfHRJK2gyQELgejSP//zP6uDEesZ6jhYNRbPIQfFQwCV2L9HH31UuWd4FKgM0sSxpvFY4jgklhqrG6Cmg8T/0QlKavlr1dU1ms04bdp0L2vaM/IqEe9vOoK11THHFagT8ZBt8II7XUjtGcCKJuTutddeHWJ4wgzgMIQZMHNGoDowVDds2KBZhcRAQwsTEw3AExf97W9/WwE8UDWWsEGaA6l8+/jjjysxDmgTA43W9MiRI5XOAKgx4U01PICaTuHVRD3PH+XBJwLx0ljTHO+vxcvRbxWkUnt5efc+Ug2SuAG1A9LDaXkN27FQ0OTnP/+ZnDhxwgtUwTGMVLKzTSbBpHyJcMPqxoomAZD46LvvvlupEqI9EKMjryQUHx2S7uAAdgWiPFDEo0MQ3kiS0kH+QH3gWCQCxLSmAXBC9ggxYSfx17juBz/4Ibn99jvckR7xfmfTGaA9qQ7fXJFw3q6Y89TxftjhDMo5xpmBEDOAEfriiy/Ihg1vDAkrxmFIUe7bbrvNHYqMNU0kHBpGgDt8NNIaf/EXf6GWNpVYiJuGr/akTYJ1IyT9C/d87733qpg1sYDsBPDN7BJ0kvg/grZJI4d3MSmPpqYmDcULVhbm1lunykc+8lH9VDCLAcTLgjZ3JGdVRica5YWt0ex6Dkg7S9HmM4CVC85hRaPB4Wv1YmgiOQoumsETOAjNorNYygAxgRdPPPGE+vDw66HdQSGAYKnglugODqZqON5LgBguGiElKA/kSek43krSx03BJbMIAMeRAMNu5K8RlsIgP/jBDyvpHm9OOhpMsfl6Crt7sZiDmNAfDkiH/cycAxM/AwAoLMCPfvQDpTl8MYzINORGKYUFQIN5/EEjmqxrnIMYsLAP+PQQXkIzGpB+8sknQ8ZGWwZpPJJY08T5IV1K1AaB2HQUCxiQhuogmNvkpukcMdOE7GHiB2rsPHfffY/y06amh/n+hjTzw3h2sQClMG6TUofEak4itqodgE6p9ZJuncXwJAvw+ef/oJrR/px7ULrIkgK+Zta1WSAFWVKsaP5ghD7yyCNqNWM949MjdtpKCwsHAWI6RMA24XZ4NAkvoYQMFcQZFB3C0jZrH7K7AOJ0CnokGEHOIFesWCnLlt0vGZmZquEcDVD7nm9lQtLlWAeo0+VJO+O0OgMYnW++uUF+97vf+sUtAijItiZHxEwBB8NoZBRCCUNzwBRQOIXIDnhqojnIIeH/rbSwQJoLYtpTGgbqg1hAdpp/+Id/UJrCdCBi7hOOBzcNSPMbx33jG98I2jEGzbkPPfRBWXLXXV5C+9EaXbECIyuTmgrHxnJeIqI/on2wqTDJTh9TbgYA6G3btmpmYaB0bb7+Ad4ZM2aoFQ128W+IKZFpzXngHlb0ihUrFOhxIsJv41AMl4s2Jy9skMY5CO8MCQ79AQBTBgYTnh2DG0OME7JnfgIA1AR7b9myRXmaYA0HJUT88uUrZNn9yyUzI8PNUUfzPscSjFJuxfnpcLzmwzJQR/NQh8ODcMZguxloaWnWL//XXntNqGPor2GQEuhARIeZuAJuAe4o2oGB0CMcB82BxQ3ti/VM3PTBgwctjztskOameDGJCWT3oGPsGMT7kTLO75DmgDk7DJ0zj4NAp0wM3HSwXQSghtdZvPhOWbnyASkoLHSr5YXdUdcURBoTbHkGU/SEeIC1A9QpuhicbiuIrl+/Tnbs2O6V9u07NeAexirGKEYoGIcUBhayWX0FK5oEF/JHAGz+DtWBNCkgbrVZwj4DQBcrpYGFTCe5MbsDAAsAE7wNT4M4E05ELG546/379+tOA5AH46cBe46fPn2GAnVtXZ3k5uS4OepQA3TAOdQMRReCF/rq1/0Jemyg3cCxpMOZSueYOM8Ahubhw4fUv3bkyOGgWhowBhig+N7AOACaYAfAmeQ9ABmDlAg4QpahQMA7wpHJQAyUgR1qiJZAGkcgYXY4ELGecSDSsWeffVb/C1AzaEAYByLRHgA5uw+gTnwgnk+APFTjeK6xYOFtMmPGTLWwzVhqf+cGczbGw2oM1f9U+D2eG1rYVrUD1qmwVIZdH8EotPHfffcdlbmgXmEoXMIvR+a1yRJgTBKmhzqoKdxPch++O47BaAUXCeEjgSWUbnSgSbYE0lyEFEd4aQCY2EH+jiYqOtI4AAFSTHp2HTIRAVpAmj8MBG4afdVAsdO+Ha0ZNUqmTp2mO9iECRM1Hd0TrH0H4ER2WHuf4rmBhQRqB6CtPSzn6JjMAIkpR48eUcw6ePCASomGcuZhFcNDI6aEoxCjEZzDAj98+LBiH7w0PDWhylAgNIB548aNQ+RNrQzEMkhjLZNV+PGPf9wdP8iu9Oabb+qugrVtOhGxtOFv2IFwNjIwigZAkTBRoSbGHEh2do5+XkCzTJ4yRUaPHiPlZWWS7ZoI8zgTcHyTYuIJRFYm287HxmuOQgI1k+KAtZ2XRsr3DXyChoB2wGI+cGC/7N69R5qbm8ISOOKrHvoWQxEQBssIsXvvvfc0o5r/x2LG8EQ+A0AHJzFUMWBxRhKiHGmzDNLcCM4FaT7+kNjCLkKGDZ1mMugc/+XzAd6GGGv4aZP2IG2SUBV2MCuNDQCOe/LkKTJt+nSpqa6WkpJSpV1ycnOHOBnjBTxW+pwKx8aT9jDHHzTxxQHpVFgmKdVHDECoV6xb4pahNvbs2S2HDh1U3AlH2IgBA7boEoF1hBYD0DTC6TA4uQf3AoSJajN18sEkNgVojtOnT0c1dxGBNHckiuNv/uZvdBdhIugozkEiODD1AVQGAHHO4ABqrGEGaVZ5QYQpFA8UaHS5uXl6PSYFTyu0SH5+geTl5kh2Tq7eP8eVEckm4rTwZyBesxXUqnaAOvwH5BzpMQOD0t9vcL9Ysvzp6emWa9c65Ny5swrKx4+fEPSgwxU0cn+ZZ2SoT43UbzAMIxNcAedQsjODIEylO+Ki+R2uGlqWiA8wLlzGINBjjRik4YUx/UloIbwEoIajYQD19fVqbXOMGdiNwxHS3eRz0KZ+9dVXNTIkHE3VUOuyuLhE6kbXKXDX1dbpfZhUit+yGwLU5p9Q10rX3/3RRbGei4BA7YB0rKd6mF5vUAYHRS3hwUHAuV9jmi9fblIgJmnk4sULikFRUQwZGWqI3nfffRosAZbAEOzdu1eBF4CmAdAAM1Fv0CLgHv46ZJoJkjCPi+ZhRAzS5k2Jmyb1EbDlMwKw5v9xEuJUBBgBamgRBgv5DoCy05w6dUpWr16t3s9wPz+iGaxzrjMDzgw4MxBqBsAsotcIkMBRCFYRakcUCNgGlQteAdD8d+HChWo9A+JoHIFpULrQHbFoUYM0VirFFYnkwIrGIUgYCpmIdBJnIY2BAeJwygR5owHCTgVAk05p5rMzQQw82k+EWEyOcw1nBpwZGL4z4Pl1bRqJJkBDzxKoAEDzb1jFVJwClzgWCxmmAIcijkIA+sEHH1RLG4VQLPlYGZ5RgzSPkIF88Ytf1BJbfAowGICaAgGQ9iZQwxdBibArMTgyGPk8gMcmTMW3JqIZZwiXFKsBD98l54zMmQFnBkLNAIALPYFx6S/vAmwibJhIDnCNEDosaP5rGo+wBYAyvjAAmuNWrlypocWUxYJyscp/B+v3/wflnMDCxGLrfQAAAABJRU5ErkJggg=="/>
          <p:cNvSpPr>
            <a:spLocks noChangeAspect="1" noChangeArrowheads="1"/>
          </p:cNvSpPr>
          <p:nvPr/>
        </p:nvSpPr>
        <p:spPr bwMode="auto">
          <a:xfrm>
            <a:off x="460375" y="-1592263"/>
            <a:ext cx="20764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8" descr="data:image/png;base64,iVBORw0KGgoAAAANSUhEUgAAAWkAAAKwCAYAAABaoo40AAAAAXNSR0IArs4c6QAAIABJREFUeF7svQd8Hdd153/QeyfB3qskVlG9kLIsWt2SrGY7zjr5J/HaKfuP443tuCTZdXbXJZu4pNiRLFuyI9mWLav3RlGWSHWxiL0CLGBBIQCiA/v5nsEFBoOZ92bmVYBv9IEAvndn5t4zd373d3/3nHOzRGRA0uTIycmR8vJymTVrlsybN08WL14sixYtktmzZ8vkyZOlrKxM8vLyJDc3VyjL0dnZKW1tbfrT2to69MO/Ozo6pKurS7q7u4d+ent7pa+vT/g9MDAg/f39+jtzZCyQsUB6WYB3PCsrS991fnj3zU9BQYHk5+dLYWGhlJaWKjaAHfxtfoqKivQ8877zzoMJR44ckQMHDsjOnTtlx44dsmvXLv33yZMnFRfS7chKB5DGmJMmTZK5c+fK0qVL5fzzz5ezzjpLJk6cKHwHKGPo9vZ2OXXqlDQ3N0tTU5P+nDhxQo4fPy6NjY36b8rwIABvwNmAcnZ2tj5gfvPg+M0PnYCfzJGxQMYC6WMBiJP5gUjx/huw5d8GvA1QgxMlJSVSWVkp1dXVUlNTIxMmTNC/q6qq9DcgDpiDJ+ACBA7s2L17t7z99tvy3nvv6d+AOCQvXY6UgTRGZsSrra1VxnzllVcqOMOaMTgP6PTp08qMAd9Dhw7Jnj17ZO/evVJfXy8NDQ36OQfli4uLhdHVjLQ8CEDYHFzPDsaJAmbnfez3tz907u9WNtL5iapzMjpjELu41cfMdvzawOt+0doa9rxo1/X6Ptr97LM8e5+xn5eIPuO8ZrR6hm1/JLs4v3POeE1fAHAhZD09Pfob3OCH8oAyGDN16lSdnS9YsECmT5+uwA1oA+zgBKTu8OHD8u6778oLL7wgmzZtUrAGf1I9004JSAOqjHQXXHCB3HDDDbJq1Sod9TAWoxsG3r9/v45uW7ZskW3btikoYyyMiuG5BlMdWLHpQPxmtGWkNTIGv81h2HMqWbQdbPx0fHvb/AJUPF8YP3W03y9o+Xid6zUYx9MWybhWtIE7iH39ALnXgJiKvubsC/ybNpj32fzmc1M/+ztt5BHTbrDAgLaRQwF0ZujM1M855xzFHsAbTIHkcb2WlhYF6d/+9rfy+uuvK9tmdm7HkmT0BXOPpII0RgRkL7zwQrnzzjv1NyMahgGYAeP169fLG2+8oVoRnwHEjHj8YETDJjC2+eGh2Kc9nMO/zQ/s2jzAaCO3efjODu48z96JowGpFwv0YgbO8l51cb5IkdhmpGtG63BeL7sbw/Cyi/3FigbMXnYxL639GZnr2s/xsoufOkSyoRezM33SWRfn5/aBxH4tN0B0q0c0u7jd39jMre2RbOY8Lx52sT8/t3v7ITAGtGHN/Jg1J5iwXebkXsymzY+xMaANO0Yy5RwwBZAGrC+99FJZuXKlAjYH38Os77vvPtmwYYNKqmYtK9o7E8/vkwbSgCQLgn/6p38qV111lWrQGBD54sUXX5RXXnlFQRoJA4Oa6QhleDBmSsPoiGExpPkBlO3SRjwNlLlWxgIZC4wtC4AXTocCAJzDEDcwBiwxgA2+QATnzJkjq1evlg9/+MOyfPlyHQhYB3v++efl3nvvlffff1+v7UZQEmWlpIA0evEtt9win/nMZ1RzBrAR6Z999lkdqdCbGaVgvBUVFWpIDjNa8jmAzHfo2Gbhz4sZJcpYY+G6dvY2FuqbiDpmbDDSqn7t4bdcIp5ZvK9pQJTfhn0zM0fKgEXDqM36Fe0GawBswBycQbdGv77uuuvkkksuUeJ48OBB+cUvfiEPPfSQrosl60goSGMERqbPfe5zcsUVV+gKK6D8zDPPKIPG7QW9BxZs3GUMa+YzRjZWa41WZNeSIxnIOW1ylnWbLvs1eKRpmtd9zOduskWkqa79el4aYbQpq/0aibCLXeox93JKHtHs4lVHt2cSSSIKKrXYn4u97n5lqGh9MFI/iyYVOftMNLnBr12cbY6mPSeiz3jZnc+97ucmYTkHlWjvkn2dCpAGsGHJsGiDLZRBQgGswSukkBkzZsjatWtVCoF9/+53v1NWvXHjRv13oo+EgTSMF50HgF6yZIku/AHOLAji5gJ75oHAmo1UYWQOWDNGNP7QfB6tM0V7YfjevgBhRlh7x0i0sTPXPzMtYB+cz0wLuLc6ml3Me89v52K/cwDkDpHWAJz4YXfr429YNouLgC734jPjMQKrRgHARRgvNP4Nq37ggQfkiSeeSLi7XkJAGs8NGvPJT35SpkyZoguBmzdvVva8b98+bZQR9DEuf7PiCusG3HEuNxqSn07Nw7Y7rDMyGqnEfM5vA8z2qZCf62fKZCyQsUBqLGDA1QnYhsDZXW7dFgr91JrzIIaAM7IrQS2waf4NjoAdrHuxpgZYG68QgPyxxx6T//zP/9TzEnXEHaRZELz22mvlox/9qILvm2++qZ4aSBuwZxptgkr4HjmDhk+bNk0BGl9oyntNIwzQGiA20YQmaMW44JnfRo9KptCfqIeVuW7GAhkLWIzZzq4NyzbAzW8whlm6M0LZzX6cDw4R1QwYm6hE/KYN4wa3WAujzMyZM2X+/Pkqf0BI8av+yU9+ooF1icCZuII0TuM33nij6jeMRO+8846CLk7h/ACkGAEDo0EDzEwhcDTHsJTlHKIGnVqnYcSGIRuQNuCcCONkXoiMBTIWGHsWMABuwNoAtR2wnfIHgA7BZDaPZxngDGYx+4dZG62a8ygHZqFVr1ixQkEb77Sf/vSnCtTx1qnjBtKI7Ndff7185CMfGXIGZySioayEMloZP2cWBBmJMAgyBwcAjSBvnzYYDdk4pRuATpVT+djrrpkaZyyQsYDRq400AiCbiGT7ehcEEsBduHChRikys2ctjYC6uro61aghn+APuIU2TTnW3JBAnnrqKfnVr34Vd6COC0gToAJ7vvnmm+XYsWMqVzD6AM7IHHbfRKYHNAoWDbBjJACaKQOgzmEkDcAZYE6FA3mma2cskLHA+LQAmGP0a+POa5g1M3zSVBCRCAAjg+AX/dZbb2lCJmb5JicQ+AXZpAyKAI4Sv/nNb+Txxx9X/IvX7D5mkKaxF110kfzhH/6has6seuLWghcHUwVGJ0YwjMAi4rJly3S6wJSCz2n4k08+qQuK5jALgfFq5PjsaplWZSyQsUCsFrBr24ZxE9dx7rnnKjsmXQVYBc4R28EaG/hm1sIM6eQcJBACYHDPe/XVV7VcPI6YQZoR5Mtf/rICNFMDRHdc7PDQMMI9UgfTCBi0yUxFo2DQDz/8sHzwwQfxaEvmGhkLZCyQsUDMFgC4wSciD5E+DGbBsrdu3Srr1q3TyGhm+bBswBlt2iws4gVyzz336PoaYB7rERNIA8L/8A//oFMA6D3yBOyZhnAYBo33BilITQpBInoA9Pvvv1+DW2JhzGYkNNMWDImRmIbwG/aOkU20ogmMidVwfs/HJrgcMsNAc2fWQMRTRlf3a8FMuXSxAGQL5njZZZepiy1rSqwvJTMlA9InwAjmAJRGVmUmDjlEMjW6sT3RWlAbGucGPNXAETCEtiPtQiqJ+WD9jPcbH2sUAiIUOQ/Q5vMHH3xQU13Egm/K7sPmk0bGuP3221W7IWqQilBppgNE8gCGACcVpgGmkUwdGF1wWcF/GoOGPTBIeVm5jnb8zJs7T6ZOmTLkQWJfFPAXDJO4vNLYhw525OgR+eGPfij1h+ozQB32wWfOS7oFeH94v265+RY555wlQ7nY7RVJ3Nvj3lx7vINZxwK86+rrdJa+c9dO2btvr4Z7hzloM8Ty6quv1kVCg2GwbIAaFcAEwCBt3HrrrQriHJRnwRFShsdHLEcokIYhI3N89rOfHVrsA5Cfe+459eaAYfNvVkABaAR4/qbBgDvO3y+99JJqNkFHGUZtgP6cs8+Rc1eulLlz5g7lkbZHKIYzit0c5m/773BXtZ/FFIlR/zv/9B1lA5ljfFqA/m/kPl52WJ3JdzwWZ1GTJk2WG66/Xi6/bLXOkN2OZIO0Wx0MGVIX3d4eaWttk917dsu7770rWz/YGjg6ELwB68iQZ4AaHANrCNAjnalZSOQ5E8BnGDyzDLJ6kkAuFre8UCBNJT/96U8r4GIU/g3oGm2ZDgqQokHDpBmB+KHS6Dm//OUvVe4I0lnp8OjaF5x3viw5Z4nKFybRf2JecydIm4kHv9luK3yX5GX99j9+W0d6/s4c48cCvKj0f/qm2fnHtI7+bnYEScdtmiI9BTwX7rjtTgWqaEf4NyPalYN/b/yb20+3q8z4zrvvaNrR4yeO+wZOsIf2I9mCZxBO8I1nSL7pp59+WivGehySBxn0zE4yqApk0MPjLewRGKSh80TaoElRSVgyzBAfQbQikxiJvQkBVRpkGnX06FH57ne/q+X9ghMdfs7s2XLRRRfL4kWLZOKEiUO7KYRtdPjznEw73JUY2H7285/JuvXrAoW/h7tb+p6lbBNW5pabhexltuTu2gqPz4ZayHWMfmf2rXRujWb73F7W3Mt8ZmdkQWZ7BqBzc/MkK7dAcotrqLb093XLQFeL9Pdae27yrgQhKal+ildd9RG547bbh6bz0eqTTkBtHySZvTcca5BNmzfJho0bVKr1M2BCCsmGh6yKdxqYBulkNvzII49oClMO5FtckcE+k+sagAYf0a7DHIFA2rjRob2YPcNYqGMlk8byPVo0C4Us3JnGUJbR6Ec/+pEyab95OWDfMOeVK8+VmTNmqHO5P205jCnCnOMlhURm2rz0jz72qDz+5ONnrOQBmJWVluq0EWtlDwL1kM44+DiwsEmcY8+QZk+m4/a5/TP7k3X7XPXMwTqYssYNtKOzU182P0BNnejnRcXFkpNXJKWzz5eBngHp7emVgdIa6WneL/2Ne6W3s3VoD84wvS4V59x440fltltvl9zBDaC96pCO4OxW16bmJiWLb7z5hmrHjU2Rc2/wbFlAZDcp5A9DPpkxsVhJtCFMnb4C3t1xxx2aD0QHhYaGEUpD0OcXCKQNi4bO8zdhkQShkBfaTPOIbWe0YVpgtGiAHC+OH/zgB7qoGK3D8wIvXLBQLrn4ElmxYrlUVlQO7Q4etIGJLx9Nux4N2LT/qaefkocftRYezrSDvqI77gzugIE9jDRgXwzCLvZBORIYm7J2QDfXtQOv+dt5XbeyfNbV3T20OBTtOZmUuwWFRZJXMVmql1wvp+t3SE9/lsjE+dLf0yq9+16R/tajCtJhmVW0eiTi+5tvvkVuvfV2Gd41NPJdxgJYM5Nhdo8E8vqG13XBMRKrhoDiB82PwTeIJBo92jNBLGZHcjASHZtZEx4ouCSTjCnMOpRvkKZTo0cR+g1TBoz57H//7/89JHMwqiBz8D0jDUyaaQIV+853vqOadSQB3by8S5cskbUfXisLFsyX/LyCWOTfRPRXn9d0mna42/LyP/PsM/LQww+dkSANmNFXSktKhqJLnZsGBwFTe9l4gjTX5SVra2/3Jc9BLiAk+YVFUlAzWyoXXSktu96SHrbZLJ8iWbnZIkffFWm34gnCeh347IBxLXbzzR+TW2+9TeWkaAAc36X2uDbD9WIQJRYVX3zpRdm1e5fimdcBrrFhNlGJkFB+jD79wx/+UF1tOZ9ZP1sEwrrx7iC4D7e9MNq0b5BmFEGLBqSNjIHOwuhhvDlMzlUA3JSh4yJx/Mu//EtEBs10t6S0VFYsXyEfu+lmbXxWdpZtjW6sPXr7Yzbd2mLVgPQLL74gD/7mwTH1osbrdVEf1MLCob3kYDSRmLQb8PqRO5zsmPp7yh2DbN7eRsOkIRl+dEvawAwBJp1bXCklsy6QU/W7LYDPzpO8vAHJ72mUrL4OHZzHCkjzDgPSsOn0BWk3idF8Fn2hn2eEu97jTzwuH2z7wFOSRZ5DKUD2ILWFXZ8mIpHcHTxXnu+aNWt0o236KiDN948++qivvuRED1oQ9SAoBH9BVjlh1DCBr33ta7r4QSWQP84++2yVQABYKk9MO1Qfto3fotfB+WWlZXL+eefJrbd8TM/TYyS2OT4Y4k9R6576As4BZkA2bNwo9/7sXpV/zsSDF79iMBBC+1B29kinfa8FvoEBz7JRJQwLpa2uZVtQND62TjbP5/RzdGk/B9dk6sssISs7V7ILKqSrjz06RbJlQIpzOyUvF426Z2gjVD/XTXUZa/u7W+Waa64dei2jsemx9HaautIPiZz+9UO/lvc3ve8ZLQhzPu+88xTvwDpIKYEukNV/+7d/U2mDgR0cQ5tGHkGXJrCF7bdwUw5y+GLSdF5udNNNNynNB5BJzXfXXXcp1edgmxkikABzM7rQaXHNo+KRDjrBeeeukk98/ONSUV4xsmjU3jA2Gfau3bvl+z/4npxMYLLwIB0hFWWZPZnUtW4Lwq7cCJB2emy4OEUqFDvK2tmIvVu5le0fGBjaOCKIbRh87PlqAOucnDzJy8U1L1vrzmISP2PFu4MpPnr0pZdeFgiko766QQwbU9noTNpcnoEZQP3JfT/xlGd5xsgYRF6Cd3ZSumnTJo00hJwywOMFh+zBswakccfDbzrI4Quk0VcQwknkj2sJ4Zjf/va3tTEwBzolPoSG/gPSrHAyYvzzP/+zbN++3bNOebm5ys4/+fFPyISaCe7louJwfFzjghgu1rIsGn397/9WFy6iLaTGeq/M+cm1wJDsUVAwItsaAM1UmJ9YghuS2xqRBQsWyh2336nRxWag8yN7UM/UA7W9xv4sB6DirfZP3/0nOXT4kOtgCjlFmzbZ8mDTLCIih3zve9/T9BiANMoCAS6UAw/Jpvev//qvgZ6/L5CGJbPbNyMHC4EsAH7lK19Rig/AmJ11GVWoLCMLGjZO44B5JMbAIuHtt96mIaee7nWBn3RUVPf3tBJc6gf/+gN59733Ii5UJLgKmcsnyALG28nkLuYdYEHJbOOWoNsm5LJXrLlCbrrpZpk4sVavb2AvmqdH4Nc27rV3Mmj/GjXP6cDBAxp0xqDqJFKAMcrBhz70IXWSMLiHxIHKwCKh2SyAHPu///u/rxIITPs//uM/FMT9kjNfIM1O31B2PDcQxIkYhLabOHXS+uGSAoM2UgcjEfk5SCrkdXDOzTfeJBddeKGOQFGPwE89vcF6/auvyoO/flBOnIwttj+q3TIFUmYBNxfClFUmxI0hW5/85Kdkzeo1Q+9oEDYd+JUNUceRp0RaQAx2cRaL8fhAo3ZzlTXJppA+wD1IKp8hZYF9JHzCb5rIazbkRl3A++PXv/61Olz4nU1FBWkcsm+77TbVo6kIDuAsBDK6oM0wclAJRhLj1cFnpOlD6vDaoBGGccN118tH1q7VJElRj9BPO32BGtnoe//yfX2YY0WfjPqcMgXGlQUWLlwkn/j4J1TyMEd6g3R8zd/W3iY/+o8faWbPzq6RC8i4W5JzGk8PpA4TMs4aG14eGzduVJzkO5j0xRdfrABOKPk3v/lN3zPoqCCN1EGejssvv1z1Z7LcAdLo1Bx8z0gCQBsRnREIx222PPcaLci/ccdtUWQOu71Dg7TXQ4v7BQP3DoAZf+knn35Kp0aZI2OBdLIAROr22+/QpErmfbfXz3DWSG9S+lAkt2VjfwuKuOTd85N7NIOlXaJg7QFp95prrhny8gAH0asJE8fdDh2a2RT4+ed//ufqMYL3xze+8Q11y/PDpqOCNAuGn/rUp1T4xl2MEQIANiHaLPoZjw5D96H00P23337btc8hk7BQeNEFF6rzf8TDuQwfF2xNn4VGthv7+f0/l02bNkt3T+wJwtPpJc/UZWxbYOnSZfLxOz+hi1/OnNF+2DTv+dx5c1SL3bdneOclp1VqJ9VKVXXVsOutiLoo1h+sjxihl1+Qr4AYNp81ZLKpsUl6e0ly5g0sSBa/+vWv5NXfvTrKtx2lAQA2aTBM/nojC6NB44MNmf3617+ua3q883i8Ea0dKXDG2CkiSMOc2RaLRUOkDra6+v73v6+bMjLKAtQEuBhfQUYRI5zffffdnnlUly1dpiBNPg5fR1yA2e1O8b8wHa69rd13+CdsmrDUhx95RPbt3+d7McGX3TKFMhYIaQHe6d/75Kc0dzTeW87Dzku9FhCXLlsiS5ct1VMf+PkDo67Bu8L3/PY6jjUckw2vbRj1PgHMkyZP0hloVKLncvGe7h4hHVd5ZbkcGdxbNRJQ79m7R+69717ht51No9lDYNlCkAVEQ1ipE/mmWURkkOI7mDTrd0ggTzzxhHp5+AloigjSaCn/7b/9N7nqqqt0kfC1116Tb33rW0N5OnC5M1mhTOUwHpsx4rTtRuVp1B/+lz+Q81atUqf/UEf8sXWwGuEvbDocUZOP/vaRQM3CHY9R+plnn9UpVebIWCCVFmCN6NrrrpMr1nxoKCrUrT5ONg1GrDrvXOnu6VFgjQTSgPOSZUuUZRLodqjukLJa/g05rJ1cK9NnTFcplYPr7ds7zMbzcvOksrpSSstK5aKLLwplrqeeeEoz2R08cDDq+cgUD/zyAX1P7fk3TN58dnAxIG0kDzRpwBjmDGjjwow2DXvGQ+6v//qv9btoXh4RQZoFwb/4i79Qf0AuhMxBeLfZMgfRHPc7o0dTSW563333acIRtwNXu89+5jMybeq0qIYZVSA8hga4l38Vjc60+KzFMmfuXCkptXZksDrT3gD3s4oyvaMDvPDii3LsePQHF/gGmRMyFohiAQgW0/dLL7lMbrzxRiktLfOVdVIzCIqotGEA85HfPqr/Nkz6/p8/MEJQ0Hzzy5bIO2+9o6AHyeGHGTr/Pnb0mMZjAPwXXXLRKDZtQBo2be4R9AG/8NwLOkuArRcU5ktLc+SNY4lC/OWDv1Qt2X5ANq+77jqNEzFYCMElepFNAcjXgS5NhCIkl9kzMSb//b//d12QjJa2OSJIk6fjj/7oj5Qt41LHLrgkuKZSANSFF16oLiemYvyNVwdp+7zCwPGJvurKD0ccoSMaOylAbWrgfjNLa5srixYvlrz84V0qerq7hdE5TKYr7ojmT+rEp599Rk4cPy49vb1B+12mfMYCoSyACyzvL3nbb7j+xqFI0EgX4z2ALQMymzdtkRkzpvkGaXNdwPrc8851lTzq6+vlnTctEHce8QPpAjnWcFwqKiuk4ehR221Gv/u8n/f/4n557fXXRqgEDCzIHYAwigI/EFbsArHFDRkmDnATpY1MzLX+8R//UfE0WibMiCCNhkLuaFxLoOewaEYFTTNZXq56NA/WBLFgcHQYvDrcclLQmK9/5Wsye9as8KlHkwrS9q5hmSov31qssB+1jOZLl6qD+sbXNoR6ScxJTIWI0PztIw/L4SOHNZ1ltOlQTDfMnHxGW8BER0K0rr76Grn4okt8L8RNmlQrV639sNrv+edekNLSklAgfeXaK2XH9h3KaFnPYVY6Z94cXQd74dkXkgLSZeVlcvzY8ah94cmnnpTHnnhsBL4xwLFwSGpS6mxiRgBjglqQPHivwcz/+T//p24pyMCDJAxoR/Ps8gRpbvx//s//UT2ai7/88su6aAj4ArY8VPJ4MGKYSqG7cFN2KnACC3R/wfwF8v//+V+MArmolnFiZaAT4l149CgxZ95c7Zxo0WFZtL2W2A47v/Lqennu+ed0pGUlmmlSBrDj/TzPvOvxLgLOus1dZZVccMGFcuWVH9Z3ORpzvv76a3X2+OQTTykOGJB+bhCkLx7Uh93kDq7txrGYlcM6jeQBWPNjPnerUzyZ9OFD1jqQn0yH27Zvk189+CvZsXN4OyyzizqSBwuuhrQSvIIuDXElXgQF4o//+I/lYx/7mII2i4qANrJIpMMTpBkR8IdmyxguTtIQYtIxHD+ERCLqUym0GB4wYELIIzd3HnSMmz96k1x37TVSUmz5WMd0pIxRj+5qgDSLHOtfHt3uWNoIKBP/v/GNjfLGm29qrlu/u9rEct/MuePbAizeszZEJreVK1bKhAkTNbNgtMPJnCkfD5DmOkgn11x/zZAm/fQTT3tmoaP80MJhaalq1mEOS5MuiLJwOBJoANvfPPQbeWndSyNuCSYS9Adu2nVpfKLRpXFLZlAj4dLf/M3faNsIYiMSkQDBUCDNouHf/u3favIjABa/53//939XVs3NcDsxi4Zms1luhusdvoHOg9Hmi1/4gpy1+KzB3YZjRNkYTw/zUN3PyRJAur2tTUf/eB8wZ1gGPwyCB+vqpL6+To4dP67RS4A2fp6+8s3Gu3KZ66W1BXAxM1n5eG8B4xnTp8vMmbN0TSg/P0/Yi3FEitYILQJIb77lo1oCeaOru0euv/4a/ffDv31UZYq1az+sfRUmPW36NLn4kousfQB/++hQKlqvVxcZ8cJLLpT1L6+POiOlzhCjo0eOarg6mOR9jH47AMn+/gH1zz5yGCZt91XxTsoEcWLbO4DavuCHnUnlDHkFpA0mImWgLLCzODiKvzRYCmsnudqf/dmfaZ7pSCzek0mD+LiIIIYz9QagH3roIR3xGIkBb+NyYoJYoPYsLjpXPzEeOvb//da31Y86Kyv6qO1raEkToK6dNCkhAO20AR2EberpHDzUvr5+GchIIGkNlKMrl7hO6wYzIGN2liVtAGZmJuwVnBLNmJxvPDCU0bKRsIj2Se7PxsK00AAYeAEg8u94t1wXOyfU+NbQh9tmRRp2d3VJS8upwWAWZ8u9vbxYOMTLA2cKc2BPwr7N4qGRgJE1WBzE2w2XZAbH5557TqVLAPyrX/2qpi6NJJN6gvTv/d7vKRVH0oAho0dzI3Rn9YdctWpo0RCQRn8hDBJZxF550wiu89UvfTmC43kMjzCGU6N1yujf202Y0opEr2qmRBpYwPny+wtNDlrxMDOrMOe41SvaWxDt+6BtjVzenvku6JXtz2p4CNy+Y7v84le/0OA+c8CSUR+QkMBDQBpGzUBCTn28PCBWDGr8DV7idvvd735Xo7i9chxxfU+Q/sIXviAANZIGm8j+0z/9k/r0wYgsCKTwAAAgAElEQVS5Ad4MJqmIcd5G6mAl021UWH3Z5fKHn/60snDvI+TjC3la0Efmv3zaVch/1TMlk2SBxPQRVzbts0XxAmkDLF4AnphhyU8jY2nh8PMix/RDv31IN6+1gzTbB5LOGYA2IA1zJqHS/fffr7MJQBvnCjw8kC+JKWFvxEi7tXiCNBvHEiEDEEPHQXz8FgFZFguh9XxnEv2jeeH3Rzy6W6QhyZSuv/a6oelRdJP67MQ+i0W/X7xLpG3F4t3QzPXiZoH49plYICmWcyOB9BCoxc1mXhfySlka642zlAE/8dQT8sSTT4wAaXCRXEcAtPGXRmdHc/7Zz36m5BWQxqODpEysJ+H5AW66ScR2W416HlB3AlJIaE1CEPKf4iNN5dCjTJJ/NGkD0tB4XPa88kf/2Wc/JxdecIGPvNEB5APTp1M3NAd44vF9AQPcOFM07S1g78h+IC56g2KZ5HP1WEHaqxWpewvCtmg0HpGylHz6BLbYD4gq4eH2yEPiSIh7gEmzazhrA0Rxk1kUrR5S+z/+x/+IuIu4K5NG0sDRGiEc/fnHP/6xUnKyQcGkZ82aNcL9jhGE72DfpDJ1O77+la/KwgULAgaxBHikAYpG7+KJKJH2FUxEozPX9LSA5yQ2rptOhYGmWCQTe3Mj9fjkvg2xDlkjOS2LfuvWvyJ33X3XiKcLgSXvviGuJvIQlgyekpgOJs3mtF/84hd18RBnC/7G+8PrcO0pMGS0EnJ24CON1IGOAsMGwHEjAaiNjzS/WakkyT95VN2O73zzWzJl8uQQK7E+mUVyn3pI8HGae0xUOmRbM6cFs4BzQTHY2ZFKh4WoMADvrIdXD09dzw/aKrfFQ1E9+gf/+i8jmgs+kjEUpcHs1AKWojfjUIFfNEwazzkkDtxrWeeDWXuldTboN6rWCOAsApJWD1D+X//rf8k999yjnhmA9oIFCzTHrAmBpCLo1XiAED7udvzb93+g0onnPoauZ/kAtdQ97RjeInulx4RWE0NbM6cGt0D8OnVQgLb3xqBw5tbOSCBtr1v8Wuxl7VhbM1L2ePOtN+Wfv/fPo252ww03KIG1b4ICgSUzKIAMSK9YsULxlAOW/ZnPfEb3gw3EpPHcQINmBRIKT1ALzJqVSuQPwsGNHyDUngVERgnyo9rdUuw3/cldd0fx7PDTlSM8ysQ/ZT8V9FnGOTqPqcr7bGOmWHALuE1s49M3wkBUmHP8Mmmf8+PgJvQ8Ix6tGa71u++9K9/5v98ZdTc2ncXd2LjhoTIQdEZAC8nn8KcGxIk54W9Y9p/8yZ9olLZXygdXuYM9u5AuSEWKp8bf/d3fqS8fCUP4wbPD7GkISCOOw6AJePHKfvfzn94bUuqINL4Mfpe4mWIcO0m0cXJMNyIJdjqTbhEfYDYWC8qm7ZaOB7S5tSY1NCVearvI+5s2ybe+861RnRIpA6XBDtJ4dTz55JPqioeSAF4+++yzqk+TspSoQxYQvVKWuoL0mjVrNO8pod9kYfv7v/97dRWBRQPSOG0bzQVGzU3Ron/0ox95xqHff9/P4viWuTz2+PbrONY1yKXGRSOCNDhTNqoFRk6zoxaPUiAo6AYt7wR4ah8JpJPHqOMH0NR50+bN8s1vf3OUtVevXj2kNJiNUHCqIBseSeo4kIxfffVVdUcm//7nP/95jUr02krLFaSh7P/wD/8gixYtUrc7XEQYCbg4kgdyiMn2ZEAa4ZvkSgcOHHDtJvEFafNoBznCuMC2cdGIWDEkc/4oC8S/XwQF3qDlnU2I1IL4t85PF4q1Rd4gzX6HRg42kjAMGZc9wsGRNNCl33rrLQVporO//OUvaxSiV2i4K0iT7B+Ha2g7F+FvRgJAGl/A5cuXD0UbmpBwbgpIk+3J7Yg/SNvukpVlOXam5on76RUxlBmXjYrBHmfCqU727Ozc4Tt7WHgKe555WuMNqL2YNDmlkYNNQAuKA5IxoeFPPfWUut3xb1zuAGl8p9mglkx5XvsduoI0vn7o0IA0wjYgjWaCdwcgzeoki4Umqga544033lA3vZSA9Kg503gCtvhOd88EiBufbYxfnw4KuEHLu9k/fUDa6VMSrnWRQBqZ2ISGA9KwZ6SOxx9/XEEa+YM1PJwy8PwAa/H+YIHRy3ajasluLF/72td0twFc677xjW/oTZw7spjRglweKQdpBWpnVwjPONLvRY/fS5p+bcvUyL8F4tcPgsJT0PL2NqUnSPu3urOkH5A2yf85F+8NPDxg0cga5JkmMBAmDb7iR4207Bukb7/9dk2hR9AKUTJcZN26dUMgjf+02TYLoCY+PaUg7eoYEb/OHP5RJurM8dy2RNlsvFw3PjOrMB4fsYD0qMmu43Ekt0eHaf3ICvsBaaNJcyYZRHG+AKSRNfCCA6Rh0qz/4T3Hxru+QZqwxa985Su+QdpsE5NSucN12HZF7/Hyto5XEX4cPZ9ENMUOZ+FmirGAbSznegFxcgGaZxJLK6xnGi+QJkUpJDgUSMOkccr2w6TTBqRH9d/xDNLJ79qJgJzMNcNawDz/cEBtv2sQyApS1tmy9JA8YmnBcItSDtJ33nmnMmk3kCa0275LOJQ+LUDa3mdHza3GM6CN57aFBbAz7bxgfcDNV8SvxWIVCtxqGqz2fmvqVs7e8tjAOuUgHUnuSEuQthNmT2KRvK4QSzeK/dwzpZ0BLOXqwzR4fqTvzGAf2/scoKJhi8b+zP020W85r5akB5s2tQvfmrQA6TEnd/jqp74KhX1TUnyec0Ep9mlwihuU/Nu7mdDUIhqYJ722zgqFkz+CMuPwsGYZKLVMOqzIM/rhZkA6bIf3hcG+CoWtQZqcN561+JAmdsM0N8SJhH0hb53c04L37zDAGxTc7TZw1jDc8BKrVU2rw42+KQNpEn5cvnqNRsxcduml6lrXcqpFow1ff+01dcImmMXpgpcWmrR9ahqxnwbvxLF2h+Sf76SETgYxTm0Q7X2L9r2d6jnlSz/nJv9BO+4Y+3MNCthBy3ux6UifJ86s4YeasCBNSPjUadPkS1/8kiZYOt1xWtavf1Uz5G3dukWONTSMau6IrkeY4tXXXKsLhueuXKmAzGaJ615ZJxs3bNBkS2kJ0qGJY+ydOnEdKBFXDm2oRFQmvtf0YsDmLm7vo5s53FbVIl3biVIpB/PYn7Ff4PVbzu1Bj3XZIyxIA8xz5s6VP/njP9EcHmzFxUbfmzdvkU3vvyeHDh0axyAd6pWPvUOHum1STxqnbbTPkZ329PrOaQrnjNePqezI5AXIKQdqY5BgJCQM6IY5J/3YdPAXMgPSQWwWaWYf9TrBOnHUy42JAjEZLDUtDAKG0YA41nm1Hdi5VliUSpgl7X062OJx0KaEFwtGLyD6GR/ja7KgrR1595SBNFT84ksukaVLl8maNavV/7mluUXTlL722u90d9vwcsd9g61MEjAGvk3gE+LbZ5J+tfAvc9KraoDVjgpeEoSzjAHSMI83GMalOWD7e2phgDcs3DkfSZhH5K9VkUqFq31YkGY3lslTpsjXv/b1IU365Zdeljffeku2ffCBHD9+LLLcwQWqa2rkmquvlv/62c/KjOnTdeeA733ve/Laa6/pziqxgXQSHkPoW4Q+MfZ+kvIr2PWBMWAHO+1yMls7KAcFWb/Pweu6XnXxe92ElAv+PIPCVtDykcSY4LUNY7TYp0NhQZqMeGTCe/HFFzULXnNLi/zw338ojz/+mBxtaJCuzs7IIG2+TVzujkS9NbZ2xfSUxxhYhemfEc/xoqdxv1H0C/qpir07xaNrxfMaTkqadJ06tr7sF3j9lnN74G6vakyvb/ReZSsRS83TJHdHkARL/rLgGbnDzF0DWdR/4bg85bhcxH+d06qklwwSDwRzNNSNEXu9zW7kJ50fUyTZJTZ8CNFbgim+qZI8gtUyhBlGnWJ/EMFG0bBM2pkFL6YES0FA2p+ftB2kEwDUcZVY7Q8snZEgHh01EirGse1u74ATpCORP+cY4SYtmKbEm2HH08zhcSGGWsT2HP2MKX7KpC+btnc8f2bOgLQ/O3mXiqlP+plnx1rBdD7fa4AKyaSjsWW320WicjE92yTb3W1gcZKJhFcpPOEICrxBy0eiasl9zMHnDikH6UhZ8GJbODQ90jlyxfhIwvdDH69IjHXzcYexUySgLdzGOzetFgN4AZqdMUdiz2PHiCNrGgbZQrc14POz3SdaNaN9H6nKzlqFr2UYw7h1sOjXSTlIJ2bh0Cl3OAE7umEilog0VY7x0uN0h9sQVokwGkaSM+x3ijSzdGPdyX1jQ9gk5Cle5M3NjiFvMfq04C9JEPANzketGro94uQ+9iCttOp8BoF0Ah5FAi453NkTevG4vYqJv1CMkpAXUHtJAXbwTnzjEn8HL+UoHKkLWN/EA3XACmVAOn12ZnFj0gkAvQRc0hrrx+NcO+jr5CzvYmwvoLVTJjdTBjFvSHk81tYm7PzgRC6GqoR7QYJUMUhZr/l0uFqGNUvwGqcFk45/PmkvucNtLhzW2IPnJewJJ+zCMTY41ad7sLMwY9t4A+Agj8be9uC44fNOwfpw0GoELZ9akA5v8DMQpGOcz8Z4us/ePaiencko4mUpx4ufNSAykDU4AbHZy8myh/59hto0kuwRaUbiv8O6lHSCtD/b+wVfv+V8zMlcZZCYmh71ZP+1P0NBOqoF3Qs42Zq/PhfyZl7jfoyXG8unuw6Qtg8HBkSybMDg/DdtT8ozG0NGDk/wojTSuZZg16Ain+ofvqzrBC3vVpNgnD/s8w1n7DMMpJ1veRBx0vFgkvNUE62phO1tqT3PTdrQ/h98oSq1DUmTu4fDjhCV9//S+AVev+XSg00bQwer9ZgD6eBh4T6nzUG7nP/+FvTKqRwNYqxrkk8f9Qyc7M3Oqj38r5Jc5TFzu2A44qNZwRYN/N7eb7n0AGl7LfzXPC1AOvFh4W59KAaUTZouba93DPX18QqlbZEIuOvuBJMlojKHmdRm9I1Az9ZJ9txUi0AXdOvDkZ+Jf/gavnbQc7zepuS9Zf5rnNYgXVFRIStXrpSamhqZMmWKTJ06VfNOb9y4Ue666y45ePCga3e5/75o3h3BRvURN4nh1NB9e1QF4nOlMXMVv2sBQ5KH1wuQkUMCPXP/OBLosiNDStwlxyC3DlI2Eu1JHkBTC/+1TguQTo0LnnlcIWlxcp+orW+l7MYBX8QYitux1P6YnJd0aqm+TeO8gfPESEzvDGLmdvz0jyk+H3z0h+X3ln7LpZfk4b/WGZAeCh6J3mmGHnKAoj57bIBiKb15gHrGqah9DA20zutnnh5pgD6DwDjoo/KPLw5yYT8x8qwm6C2CljdimB/gDmoe/+WdLMP9zAxIj0BeHy9mSjHSDXhSWiH//dFPyZCTGj+X9l8mLSrhv7rJKBl3Ru3fxkHAN0hZrwlact8mfzU+w0E60qqUR+9PC1nTfydPxjucsHskvZluN/QxcCfMAGl6YX/Y4qPykSBxQAYChpiEqZZbDRIP1M5RL/Ks7wwH6YCTHbstE/8ko3TylFfAx0sYY5GUNNHrpgasQwvhMRojhad7NT10lZwa1ujBMSjg2qsYpFqpAWl7DaPX3A9I41gxefJkvfD69evl4YcfljG2M0u0xxYQfZPO8CLVPyVIFs2gsX+fchs7p0yRwDko2w5aPnZzxvUKQRHU8+Zu01KLQWeJ+e3fDyJMtdIDpCM/HT8gjefbpEmT4gfSubm5kpeXJ729vXLLLbdIavykvQwTBfRSDh5u7H+Mv/R2gTDQ4mBcocflYpGnof5yf7s9G7+fUaVozzba9wmwURg0dK2G/V0b3Y4wtwlzjvONTw3t8a55SkAaao4PdHNzs1xxxRXy5S9/WebNmyd1dXXyjW98Q9atWyeFhYUSn51ZwnTSCI8pNU8wQiPSbtQIY3B/eBfuynE4ywus3UDGD2j6KROp2rGeHweTOGfsoS/pxqati0UGXHcbZEA6TnLH6tWrZebMmbJz505ZsGCB/PVf/3UagbRPFPZZLHTfDXViWlbKuyV+sC+UHZJ9kjfQeNckraYMkQ0WaUyILqkGfBij+7Bf4PVbzm0u6uezgA2JUty/4VLCpP/u7/5OAOpf/epX0tnZKZ///OddQTpxEYeRpI4IPTKtMTCtK+evf4+LSYGTXTu1HLdG2gHbq/+5gXqksknsD/7xxqMfOG1itXUYdIMNgkHB2stSybNg5BqnBKR/8cADcvY558g999wjTU1N8ld/9Vcyd+7cUXJHckHa6+WxParkPTV/oDaqVNpXcHS7nFVOs5m8vwfhd0rgBbTcJewIlSYGC4qMrn3Xasuw851lE+vS/vp22Go4r+7vbv56R/RSaQjSDz74oCxatEhBGl0aJp16kPZ4UcK+O9GfTJxLjJmKurfbTd6Ns4XS43J2VmivkR3ovSAiTQA5kiHDouSIbeOsG/hn0sN2CXt7N4snF6hHtthu4pQw6bED0i4vRfKfXEBsSfsKurPpMYA/AR+EjR3bCYATmM3LaR9k7cawawleQG6HJrfnnyTjOqsRFjFdZhXDl4rUluABMOZppB6kvTWjDEhHmHaN+GpMYd8YqOwYqGJsoBztbC+JxA4bbqjnnDH5BWC/5aLVO8r3oYHZed2RA5IRPaLJHt5QF7neqQdp52A9XN+0AOm//Mu/TDPvjsGepv1kLGnSbi94GqGhGy6NcZUmRkjzON0uiUSTR9y+dzs/MTV1vWpooHZ2kOF2hNel/Q9OXm9K8t4g9xlUBqQj9V2zHZP/55zENyHarZLXtaLVRL93zubNZ75OzhQaNqBTOvGjZSfRfk6cCXzrkUBt5e/wknPcX8ywY4TzjUnuG+Rd67QAaa+Fw9QHsxhGndzHFbhfRz0hzeqfYc9RnlgkKcTNeG7IGBS8E8hEwqKmw0ojEy45tfqRhcPcMvWSh3utUw7SkVzwUgfS9k1NoyJgmhZIYyRMszEjTR+gS7XcpiN2iSuNWuK13hmqilaHsXRpLyln5CATBqS9JnfJ7a6ja54WIO0VzJJSkDZz9OQ+oVBd2P2kFOuSzkoFJXZxtMT4uZQbw3YzbCQwS5E1wqKmZ3i4V4caHh3cmXfk9qeeTZv6DRssA9Juz8z+pFg4HLNA7WRZCZzSRur7I+w5WHDM2zRFYOd6W/uAbOeDaQbWoYGaABeLS0cP+rHKhL1V6kDae+qRUpD+8Y9/rMEsXhGHSWfSI4jKeADnNJsKp7ECk06Q678uXvKHF+O2A539LkkYvMOipkKzSV3qhwk4QTpY27y4Q+I5hbOeacak0yMs3NYBhp6I8yVI/KPy/4IGKZmCejvVlmDvSpDGZcoOWSCSHBKpD/hhqHEws/02IS7njvPeHW0k+/Z/Q6elUsMtTGuzZNPmTfLNb39zVAMuvfRSOeuss4Rc0nHPJ20iDg2TTjtNWp8KTDrNpov++5lLyRQAtdfMO6Z2ZE4OZwEv1h3pIcV5ZI0BpIdPdWuHG4y6RR/6G4zcQDqczcOclaYLh2knd4x4SqkZR8M83sjnJLkdSb5d/O01lq/oxqjtYGzaFmcQ9mOymGQP0wYn2o8G7qD7I9qrnlqQNpLU8PNKKZOOlgUv6Zq0sw/ok0sRA/XT4X2Vsb+wKWpLim7ryzzjrpAXQHv15eFpdVJMETNIe9VytDTpvtgYfWBKN106pQuHJgte2oSFe+LZeECZJIK1UyZMytufuYn/mZQdmN0WrBLY391uHRC4/WnT9jhFL2D2Bmw3CyTQKo5HN7JeKWfSeHekHUiPehrJezyJhZoktiOJt0qszcbb1e0Pxg53SdanQgBzpDnC8FOy2mfBXPyy4iW/Ow9LOhkmbZ6uJ/tLcudNGCY4X844dzu3NyjOt0iYacb9haNJIG4regl+eAFB2q6ijwRk54Wcsoflwhf0SC2THlnblDLplHt3+JqWB3/AQTtE8sonYcBJwi2SZ6/xdievkdQNMRPc72MAaX+M2np2wwmavNrjLnmkD0gPSEqZNCDd0tKSHnKHZ59MMANNKg7Yu3eCXsIEXTapZjojbuaEutEM1DJDgh6o07vVh82DevANM2jn4mj0xdL0AGmrxSlh0mxAu3jx4qh7HCbNuyNqP4xawEcXS5ciCaa648lU6fLIEloPL17qBO04kpUQAG10Zn+mGG7TMGF3TpvTHaiHjZQSkL733ntl6dKl8tOf/lSZdFr4SUdk0tHddvx1nnQplQCgjuM7nC5WOnPq4caq7Spwgh9uAIqse3D4kkqsZcORR7B2OCEh+fwjhUwaUL788svl0Ucflb6+PvnCF77guhFtwph0pD7p+mYmANRSjgBx7HLj0Twpfz6xVMApa/lCtcEbRpJB7HWKM3HxWv+z3TJIK4xUY50TnTW7WTs9JA9JjdyxYsUKmTBhghw6dEj4+0tf+lJqts8KhFOBCsfyhiXh3AS0JQGXTIIhMreISErMl25SQYIfuAciByDdQy0bfSln3f0vHnLRBLd81BNJidxRVVUlZWVl0tbWJmvXrpWvfOUryWXSoSyd7EeTSPyIQ1vicIlEtjBzbb8W8K0feCTcjxOj9sGk7QLMqNZFaMZoFzw71EfuyOnAplMC0tnZ2cJPf3+/3HbbbfLVr341NSDtu3+Nx/l8nFA2TpfxCymZcrFawA8ou5Vxsuk4Sx8BKHIQ2cO6rD2/tJf04Z9NJ7vLpwSk7Y/3jjvuUCY9b948qaurk2984xuybt06KSwslIRo0qHwNtmPJdYXMdr5oYww8qLjzSTRTDbuv7f3CTuQ2SExwQ89QUA9rEp71d+brZ2xTDqlIO2U2SK+fM6Om+BOmlQgCNiWSEQqqfXO3CxxFojEoL2Ys+/paLBqu9HlrMElwCBUevCukXXpDEjbYXGUrWDSSZE77P0vID4lf6kgWH8OX9qnIXwWC1+PzJljywIxvUzRmxpFnx7hhuesiueCo9tMgapkNGn7A3EVwyLJHRUVFbJy5UqpqamRKVOm6O4D1dXVsnHjRrnrrrvk4MGDrg/8/vvuc+8IMc3yxyNSBTRIwOLR38ZMifS1gPN1TTAwOw3hIX24+klHkdm9iXekd3qYXada8khrTTohIB3qrRiPAB2dRQyZKgPOoXrN+DjJ2fed6JmAd8MpgzskcrNpkiv4al/1Ru2RuTycXh7puXh45oB0KKBxm0sloFMm/W0OyIrGQ5OTbuPxdEO3/pJgLdrr1RvwwGDTRz3lDqfqau/UkQeescCkURomT56sjVy/fr08/PDDGijY2toqe/bskYKCAmlsbFTHDNJyNDU1uXbQuMgd+Fi/8cYb/uSOUMBsGKbbcD7e0Mresz3aFhDPxxM0ZdriZQEnwAWYlfk1aiRPDxYQnQ4oviUPNxnHS2uxPo/01icDEcIyaVycT506lTiQLioqUhe8uGjSocHaPvr67V1jrVyUbpaMXjjWTHbG19eLtsa5s7gB9eC77D+Hh/WwhimXHQz8+Ux7tSrOrfXsVUFB+tVXXx1i0nEDaTfvjphB2gdJ9PeuuU2L/J2Z3qUijFxxs116WyBTOzcLuOkMkSyVQKjyUFSGANcpKY9EY5dKuyVdik7ExhpII3c88sgjKnfEBaTvvPNO17Dw9ADpmCl4GuNABB0jge9dGhskU7WhyX0kR+Qk6192oB7Uo7OcurQbObbrFIPNGc2mnWJGevpLB2XScQdpLxe8mEHa2D/m9Y3xjFiOto3npnpA8EB/v3Q0H5e2I3uko/mE9PX2SE5enrQfPywT5i+X2nMuzoB3RAskv9OMGkIi+VXbxhSVSDzZdmSt2t7KJA9TgbPgJUTucAsLjwmkf+bhJx3qdYvtkfT39Ur78XrpaDou2bm5kltQJAXlNZJbWCy5eQWSlZMbqlaxn+RD7oj9Jml7hd7Odjl98qg01+2Q/t5uKZk4XfKKy2Wgr0f6uruk4YPXpWrm2TL13A+lbRuSW7HIIGa2fo17nRxMmlU8V57vpV+bCo1i0/aaOvW90czObShK1vCUFkw6oZp0zL0mtkfRc7pV9q77tXSdapTKWYulr6dL+rq7JaegUKpmniUlE6ZKbmGJZGVnx1zT4BdIXyY9MDCgYCkDfcLfWVlZkpNfIFnZsQ9q3e2npPnANjndeEQqpy+S3JIyaTt6QAfTnNx8aTtxSIqraqVs6hyZuOj84GYdt2c4gdqpKcT2rniazWU27CnIeHiFeC80umklo9ehMiDtkgUvvZh0+Leur7tTjmxaLx2NR6VmwUopqpgg2bl5crrpmLQe3S/S3yulk2ZLae0MyS+tiBqm6laTno426W5vkdyCYl3HZiDIL62S3PzC6BXPGvRn4neaHL1dHdLR1CCnjuyV7tZm6evuUHCesGClMl5mIWEOwB4gbj64XfJLKqSoapKcPnlYejtPS1FVrZRPnSs5+YXSsG2DOuMC2BMXnxfmVuPwHC/h1zQ1ef0nkmI+JGe4kOPI57nVf3h0yIB02oJ07B2vv7dXmg9uk1NH9klv12kpqpygL39R9RTJL62Uvq4OOblnk2Tl5CgIARywRj/HQF+vdLWfkhM73paGra9LYeUEBbPO5gapnrdcpq78kOQVleql3K+ZJcIqTNLTmI9uHdpw9+lT0t3WLKcO71UWnVtUIvmFJdI/0Kdg3dPRKsU1U6Rm7nILqH3aydwNyenk3veldOJ0lZnaTxySwvIaBWdrgBPpbm2Sxv0fDLH2CQtW+HkUZ1CZaMwz8aYYoYC4edG5xaYMyR2D9R+hYtozN3nLm863MoJgGFcjjE+5I26atD+wjPREAJ+mAx8oIGRl5UjN3CXKdNuO1Ql6dfnU+ZJfUiaN+7bIQF+fVExfYAF1BPkDRgiYwQi5DoyzpX6XSH+/9Pf3qac/bH3umttVYhno75WcvEJlj/kl5SOrq02MvZ1he+VAf590tbUoc247sl8kJ1v6ujpl4qLzpKC8Svp7ulXu6I/acF0AACAASURBVOvpltMnD0lbQ53kFZVJxYyFUlw9WXV+P0fXqZPSuG+rFFZPkpzsHGk/eVQqps1T0LcfLQd3SE/XaelqbZbyKbOlbMocP5c/g8tE06rjb5qoTJpbOoNdBquhH7upNkPVdL4Lkdl0Mt6eoCB9hi4cxtbRANPOlhOCFlozb7kUT5gigDeMEXCC7ZZMmKaSSPvJw1I+dZ6UT5njuqg4MNAv3W0tcmz7m1K38UllnNk5ucrKAXjYJd/3nD4lHS3HZcL8lVI+bb4AhgB0ae1MyS+rlCzJHs2iFQy7BLmBg+uymWdfZ4eCP9fIzslRwM8rKZPsnLzQhgF0O5uPSUfzMelqbRIkm5zcAqmavVhyC0v12sgcfb3d+lbl5OVLVnaOdJ9u1ZkJQM4CLDJFXkGx5JdXS35xmWt9ejrb5cT2t9Tu3LerrVnXAworakaUx7ZH3n9FB0me2YzzP6LrBZkjmgWSP8hHBWrnBHHohEgb1Nqv6tRLRlOZdGXSZxBIx6/joYMCvl0tJxVYqucuVS8Pjs5TjdJ6ZI/09fRKxbS5cvpkg7SfPCTVc86RkokzRsgUyBvNdTuVmQMeSCUt9bul5fBuqZ55lsy98g4pKK1UkEVnrX/7eelsPi7zrvy45BWXKigqQ5w+X6f5FlvPEjwdWhsOSvepk9Lb1Sl9/b2Sm5uvgNbT1a7M1QJAa//lfgaG3HxtQ2FVrRRX1kp2Xn60N1m/7+/t0cGo+eAO1dHzSsuloLR6iPqUTpyhshALq/191qwAeYjrUx/c46hjW8NBaTt2UArKqqSj8Yjkl9ZI5fT5ynztdYGFn9j5jtafQae98YjaP7/YMaMQ0cXdk3vel8KKCdJ+/JDMuODqwJKKLyOM6UIpWjy02cxjbXDYwcRDwSOUXGs/9D8n5Tb/dn/3vRAhfkjh3jEyTNrzhYnfOAlLbNq7Wfr7B6SrvUkmnXXRMItTL4ZOaa7fqeDDFLv95BEFYKb0gKk5Wup2yrEdb0pRxUSpnHWWAt6R99dJwwcbFHQmnX2RlE+bJxUzFimAttTvlK2P/FAqYOYzFkpJ1SQFuqzcXAUiLXN4r/R2tCpzRadFXigor5a84jLp7WhXIM0vq5LC8iplr2jn6OxIKB0tJ1UnzssvVmBETgE0jVSjbBgmzNsx0C+dp5qkq7VRBnp7pF/w2MjWehSWV0v7iXrV04sqa6W/p0uy8vIVNKlHHrp0X68OWAwY1MEs+KFbo1d3tjZJd1uTasvWADddmTczihO73pOaBSuUTVfPX6H3czsY/KSvT9tVVF0rVbPOHtNwGr/Ku0kabsJvZJCLV32isugIN9JzXf2qB9dnbIzbeZlIYJxIoA4K0mMjmCW0Ju0GzLEvrDGNZnEvp6BE2hr2qyzBYhUgYo7e7k45Vb9b+vt6pGzKbGk5uFPySsq1LAwQoN/57M+U3RVXTVYvBKQJQA+dFn/fxn2bVZeeeNYFUlBWrcCInIIbIAEbaN755VVSOmG6dHe0Sm9Hm1TMXKxSC7IBAJ1XVGLJLLi9Dfpwcx/YrNXB0btzJSs3T0EUFs53zAh62k+pftzdcUoHECaWfd09Kq8AvMgYyBacX1w9RZoObpOulkaZvPxyadz9vi4cojOzkDp79cekhQXXQ3tlwsJzhwYVzidxDJXJKy7WAYPBo/XYQWncs0laj+xVf+cpK9ZI7aLz5NTRA1qX/KISnS1MXnqp6yvMQAnjLoBFHzuorneWt03mcLeAcwExsndE3KxoFgDDoiJ8gcqYtZihTE2DNVRvJ+/Bxu22Yavi1yZjDqR9ZcGLGaSN+eLHpluP7FM9FTZ4uqlBWa/xvNC7DQyoNttyeI+y55z8fA22gAXDZA+8/rgy34kLV6nUgCQAU0UWACgb926W/a89rpJKblGxAjsHZdGikVn4rKPpmC46oo9z3YUf+ZS6/yGl9Ot8MEvLoT1TJjuvYFAaABizNPADjRdQh5UDboAg5/A3gA7Y87uz5bhk5xWqz/GB1x6Tsmnz1C2wpW6XTJi/QjpPnZTju96VmrnL5HTjYek4cUQXOo9u3SBVs89RiQJJIzs7RyYvX6OzBEAaKYd7MjAh9zCAofn3dVmfMyhOP/8jMvuSG+Xk3s1SPGGaXqewrEYqps93fTdOHd4jnU3HpbujTQorqnXtwD6I+n2hzuxy8Xtf/NgxFKMeAmlnKr1BYB4CaVODkSTNzcPDT11jKRMUpOOiSZPdDrAl1+natWvlb/7mb0ZtRJs6P+nRCwaxGNicy8LbsQ82SNmkWQpSgOskR8gx4AJzhP0CVvxdUFYhrUf262LXrEs/Klkw3Lw86e/tUw80JAOU4v7uDp3yDyBFDPSrZg1LbT22X1qPHJDWo/uUIdQsWK6yRMPWDSoZwFLnf/gTKhMgIwCuAz29UlBZo8Dd09UhfR3tMpCVJbn5BXpdQBLvkdz8ImUkLCjqz4CovMDgUlQ9Werfek46mo4qK23c874OTpUzFul8E+09OxcviyPSdapJSiZOk562ZsnJK5D2xqMKzIWVE6WkZop6YjAITF11pRIgZBgW9hjQ+ru7Jbe4RCqmL5KaeUuV/R987XEpqp4k8z50p7SdqJfySbPl5K53pXbJJaO9W0RUfwakGeyYbTATYRDKHH4sMDaA2e7RMRQebgjzUDOjv/uRdOnY59zu9g4K0nGRO5YuXarbYR06dEiWL18uX/ziF9MIpIfmQn56aKAyp08ekZN7NymLrHvjGZm4aJUyRvsB2DXu3aKgiQvarmd/roBXe/aFGgiTW1SqbBZA7TndpqwVPZjPWDRk+g8LBrDRciUbcC2U1oY61a+PvPeKFJRVyoRFq5RZ7v/do1JQWiHLP/kllVA4YKuwZK4JODIQ9PYQ/dcvecUVKpN0Deq/6v2g0gjMu0VB/uDrT+h5SDqdLSfl+I63FPQa92xWcAdAYfhIO8WVk9S/u7enUxckK6YvlJ6OU3Jy7xaVUfAiKSyfIK2H96puT3s50OAJNKk9+yIpqKjRsjkFxdK0b7Nsf+IeqZp9tsy44Brp78MuVXJi93sydfmaUYEwDIjIK9QbH2l8y5F/gvpgB+oIY7ZwJN+16AAXz2aHZdFDYeXDmofl5TTKZc//4mGih6mUgPTnPvc5ueCCC+S5556T3Nxc+au/+qs0AunEmhyvBvRTXMAOvPaoTFm+WqpmLh7hbqfRdof2SOnkWXLo7Rel9qwLpbCyRr02qF1OYbEFwDDo3l49FxmFBbuBfnrbgDJvwDhLshRwAUeACF/hQ289Jz2dp2XWxdcrA9770oO60Dbvqo9LUflEXf1WTVmDRbIsSQUXuYIiZZsFJZVD9eV8GDnJiYprJisDxkMCfblp7wfS231aSifNkpO73lPGC1OumbNUSmqnS3HNVL1OX2e7JjZCtlCJob9fNW9kGgYrNGzuA5gSvs2Cqi4w9nZJc90uHSQIeNGy2TnK4Oes/phUTJuv9eVayDz4XuMd0tfbqwMC/uWth/ZIX1+3DkQkU8JF0W8wUTxBZ+xcyw7Uzr8NNU20SuuRv8PNiCMiX2y7utjHlCGazdTUJnPYgNxcJtriYSLYdEpA+u6779Zk/vfee6/mO/3Lv/zLNAPpxL4yjQe2SU9rs5ROnqmRgsUTpqoMgK8zIKMLjTvfUUDDjS6/qEwX0vCcIAGQZOdI7+lW9V2GyTJFhzEz9Se/BT/o27qoV1CkPtksnOE9wbWROo5t26jsEy8KXOKQNgDThdd8Wv2g6az4YOOrDPjxN2yZ80+fOKzyhLLarCxdQDy+420F64mLz1fgbanboQyautYuWqWucSwK6pGVrZIIjBkfbPy5c/MK9TxmCgBpTm6hdLaeUEaeW1AytIiHC2FX60lpPXpAr9fR2KCeMswCyqctkGPb3pCuluMy6/Kb1Aumt7tD64e2XlQ5UV0S1Sul/ZT09XTqwAbLr56zRAeNzBHEAm5eH0HOD1c2ZhZtH0tGeHO4eaxE1qRNCxJJ7VIC0g8++KAsWrRI7rnnHt1r6/Of//wZBdJ4QBzd8julAzDk5v3bRHJyFCgAktz8YgU8ZI+6N5+W/OIKOfvmz6nrWG9nx1CUHdN7PChYRISJIk8QEJJfWq6Le9IvkldSajHNvl4FVIAVT5KDG57U6X3Tge3qBYEEceidF2TOmlulZv5KZd4wSq4NYvMfDBtg5zw8NrgHniVtR/dpAM3RLa+ptIKEA2umXVVzl8rUlVcoKGqQDYt7PT3qwodkgZ7efqxOdWG+q5y+UEqnzJKcnHwdFDBSR9MJBVSyBjIbQF9vP3FY2TALfQxeaPj4P+9b9xsNBmLhkJkHLoJ4zTBzyM7OkoHePsktqdCFWYAd5myFhVt+65kjVgs4uWYiuGUAJm0jxsMZ9AYh1cuLUAt619tt8dDNqy9WS5rzg4J0XBYOnSCN3DF37lypq6vTjRLXrVsnqVk4TPw0bajPDPQr+2ShrWLaAjlNtOGJegUONFRY9aF3X1SgQyNeeM0fKJj09fRIdi5BKNlWRGBfr3qJIAcActZiHoA6IJ0nGyS32AJpWLnpdr2k4tz8qg4CKo20t8jCtZ+S+jefUbBfeM1/kfySSgVqPQb6lf1auZbzpa/ztOQMLhq2Ht4nO5+5Txc7YdnUp7BqkkxbdZWUTZ6l10CrxgujuHqSArO67uEJwmKnuvG16eIodcRLA68TogiRNfCz7mo5IZWzzpYJC86V3k4iDnfIqSP7ldED2qgytedcomBdt/EpmbzscnW14z7MGJgFoHvDyGHfuBlqiHx5lQ46mSMWC7hp0U6Aiz9QB2XTTjweehmcTXdl1iMLRUOJaN8HtXYGpF0tlrxFEMCp7XidSgqq+Q5mtCNkHA8GDcXOzVf/6GmrPqw+wSb6Tvr7LD0arotui+yBTDGoQStzhmEjVWRnW2X5Te6KY3VS/9bzuvB26O3nVTapPet82f38A7oghyeJAnJ3t3WOsupOXZTkfOPqhvkatrwmx3e+I+3H6/TzgpIKWXDNH6im3NZwwJJkNGinQ+UNJAj0Z2QY3Pb4DsmF9p86tFuqZ5+jWQLLJs/Ue1oLpbkqCWVlWxo7DD4rJ1vvh4YNMLcdq5djW1+TyctXy6SzL9YETVyXc6kLgxkDQeaIlwW8Jvn2Vbh43Wv4OkEB2l6DUeeOqurguz9ip1tLHxnQ+aR3pptESR4pBekf//jH0tLSonJH6pi024p1vMdC744KCJMkCc8PQAugAggPv/uSNO3/QAGGzycuOlcWX//H0tfVpSCni4R9fQqkgLHJbaHueL29g4uKPYNRhOjJlpcGLBL/Z+QPPEwmL71Mw8V3Pn2fzFl9s+rV3O+cm/9UtW1A1IAs5yNx5BUWKThSP/WHbj4prQ37hYhIwLx63jKZeNaFMoD8kl+kLFv9qft6LX/s3h7VzC1/73a9prr1ZeeoLUi037h3qxRVkdUvT2cMpw7vttj7QL818DCDKC5Tl0YCdwh1J0pz13P3y7RVV8r089bq95kj3hYYseLmuHgS35uQzXIF6RGczO4/zU1Gtyna4mHIqnmellKQRpNubm5OMUgb2ySvg416GrBMclqQW+PUSZ36N+4nK16/6s8sjtWedYF6LLAQR/QejBDPCdWLdbGxT1k2OTpgqXg/IAcQtajyB5F53Z0qJTD9JzT70HsvW3ksSsrlvf/8pqbwLJs6T/Nfz7/q48pcdXGRew4M6D0Im1Zmm5sndRueVFc5ZAZLUsmXqjnnqOQCGJN7hCCV5vrdGjCDlAGzJSKQQBwGKGuw6bF8nvt6pRMvjMUXaKBK+eQ5Gj5OThEWPft7OqWztdnyZ9YZBuHtterFgaseNtr93P0aAj79/KutASxzJMECkRh1Yt6rcGzaayNae051e0iiu0wTDaTjLe6kBKR//eCDstC2cHgmatJebw4ATBQeUYFouyyW4U4HgJLnIjsPZmlpxboYiLgGgMKg+/CRzpXe021SUFGti2V0KGWdg0EodCB0bwATVzmi/WDK+Daf2Pm2zLzkBjn01vPqLzxp6aXDckoWMoO14KcDRNdpTfbUsPl30tPRriy2fMZ8jaQkoVTp5DmaU4OBBxDH2wNdGybM/XVBcsDU5Zi0NdTrDAEWXz51jrQe3i/FE6doKDkeGfg98x0DDwCNfo9MoqHsJeVSXDVJpl9wjZyq36l6vmrUmbDuJAC02y0SA8zmTuEA2i6XuM2ebe1ghdzkWXdZQEx3kI5LMIt94TAok05MWHhiO1WQNwWW2PDBRg1MgSH29+MHnWeFkA/qZJSR7GwFS92OC1cyyVZ5Iju/QEEa3RqPBUC153S7tQXVYI5qQLmz+YQ0H/hAQ62J7Gs9elB2PXuvutA1H9iuniYzLrxWA04sv+V8y0ukl1SmncrOAd4Tu99X32VY67Tzr7L8QLKypWTSLF20w1XPZKzDHxwXut72U+rrDatHumDAOFW3SzpbT+qCHi6AnaeOS9nkueqdATOfsHiVzhTw2GBgYQ9CIhQZiMhfgrTBRgf6JLOzVcaBvWeORFnAC+icrDrevHLkbophANs6J5LMaduO3Gws4bhRNKCOp9VTwqTTz7sjfUCaBUN+0FpLJ8+w2CcQnJ2juS6QJtCsiVkBDK0+hBseLNTym+Zz2DMAh6eI5XVhyRSanIgUqfgLD27phYZNZOCOJ3+sMklXW6OUTpmjuS9gvSpL5OSq9IFkQlh6454tsuf5+/U+Vi7r+erNgW4M4ydXCec0121X97vasy/WxEUsWOL2VjZ1rrrdnW46qnIOqVxh47TNijUfkJzCEh2cCMpBRsEPnKRMuABqdOKss6TndIsmazq69TXNA40/dNmkmTJlxRWakztzJMICUZjoCB03/iBt9fhwh/d5RvIYBPChatuiEW3tioYY0b4PUvuUgjQLh4ZJz5s3LwUuePE0ZRCze5UdsEKUu7ukatZZCpAqX/R0afBLXlmlMlaAES8JvBfwcMAlThcYB/pVP9aMdWSjI0ESnhl5+Rbr7rT8qXGDYxPWpv3bpHz6PA27Bki3/vZfNcQaqaW0drrl4UHe6KJSK+td83Fl9bma67lX/aIJ9W47ul+q5pwt5VPmakAICfjJYMeAgD/4tBVXaHkCdHClI5Xo8e1vasQfXi0MSv3dnZpite34QV0cnXTORWokFhebDm7XbceKJ06TzsZj6g3TfapRZwAzLrpO2fTuZ+6TwspaqZixQN0Haxefr7OE8Xzk5eVJVfVw2tX2tjZpb293bXKQssFtFt6v4ZrrrpX8/Hx5+smnpLu7W+bMnStLly2V+rp6eefttyNWJQxQj3LFc7vDEEDbM+JZ4G2+ioYc0b4PYuOUgnT6BLPE06RBzD+yLP7EeEygH5fUzrCS1/f363RfXewG+tW/OJtMdei6hFMTKk7WurwCTYCkSfx7OpWJWv/O1vM0v0a2lUDJ2oV7QCMC2VeR/QIb930gu5+9T4omTFUZoWruMpl96UdV7gBs8VtW97XBABeSIgGWxzb/TiMmydOsm+EWFkkHCZFy86X9WL1k5eWqdLL98bs1LHvaqrVyfNfb0rxvq5ZhoZN2ojczIOF9YmnW+FF36oa6uPadPnFIoxZVe+/pkcLSSimdOkf9rA+88lsdsIiYrJ63VHVqs19k+KeR/mcCaBddfPFQRY8dOyYvPPeca8UpR3lzbHj9ddm3d2+cGhl+4fDcVatk0eJFOrg0NDTIjBkzhAFlw+sbPOsXBpztDY16vmrSg3R9yPPDguczFqRTt3CYHuCs07eBfmk7ckBONx2RsslzVGJAOgAk2RuR0Gfc1QBpDVjJJpglR6UNE0kI2GlWvAErIx0ShuUbTNa8nsEFRlH2yp6LR955SSYvu0zySir031t/8z3JyS9WyWTqijUy86LrtFNSF3MPs0Hs7ufvV5AvqayVwuopyujNnoHN9bskOytbGra8LtPOWyv1bz2r9Zh/5cd1V5lj297U6EkCXdhgAHc8FkknzluukYyWxCM6CFn+14fk1KFdukCIfMNTY7AhnDxrIEsqZi7S9hFmDlMHpMkwON4z2TlBGpv95sEHlZHaj7z8fLnt9ttHfBZfkDaXHuHL5nsAAKhrJ9VKaWmpNDU2yd69eyMOIL7YsMfdR59rR2On0/SgNq0JmKy2+QHp8PMK90qnnEkHXTisrq6WjRs3yl133SUHDx50bdX9gfJJx9ukvvvmiIKEe+NtAZOsnEk6T8CxX+UFvCVgqARrdJ06YbHljnbNG62Rc6WVyoY18lD6Jb+wTOUJDWLJAcTRrnM0kRDMnJ6G+9rRzb+TXHyNa2fK3pcf1I0JCMXmmvOu+qTUzFtm+TXDcrNE2TqZ9xgMtj36I/WLJn8Irm9WnmYrFzUpSbGqyi05uQq0i6//I/UFZw/B0kkzrZwchcXqLshiJTm0SRfKTALPD+pQMmGqugQSBIM0w04zlC+sIHS+UF35WBxFNuk4eUQqZ56liZto4ISF52mE43g+3EAaiWDH9u0jmu1WLjEgzW0TT3xiAWkDtCMQd1QncQK3kT2ig3QiWp9ykCZ3R2qYdCLMGQ4S1LWs8Yh6VbAtluXJ0a9eC7DhthPkO94rPW0tFrMm2f+gK561W3aWatAAPNnsWLgrmzpHmTOJ8xVkBxM34WdNpCKLhU37t+p57ECy4/Efq6sc+aNx95t35Z2qZ0uOFUyioeGIJ/kFCv54dRzdvF4Ky6pl+gVXD26026r1QoIAkLknOUjYCLd28QWy/9VHJKegQLfAAsBZaKyas0RBGI8WvE2KKidp+/lRzxYWEIvKpGbuUt00of34QSmfvlAXPpv3fyAdrY1sqTu4o81c1anJX0JAzZkE0j09PSoTuEkeH77qKqmdNHLAAqSRGIwEcqyhYQR7JbdO5aDevXP7ds2xU1VVLXPmzpFJkyYJ7JzzmxobZcf2HaO0cK47fcZ0zRvfw4JvU5Ns3rR5qFxVVaUsXLxY+xT686H6ev27pKRElixbqn9z3jtvvzPqpYobSEd6XfUmgxhhiz6MxqTtc4l4DVkZkPYM4g8HuGHOYnsrfI5ZsCMQw9oR/JS0HNyuO66Q9hOGC9u0ouiy1N2Ov3VD1aws6WlvUVkAYGcvRTxDCssmaOIhgBRNW/cxRG7TfBqt0rh3k7Qe2qu5odWjZMpsZcrTz/uI1MxfppICkoQGtHBOW5O6x6E5H9v+hvQP9Ev1zLM1eT/3JGQb8O1ubZT2E0e0PejguPLRDjYAIPkSmx4U10yRmvnLNdqwYcvvNB+HvqQTpmlqVBZIYczsNNN28rD6QbNbisoj7S2az8O0F19sthnTfRvzi1QWQQfXIJtxfNgZ8ubNm4U87Rx2yQPQ++jNN+vnaNAGlAHp+vr6IRkEQCR+wRy33n67LuiZz6dNnyEXX3KxDgTOA7B++sknB2WWLLno4otG6N+mPOXWr3tFARt5g8GDA/Desnmz/m0/l/KPPvyIK0iHfaxR9Wgu7Fw4HOHMEj083NQtXnP0oCDtx08aBUOb6tg+bKipxgUv491h6b0AVMuhXVb2OBLXH/hATux409KiSYhPtre2Zs1ZQTIi3dePxEI5OarRor2afQoBVfRlQJcEQ8gkRRW1WgaWaUAeGQOviYZNryqowcI7Go/pZgBENrJIyPWtnB0dKnXgwkdukaObXtWeDCCyswoDAfIE7BZPC5Ig9XZ1SUv9LtXS2SEFz5FJSy/R85r2bZWZF92gDJ4gmtaGA2oH2HLZ5NmD/t/dOngQUk69SB6VV1gsVbOXqByEJMJuK+jfSB+cl19WrTo98g/XChIWrour6uOdPjOsaEBkB2lkjiVLlyqwAthbNm3S0+1lXlm3TlavWaOfG7nDzrKfevJJaVYAnTQEoOjDG19/Xa697jqprLIGPa4P84ZtT59h+aLDeHds3zbifoAxLBtAJu0Dh8X0n3cFaWtAuWmo2YkCaXcHQvunTm3daNMjff+i9ZRo30d7vuZ7PyDNJiqTJ1upgKOB9MMPPyxtbW3S29srzMCMWy7nDlnBHnEIoic/n3S8zOfXzN7lTjcek+M73lSfXjK0kQ+ZHNMAGFngYMYndr6nAStltTOkoHKCarEsEOLZAVjjD02QCACFr7DKJUQIkrxI/aN7FOQASIJeOIeDDHMEvlTOWqSbDLBQuei6P5DS2lmD2eUsGYUgGJMRDze+A68/oZF/SDSkBZ19+c3S0WT5XWu+6ZOHdTGw7fghmbzkUk2UtPfl38icNR+zdjYvKtNkUSd3v686POy9cvZZMv28qzRTHUCpbobdnbqJbsuh3dK4b4vOLoi4BIBhypzL9cgiyCAEiNPhGDDQ0/2CNIuhJILC5thvrBx2AAZ0kRYWLV48QvIwIAzYAqzGG8TyntgzAlQNuFseF5YU8cLzz+t5c+bizjigL3V9XZ1+ZwdzwPidt9+Sa6+7XiqrKvV7WLBxCYTlGxmDz0tKS0YxaScD9wJpZYAxPKTR5zph28GB7VGHtqLRUCTa936b4Aekp06dqjKUH5AmyygH2xeeOHFCurosPBgB0qkNZgm3Au3XoEHKsQh26O0XpLCqVmrmLNHdrPet+7X09fXI5HMu1mRD5E0mwKRm4UrNLkeoNAw7JyfPCq3WcG22fmpWBs3iIpuu6sIiwSDFpfobXdli4B26Uo2coFnnDu/V3BkA27TzP6K5PDSbHjkz2k/pb9g6C4Q5SCa5+XJi17ty4HePSV5puQbdlE2arR4lp08c0fux0Ml2Xfg+swCJ1nzq8D4FYfJY4zkC2NZteErdAWuXXCyVMxZL8QTalm0lkCKCkix8eKX09eluNlyHnB4DfQNSPnW2lE6erawczTs7P18jeWH9bDs2ceF5o7bK8no2rAUc3PiUAju7jJtNfIM8y1SUdYI0oGYkBMAVv2kjdfBvmOowSFsueGjLH73pJmXgRs82rNkCyYdHhOVNoAAAIABJREFUNI3yMGgOWLRqzj098tQTT0p3T/eQfMK5e/cMu/hRDo2agwGivb1tBEhTF1g051FPjuSBtB2ebDq0bkprbc5s315LP/K5RBoPoI43SDMYV1ZWSiPrCTt2qPw0CqSduTuSn/Q/HqaL7bVEE65/82kFJwJK0HcPv/WC1L/1jFTNWapeGI37NmsujGnnXy35JWVWoMpgKDhsU3foZmduEh6xTVZ/j4IbkkTb8XpNso9/cVf7KdVwNZycEuo/LZp0CZe+ypkLZe6H7pCi8gmDm9F2qxsbifG1PMEx/X2DmezYUPd19cLAL5pFz6nnXqmeGATi6I7kgyHnAPbZN/5X2fPSrzQEnIRNx7a+rkEyRA4i88DMyblRNXOR+kAzcADKSDzWy0Fip37NksdAQPg4mxNoG/r7Zd6VH1eN+lTdTimsmijZOfkaUs9gg/dItIOF2LqNT6vswnoA0sxY0bJHaNKbNqmua7RkXsSeri4597zzBsHu4RGs2e7dcfnq1UOyBdryNdddp2YzUofdhnaN23xuGLjbd272dwNpWCCyCN/BqJMC0iOCId1FkKH6j9i9dph1Rutf8dCl4w3S+/fvl2nTpumg/Pbbb8uRI0dGg3T67MySfLBGBoD9dbYc1w1m8ebIJsNbX6/seemX0tF8XMqnzFbviaKKat02C28LKx1poerClmuelRta80vj4YH8wXZZhcXWBgDs7YevNFtH5eap7pudlaOyB+Ctm8Di35yNd0i/TFi4SmUGJAPN/ay7vJCpzloQ1Cx0GlbeJ3te+IUuHDIwENXHfo1lU+ZKy5HdKq1wfTwv0IYXXfsHsu3R/9BdyfOKinWjgSnnfkiZNQEyp48fkikr16jHB77fhAtYO5fnWjvOMFioPp6rmfuoFxsWnNy7WYNbSqqnSNX8ZTrAMVDQduwKu/az2woDV/2bz0nD1tdUm194NXKPxfjS/XADaUtWWKYLft09PcpKDdiiWS9dtmyIzSJ3cNhlC17c2lprp3QjddjtAJOePt3Soe1aMy/7obr6IU3ZyaTt18CTIy8/b4hJG/ZsmPMnfu+TEUE6vlKH11O2YYOC+TCij3UmDXNesGCBLhy//PLLcuDAgXQF6eQCNAt/LKSdOnpAtWVc0UpqZ2mWO2QPFsgObnhc8koqFWjQiOd+6HZNwA+LJAoPLws0WsK0rd1SrDYArl2tLZJXVGRF7w1Yycm5LhJHYUW1/gZ8AXg0bFgo6T2p0+H31snCj/wXvRwLhICjenQQVKKpRHtVRkCzJSPfnucf0HMJAT+x/S0NQGEnFnRdJBJCzPFdLp04Q2Zecr2CNLk08A5pP3ZIas+5UF30iBBEbpkwb5kuarLIaW2kS3Y8K7oRRk+9+Tf1YkAjFH3f+odk9uW36GCTX1QuZVNm6YDEruDlk2dL+fQFg5v1RoZa7H70/fUqNZETG5/vWZfcqPJPuh9uIF1VWSnXXH/9iKqbBcGRID0ccWiXPMyJdqljGJgHlJWjUTPDAmhNkAwv/Pp164aYPIPEU08+NcI1jwHDaNR27w5zTxNlGAmkE+9+Z5ND7dnwqKRjU3E/COKnTLR+Fm8mzYLhihUrZN++ffLYY4/Jrl27IoN08oNZ4mG2aGa1voc1o6GiEaO94oFQPftsZb0s7uE9QYY4Fr3Qn/e9/GsprK7Vna0Ly2pk1qU3aKpOpI6uthad+uMtwSIiWeyYzptNYnFbw7uioLxGc1JzTc0bDeuGoQLwuOmdPKwMlH0TkQ9O7nxPdr9wv8y+7GbNHGd27MZlDx9lk/7UhG4jnwBgMOmDr1v7JE5ZdaXMvvQmzc1BClESIeGZAYOfu+Z22fKb78u08z6s4dzYhAjBTrbb6u9XHR0XPdznGIBY7NOFztMEwuSrvgxI66YAuWxKW6TBMQwcbC224JpPayAOC5HYZ+8rD+lMZPLSyzUZVaTDGgz3ysk97+kghJsgs4fFH/2M6uzpfriBNHW2e2zYwdYLpDnHvljIv+1Shx3EAd8NGzZoZCDh3GaB0QLpV9QN0CwQcm/c63p6uqWqskoWnbVYr/vOW2+P8O7gfnb9ORpIx/JcIiZYsgvPXjexJciz4mIjH+kodxQXF8ull16qevQDDzwgW7awjZ51jHLBS17Sfzf3mmjmje17tF6CRdgVG/9ewqBVc82FIVqM1trT77hqvmS42/PiL1TSwDuCba2mrLxCcnOtBT5lwZrYv0uBSndNUZbZP5hQydqKivNNStKhfNOw00EPDcrow8jJlYZN69WfGS0WOWTq8st1URKfaBgrbJ1FSRYhkTlw02s/eVT2r/+tbnMFsJHUaNrKD+nO57j8kfIUjZ1sdww2sy6+XnY9/59SPWep+muf3LdZpixbrYuL1AXtHA+Q8mlzVXNXGUcjIvOlX/qlr6Nd85SQ1IkuhK81kY644jE7YaNeUgIyu2DbreO739FET5OXXKILppEOHUTrdyjzZ3GWCEz8t8mlPRZ0aS+QZmEPLZrDHoHoJXdQzi558G/Dvs1ru2jRYjn3vFWu5jQLhxZLHtDFSXueEPtJTLVJpuRk0pa0ckyLJhKkuX4wucThaDDIps2nQShfkLJ2mwVl0tE2oq2pqZErr7xSPti6Ve75yU/kvffeSyeQDmum4IDd0XJSjm9/QzePJTWntXVUjzJfdFDkB3boZgrPlBumuH/9w5JXWqHh0dNXXaXM1mS9Q+4w4GolS8rWHVrocKoVkzK0qExBm30JkQGsHb8t9znVmbs6FLg0OGZgQBq2v6GbuwJQB19/XEO7yUTHubpQp8mdClUCGUrMlJWl7P/wuy8qUFfOXKz6N/dGmmk5tMdyDezt0uhBWH/jvq06c8AThAGG5FEALKybBFBo1ZMGN5KlQdwff+uiigmWK57uRMM2YdnStHeLBubgK40tD7/7sg5wKlUsOl8z8rFICdBaaVvdnzltYwec5rpteh2uAUiz7RbeJ9EAPniPiP8ZeFcYTwt7vguY7+rVq/WGJrKQvwFO469sfJ3ttTKLjm5eHYA10YacT+Y9gloox+bROzXisG2Ev4O9LPeAeTcca5Atm6ygFWQZM5DYP+c746HS1t4mG1/f4Gq4YEBrXcL9HCfXdebvMMEtg0KLPdW0Tw8PfW9jePxBQTqan/TEiRNl7dq1yqDvvvtueffdd6ODdPL8pJPkfjcwoMy09eg+zSEB0MFELcCAEcOorW2p8IOGBeItUffG0+orTZ4KAj+mLL3Myh+dm2vJHSJWfo7BHVj6+9h+ivzL1m7egDfgR0Y4828AHNCGicLukSoA7s5TJ6Tl4E6ZeNYFCpywU3I/z7jwukE/aivbnHqRIJV0tlm7u3R1ysENT+heiOR5JoqRQWbSkkt09xT2Jmw9tFuyCwo14X/r0QMqszAY5eYXa7g6yfjxr0YKYjBg04AZF16jIe3IHUgutFPrqz7fVjfXzQHqd2kSJTRsA8DYBtfFqlnnqEcKmw1UzjxbauYv1QVJEzpvf08IMUeewf6EziM3ndz1ntQsWCmzLr1RozvPpKOkpHRo0Y/cH95pQr28INxgaIT7RNzMGYsu7R/cbe20eXYMDC4g6i+f4Bur5JFykGb6k3gXvFjGseB9i2k8gRokQCLQAsBkP0LLEyNf8tmHsPO0uoq1Nx5RkMDjg70FLaDboiybHcLRagEjvBrY8xDNVD0fOjtI9U+AuFYQ+QONFSZNJCBBHQA0sgUuatZGtWTOs8J6WQBsPrBNZRVAGgDEZxv3ON3TUCMa8fwgGx3+2NY92hvqZNvjd+uCHhIKi5ClE6bJrMsHQ4/X/UaDUwBjcnfgpofGTI5n5JHTJ+qlpHamzLnsZvUBhwHzPbMLohBzi4o0PakuYubkW/sp6gJmli5yUhZXPnugCky77s1ntG6ALDo5gTYAbenkWXpvzaBXUq4DJDvVtB7Za+UKqZ4iJbUMJvul5eAOZeBVs8620sSeAQeMeNLkyRqtiC8zB77Rw3mp3YiNF0wmF6jDPp5QQK0bUYxk5LQ2CLKEBeuUg3TiFw7DmiZcFwAkWTQ7vu0t9RRQdzI8JPD17WjX56ybxbbjpWG5y2nu5ROHZf8rD6lkgJcEEYSzLrlBNVItA3DCw/v6Bpl5rwKwleg/e1CHzlL2aU9fqr7Cg3mo1eeDVKZEIQ70y8mdb2uCI8CMRbu6N5+SSWdfbO3mAkiiEePm19tr3QMG3nRMTh3Zo77QaNCAe8X0eVI9d4XKKEfefUkXB5F5kGg6mhsU0IkkBIiRFVj8RN4oqpmqkhDASRa7ipmLZcKilVJQTLpSrYC2lfbjNcIejCzokdjfmkEMvjT9/ToT2bvu15rbg53VmT1wTZ3BiEhuMWlOK1V+IXKRuuKyx6CI2+PB1x7ThdiF1/5/UlxluaCdCYczQ95o32i39RyXlJ6B4Cq8Zf0DrPc9ol8j8mCj5wcIaPHLuL1qnAiQvuqqq2Tr1q3y47vvlneiyR2Jz4KXJIlj0MKwOiLy0IEBAI1Y0o1ire2uzEauutPJoA8zTPl041ENt2ZHFsDi4GtPyIRF58q0VVdKTl6RTtlhtkTx4RWC5wbMFskDJgxL1UAX0pOCb7kF6t/M4qLuJq4sm3wblrYNI2VHclgvATPU7eS+LZobJL+4UqUKjbxT9k1yJutvDUNvP6VyB8DO592nLbZMqlCYNdIJ22ehVZt9GbknYevUC88TFuYmLlqlv/F5pv64HaJxz76UbbuKLHfDYuSdPl2EBPArpi2UoqqJo/ozEgmh49ybgYO6sKEtm+QiabQ11FlpXvE3zy9SfZwFWSv/yCFpPbxXJRRmEkWVo68fHlbS+0x0bYJZWPzbvn277Ni2Tf8efTjfIxftNklNjUXuGMRXW03tJC6KPDMsSwcG6ViAOhEgHUiTTg5IJ69D4aJGPompK64Y2qdPt8Dq7rC8EAqLrGg+gkbYhxCf5PxC6Wo6LoffX6d67JTla+TI+y9L+/HDMnv1LRo910+5olJNV5pfWq7gbLFJq+eoPKE7r3SrJs3OKZTDH1rLEuzSayWDh7mrx0Zvl+Z3ZodwFv5g4XhdIBUgraCHI7ugYzPo0A58kRv3bFK3NwYH9HSAm7/xqoCBE2ZdUEwejIkWIx6MjqQscgs2YrZAAMyU5av1msc/2KAsG4a7YO3va85p2DtSEG1qOrDNymcydd6QDOPEBM0bcuKIugfiXYI7Iswa10fkDDLlMRDQJiSl3o5W1czJJFh79oW6qwuzCJOnJEmYM8ZuE2SCn5imRWfCke8b2Q3PwHiEdtr2AghijbB0MVEgvXVw4dAXk06sJh3EjLF3qqObX1UQrJm/QkEY1mti/4mm498wQzRp8leoy1lWtubeOLn3fTn8zou6CFdQVi1ci+n6jAuuVd9fFtNYjMTPGZDlXFg37BkAhaWTlY6FOVz1snLYwDZfujvI8wyzRrJAW8tSnVr6euXIlldl6sorh9gjXg/oyEbO6Os+rfclgo+BhXM6Wk7oriykLAXsAE+kA92dnJX8vVt0MPp/7L0JdBzneSX6Nbob+w6CWLivICVxF7VQ1mJRux3biS05tsfJJHEmmfdO5nnsOU5izzsn52lyTpLJzOS9yeSMI8txosiJJTmWFFuLRVkiZUkkJVISF3HfAHABiB1obN1Av3PvX9WoLlSjq7qru6uBLh+ZJFDLX39V3frqfve7X8WipTEahgaPRX5yyShkQXQL7hfVlDCSAh+P6BvcMdQhy3Y+IOWNy9hsAP4dMFlCcwK06pprwfhBN6GBAb5oQBs1rt9Gtzz4oVw/fUiCpZX0AmEj36IiqVy0lDpunGNhMc6AEVaMsaA54sxMgjDRtXAfpM2UjjGos1Z76HUuqaCL022cgnQyCR7UHTrdYUvdkdlI2ul0pPeIQlZ36d2f0kgI0bFqZTWtudWBpkBPP6Xdxbr4nC+pqaeHBoAc0eXZ1/+ZRv9Lt++WomBAOt/fQ4AFd9x0w620LoViAdElcxmRcIyKoHscDImKAoitWb2HT3r8jInHSJjjYsk4Uo6BYrnwy+eZPKxdtj7u5EGPgIJgEq6/m6oR7AfHZ29CRNCTY9J79ghd/CBZq2xcQoUGQJXueb4iGeu7yt/hZYOvAKg8dKvVhjUw8h/hsRE5X3r7RaloWi6Tg30SHh+Wtod/m2Ma6rpEPxLIBSnFS7Locw5A7j39AakSHBd+2VCfIGpG4Q+8PpZs382XC6Jp+oYUlgQzYKYF0vmAT2+S3Qdp/VxM4Kz3OjQG1wYJHr9KHZ6KbUQyvDecgrQdCd6CBWlUFnadOCgrbv806QeoPCBjA68KPhaaXyQNaVqERKAeaWtWiABFKCy6T+wnLQDwBO8MQyNwqiUVdVK1ZDWjZ1h1ovQZCzw74K0BmR2i87GBXtXXEFRHeJIeGeg4Dt0xjsFilyI/pW/o5g0eGMUfVguLaFAWHh4nlQAdMl4uiM5BpYwP9zFpB1c+uPkhyofdJ14sUGYgYgb4gX8HFzw+0E0w95dWMmLH/vCzNbu/xJcAGgIgokVfxKU7H5SqpuUydPUCI24kI2PdMmw8HNClU/lx4BWZmpqSJVvvloGOM7Jo/VaZDkdIFUFTnU8e0jZO26VVrKR22U3CZyeSTpQk1I9ulTjVhB4ourI527bB2bw/n8iRI0fkz/7iz2YdCVWDGzduFNiUGq1KXY2kM2v6bz25Nuc0pdUuH/6FMpxfu0V5ObPLdplSXMDBTvejQPRLeZryRwb9ATBhZ+5wWK4cfkNGejslECwlrwo/5onBPulr/5iSaGh6AfaI/nA8VaUH7hn+HKozOKLpqMZB+0vKlY+FD+20qlUPRfDXE2NUe6DCEWXhcy+okoxSHYH9T01FZLyviy8VJD2h2EBCEFE2eOCymkZqsVF+jvGhshIviLE+FO6EZDI0IOHxMU0DPsCvCZR2ozM4CmoA4NBxN23exSpINJZlt/IUFnqYTEVo9aqMo1AYo3ll55HJfwqn7sImVsBsRW9kh/JIN4rWJ8R6P0YoneN8HJaGp/zNoU2900jaDkjff999cuz4cXvFLJnVSaf8/nJ8c6PIo+PAS2w9BU4UnVK40G1zWiUJWaQBb4pJVvGBUkAUB74WyT1EvKp11iDN/wc7TjHhBboAUXKwFJ/kpTGFBQCT4hHYiKL6ECCvJQmxPjsuMHEI+kF9s9HLQ+tOTqMmOuaNshksFB2QDII3Bq3A46LMHMoOvRAHnO9gDxUZkONB8YGKRTQOAJiCM4a2G4m7wStnKTWsX3Wj9Jw7ItHwpHSffI+/R4k5gBOJQzQLaN//MoEZLbMwDtAToe5OKmTW3vfled/52/ENl/ENzM9Obnhoq6Omc+pzg7P5t7O/JtA2I7Y4kOElDRmtPly0Ax05dkT+7M9zFEnDuyMznPRThiLQ7AA1Ci0g/4JZEMAGn/bTU7DZLKXnBj7lGUmDDYb1p08pM+DtAS00FgAt5GMAMIDf5BC6m3SS6sD+waMCvJSvdDHVF+BX0eQVgIoCFfQEBDWhvR3UewJtsKB5punTABu6gk9Gcc3Y4HUaMoECgXUpneY0i1Ka7k+OC3oIqggdOm1QNlWMliENBKBCxQGOHDQHNMzTkNNdvUgOGKoMaJtV+68J6Tr2Ds+jfu0WVcJdWSOVLauk/Z2fMhGJ9l14EeFLo6p1LSNweJ8guVigJeLhacnSpTEfaJjmK3e6mUU1dVXWpFjQBsv+YieCzp5qSoUY6S9pKzv0cWg7wizZQZiUGH09ks4lSIPuGBwczED7LB2k7Uxf+hcee+h47+dUSNSv2aKq5MD7InnGTttRBX560gvURCRCdzvolKGZVib7MyAOaoHFJH7lGY0EGzw9UJINIAZXjGpGlI/juJCvKQc7pRQBYOIFUFxVw+INRMKlKOMOlhAYwaZBDQKqBZF/58Gfk1oByCpjJeUHAnDFOhg7xqM8PMYkWFHD6kcUpIB/x+/QWQVJQyhPVGJxUibHhpicQ3UjVCg9Zz+gBK9xwy2kPeDr0bL1Lrn+8UE64uHYrdt3c9zNN+xi6fho/zVp3XKPLRN/d65mfuxlLlc7nIHZ6Oifnn46hRMzKjxs0gEpHMXuJukCdXKaI/lIYvtwEEmb9xqbVShUk5xUJugOR4nDzPQ4BEhnc4nKuTefozkPdL3geaFBRjIvKlMSjUwp6R08O1BYgi4q4XGletDLnskjYztNrUESRHl89F08QSN6JMDQHgugD9+MJTffr9QXvVepjdZtSfEzlELDMc7nR9FMr3rf+3zksNmstrudPQhZDTk9TYUIOGMkECsWtcj48KBMh1UZOwAaahBE0RwVjPW1lwBld1HVRQZUDqJvbINxIyJGc132EITkraiIYA1KBUlGnGv/hY8ZcePvSCDCShWRetNNd0hN61oJFJewk3pV84qCRM50S88F0lZdUqxB2gjC+gHMUbROOmSHd7Z6co1HTgeo7YO01RHVXGnMoXqkNKC2izZxMztXbtaww5zSHZlLHGY3kkZ0efWjt6Rx/Q4JVlQShFGVR400vDTw+R6AZwYarKI11JhyrCN/gGScpnNGuTbd64pjgIiEn+oZ2C6XD/2CBReIRKF8gMoCfC7AHeoJLDrY4nh0shNhYhANZwGm0EQ3b9olPac/kMHO0yxaQaVe3cqNLOxAxWPz5k/IYOdZTY1SxUgZHDsiXVAqiNQb1m5m0Qo9nssq2TpLNZGNUpkCygYJS/pQg+opKWMXFnxZ1CxZw68HlI+PD/TSMQ/abpwLxgoqqKJ5BfXLmNPeC0cI4nAFxPmB9uDc2vrQtPv45N96c4E0ehvqvQL1M7MC6SBos+KgTE6G6fs8s6T2Faofc3JyMkHlYvw8G/sZJrsC6YCzvu/Z+7D6Upj7ZZQOSGMcc86smbyOimQikrZdcaiD9De+8Q1aIML28PHHHxd0sy0rK5Pq6mrZtm2bwP8ULcshM6mvr5cDBw7IE088Ie3t7ZbX9YdPZTeSBhhClQA5F5Jo6m2rDPORmNMLVhDJklNGJD0VZlEF1uTP6GKnfD2UMmSKiT9I9xDpnnjxu+SB1eKj2gEFGwBe8NgAQxgTocwaRSEohgG4AhwB8nSyGx1iIk75gyi/ZyT4oDLBiwPHAYAjCgd1wiSmZpCElwUsSkGr4HyhxMCXAcYMsyL4agCs4Y+htNnKGEm3S4VkD57a2De01vDVJnfPZgU95OXBu2MbeJrg6wAOeEgkokAHLzOMG/MzPTXNLwvV/suuCCoZBOTf7xOBtNmPwwqk4R8Ng378qS9onbX/nXdornTrbbfL6jWr55wUo1E/jokmALpJEzYETw7Tf6tuLOjHiDZd+vH1BgHYBovRbxr7gLUqlrq6WkGjXCwY757X9nBdfL5jMa6LF8BnP/dZ/hz7f/75F0znk8IXg67s0J9Eh5G0DtKxlwWicQUYBsf9eCQnSDtIHNrRSdtWd2SWk87eQwdAY2EKQBRRHmkLGCChFDvMyQdggxqYGh8jMGF9qBwUoisKAaAMugCl0SxSgQIkOk3Z2pnXnmbRByJcUBK4pqAKYM0JPw4AJCV/5ZUsCWczgOJSiUyE6PqmN7EFuNWu2CCjPVdYjg0aAn4avWc/IFAC/JXHCKJ61TYL/hawKgWgI/pFIhGWpvARwRjBlWN7+EeDH0cEzUrIiTGCPfYBuoIFPkV+VRofUUoUHANcPI7RdfxdRuAAcaVC8SkHPpBGkbAsWreNLx/4g2A/FQ2tLH5ZqAlFK5AGMO2+/35G0cbO27jN9Ei6rq5eHnrkYcsHRG97hX3bBWljNxbzTjGG11/bw7FYtcwyr6+b/5tBGqCOex5gjN/ZAWnjujpIW4sozJTP3F8RtiNpi4PFfmTFRSeg/52CtC0JnhM/6cypO7IJ0sNMtKHzCMBMmeSPU+HB0nBUAmoATP+MSERFm/CFDgRVRxVEukguamXiylApyEo7tIsCgKGYAyXXq+/9dek5c0jGeq6x1yAAju2yIpOMlmEUJPDeQKstaLTZ73CUVAoAGNQGkoVQeqCsG3RM6PplAiuAkHQL/gf9Nopf/H7KAseHe2W0+7KM9nexp6HyBonST5oeGBXV5Mbx8gHvPNR5lvssgYa6drGERwdlKqyaEeDrgQ1zx0KU6KHXITy44ciH7ZFURPSOyJtFMaFBadlyJ6Nn7AMKkaErp2lNWlqtveyyd8k9cSSrTivGZKGx87cRpI1UyL69+2Sgv49fsroS5NTJU3Lh3DkJlqjqTkTHaK+FxdhcgM1uJ8NxzWfRZAA/R7NavY0WIl4AtRF4AZp219WjY4xR7ySeDKTN6yaOpPVLaZ9vN1ImCTnpOSR1/JUGyLH+tkahjCmqzgQnbZvuyKwEL3vPEdQMkL1B7UDDfS3JRge6gF/ZbcLHOKRc48RfpDWgDTGKBQjpFAEibP0THpEnALjz0B5W9aGar//8UTZg7f54v3LFi4QJwmUNzfxkQmEJ/C+grgiWwwcDwB/U3OB6WRKO9lV4eYBjhnIkEplghF/e0ETJXNPG2xj9qkShUM2B0nBQL/C9BrhXNi2j9A8AjnVBsdCbAxF0eELG+q/zxVHZvJLOemwoC601O52Dq1f+1Iz2x0fZKKC4epGU1zdJsBTOdGgzr7qRw0dkcqhXWrbezX/rhlJoOgvKqH71TXHWpdm78rk9khmku7uuCQBYB1NI7r70la/EBolIGr0GH/qUogvMtqToiFJRWUlZLPoVap95ca21AJiIavVFUSu38Z96I1n9d6rXoop6f/zsc1JbVxvruqKOPdN15TOf+2yMQzevqx/TuE4ykAbNYeTkAdIvPP+ChYzPWRTNNJIh0LYE6WQArU1QwnjdxMI4jaTt0B221R3zh5MOKQtSeEf7/ZTV6dWFNPHx+RiJsuqtqo5/gi+GGoKVb3TDQ7m2j8UjWNjCKjwhxaWVcvGXL8po72WCLyoxT0ImAAAgAElEQVQPl+x8QK68v0eCldXkouH1UeTz0S0PUTf6DgLsoKpAxIxjoPBEabXLWECCFwO267/0MSPmkspqtrVCZA3/Dao0UOGn8c7oBYhofwQyuelpqV22jt2+IfMDNUFeHUnE4nIqW9BBpbJ1Nbul0CI0iuYBI8riMQDVC5QmNXyJ4AWErwS8VGCidOWjfZQCglqpXbZBJkf6WF6+aP0OdnShJ/b0FH/fd+4jPnhwHeQLcAEtZrpj0+bNMZrj9ddeI8VgBmndmhTTpMDviGnGZn9zW1EP+ka33nZbjBYx9inE77fv2B5rVIvO4UhQ6q2xzCBt3M+Lz78gFZUVsXV1Xhsvg4H+AYL9XCCN88a6RrpnNkhbZOhiM5GIq9ZeW6ZIN2lWxAzaht3HIulE920KiUM7IJ00kn7u2WdlfVubZFbdkb2nFZ/muG4AWyWrg9ez3hCWJYcqyUaE0i4pzfr9TPopC09NtaCZ2bMnIRJ//oCc/cWPWH1HpUh5laz8xGel48DLlNMBdJEAjE6rRCTka6ATek6+L8HKWvLHsBCl1A6a6NAAi0NAbwDIocpQvhollMvRjhSJyECAGmhQKPAGgdYa+4Cz3Uj3JdIg4IdRiILzA+VBI6fJcTrWYR6QRKxYvJRcNuYDyUJ0Q6cXyDiMltDaa0J1n6HXdFDGerukuLo25o0NH4/p6Qj9nhtWb2JXFyRj8QIZG+xm2Tm64ODfcLtbSIsRpEEpIBGHxdh8Nh6kf8g+haBEFEgfiYuKE+kO7II0wHWmo4uw28umzZt4LAA4llRBGvw4ImOA/cMan54ocaivu2fPnlhC0ZruwIiMgGzkHBLfSUadNNayBOlE0bQpCsf2uqNeItmHJyJp961Ks63uUCANgEJ0yG4mNOeHzKxPzT1sQoHR/gCBFMAIrTOSZ7qNqH5b6JQHO2ZPReTc6/9MK9DrZz9gN5a2h/6tdL7/mjKwDxarVloAffYjBOVSqZJ26EvIMnQFnuByMbbWLXdRqQFPEXhosHBlcpyyvovvvCj+ooD0t58kjYDIVSk6xujPoRrgTkoRqAqWtsNtD51b1AsHrngwdyLwFgX45QA/Z6o8/H4CNfh6UCT4D18UKEvHC2d6ckwmQ8OyYtenWCYOqgRUC7quw9N6xSc+S79nxZpMkQ+n5rv3KlthLd54K2mehbIYQVo/Z3MT2bnoDnDPxl6GFRXlBC0ln4McTyHKXCBtjJbf2rdPOjvQXFgtaCawdNlS/j1ZJG2kRsyRtB4RI/oGpfLlr3yZ+7QC6UTrzh1J6yM2EhCJOeo4GZ8dkyWrSFp/PWg7i6M+TDyIU5B2JXH4ox/9iO5N84aTRqQ5Nqzkd5pdKLjhykUtMo2IeHxMASiKQrSIGWAEJQboEIApEm2gJnxSJCXV6DXnY9IQ0fT5vf+iIk0AYf912fiZ35XOQ68TaBet26o6gcP0n2ZJV5n4A7hRGdLbxcQdeHHQMbAOBWhCyQGjJoL8xJjUrryRETFKteG9zK7dkQlSKHUrb1I6b3g7a85+jPLxM63rTDg0IINXz6ukYXG5jHRdJJfM+83no6eH/nWhuplP0uypvAE/L2EjAZg+ofkuOpfXrrxBtRW7fllCXZfYpQY+21SFQPmCIhskV31+tr9CtF7e0EyqZqEsViCNZCE4ZX0xgzQ6iX/ms5+VYjTsZULvNd5r6HUIznfm5yryTQbSRgCHfA4gikWpTO6L0S8AXuO6nZ2dMd5bFd7MSOXM6+rjwM9HQqE5QVpfF/wzgFkH9NmRtJnSsH/XOAJpM/Ecl3XUqg219omJOGqnIG2H7kjKSf/N3/yN7Ny5U5566imWhed1JO0D1xoiUKDjBxNi4HIx4zA40igOmt7jwwhNZdmNpUxJ8yIRlj1X0L9DXSZqpvGnFpGf+fnTlKABhHrPHJbNj35DBi6foa4YyTmA3UhXp6CTMc2btIQiXhpsfQUP6ZFBSvsQBS9at4XFJIis8QJBJxYAOIAWNEUQXwNRn/Se+UB5eixqVUZQ06pbC7tva7ruKGz5okItNkAfvtAoD0fEi/NBtSP8R3BO+BqgRJHdWkC/qAYCMjUl1cvWSd3yjXL29X/iNoiakZAdud6hdNnbd/Nlo+R2uKuntRfgKF80iPzhOAgHvYWymEF6dn9CmcVJY+6M0S8qfvv6+qjg0DXOUF1cOH8hJt6dK5LGXEPOp28L4B8ZGZFly5YR+LFA43zsyNFZEjx93aampliS79SpU3L4/UOz1tWjaOxvrkgav7daNzFIJ4qi+QRa3kpmkNbuyNnrzkV5aIE6vq5jSo8EN25OQPq3fuu3BF6ob7zxhvj9fkExy5o1a/K2mAWRMKJR0AEoDCEvTY8LlIargg5YcRaVlJDyAM2gc9eIoLHotAE7i4+PalWKxdxf17F3mSTD/ntOH2Y5OPhkVAri54ikwf/iOLrdKYALybXR3i7VSRy9EMsrVWNbmCVBElhcSrkeFCTwhYasjc1lh3sZsYNqga4ax4MHNOiLRMvw1YvSdfxtxW+XVYpvGvAdlbLaRRpgK6qHPRFDQ3iDUWIXLK/hmIevnOOLC4lM8OhIOCKRCJ138023M0lJVQdfQkrCx3OMwphqUgbaTxK40TcRUfZCWIwgrfTIKlloXMyRNH6HaBr0grHwRN/GGA3rP0sG0sao2TzvOuji58b9oI+iDuL6NvgCgFQPvzNrqvXI2A5IW607twTPvvyOz6rxJJPRHbPzsJa3puXrQBtWTkBaN6ru6uqSzZs3yx/+4R/mZ8WhNrOgJcCr4lOffsVsCAuKQ3lIq8q8KCNucqnw0CiHuVJIAqWlBHPaloK6hkKELa6UyRGAFG2guo/vl8Ubd9IUHy52q+/5Aos6oC9WbnY99EvGTsAf46WByBtKE0S24HSxX7TAYsOBSJjmSeHJcalfsVGOPvv/sqFs5eIVrEpE4Q300ODHV9z2CJUfiRacH6L6rmO/JB1SUlmvKh17rrCPIF4e+DfAGZpoSPjYENfn4xcIPEagEmGisXEptd6I8kH7LLvlQalqWROzVyWtU+RXlZhRZUKFFxt4c1AmGCeKYaCKwdfCfC50QbWeShb6pL+/Ty53zvDB+rW6adOMC55ScsyEd5DP1dbVkeIAD43tu7u6Z11mgDDWxdLd3WW5Dn6HpKReQWi1PyPwItqFa5++/kB/v5w/dz5WSm48JgAW6+sLimew6D/HutBFG39mXndSa7Q7c3Kp0R2zysrnMlkyU9w4eAJOw5y+NK7mFKRd4aTLy8tZ3j06OiqQgnz729/OT5DWJp3gGwkzYQfgo8kSO3TD7U652zHiY0dvVSjCBBqKWOAPPTnBi4eINqYCwbao+gtPsioQibTmLXdKODRCu09wtKw8nIqwCISdu5HIi0Ri4FRe36wa3oYnqY9GhA7vDSgxwOECIBHJozv3xy9+l2CKhgD1q0GHBGTgwseMZBvbdlKlAXAET03Pan+A3VhwLjivvrNHZPDKGdWJpqySLwVI7hAd42UBjr7v3FEmVicGelgpiI7dOG+MCRWQ/CKAux4qEEsrpG7VjUqLrTWzxXFp+6oVAalCIXh4qKpNlJljLrA+EpFQfoAisdNyK+EbKG9+kUjnpSODiQyNnZezKDKd6TCDtFEnbd6vuUo6nePORL+JoNDZHNimO+YAZXXPxoN2otdGTkDaOOGPPfYYQTov6Q49kmankSEVrULqRotSPwETII0CF3brZsZc9f4DiMOECWXQqus3knLw2gBoj1GTDNBlq6rQoJx6+QeyaP12VhgOXjotw10X2fcQkSmibdAZ2K/ij0X6L54gyLPp61Af98OxlFYSBJHYwzih/gDYX/lwr3bscSmva+Kx9cRi/erNVKIgYmWjAUj5hvopwZscged1hzrX6LQUIRGKrwh+PKiXlOK5q2Ws5yrHA64cNAsAGy8hvCwQISsOXxgJwza1se1mJjk5Z5gjUEdFqvO6aryr3Pu4LaLqAOihAV4LvDRRpQj/j5qla1UOoLAYZsDmd7iLc+YEpPXDzopcUxiP2sdcBLH9ndqOpM3Ta/M9YBVoOwVpO4nDpDrpeQHShtlEJA0ABiBEQFEEg4oXVe1QYl1NkCQEsOiud2idBRmZAm2YL42TZiDvStc8BXQoOgEXjWpAuMJBFw1pH+47ONKBYkEEC2nfuvu+TGvPzoMvs2Qa/C0q/dgHEe50oB3GRljcUlxVK6GuDlm04WbVZXzREjYuaNy4k1wxQbq4mNGsHwUoWi9GJCDPvPoPpHfKFy3hy4ke1VHICctkdKCbLwW8hFAEAzoGLnqU/U2MSu2yNka64MfhgIfycbyYYH8K+gbAi3NZfvunSH/AwwMvPUTSpHPGQhIoQ8l9VPmhoNSeMnSAvE9RTXDZozdJB+ezYfXmBdLPMBE6GGPTRDoCm0hiH9Pi1nQK0m4AtDXYJzv/uefBcSRt3l0SObZ5dHZAGgZ0zc3NPF1bdEey9lnpgDSSHQcPHsydC57FNwmLWeBgV1ZBugP8K4CXTnCM+OiJR96ZLbIAzCKqlFzzX7a67+kDUhSgsgP7urD3XxQ1gjLwukZ+9vdfOMYSbAAlaAUAGwpdUOCx4o7PEPgArkNXzhIsQbGAK4bSAq59/ReOyuIbd5H+gEqksmWlNG28ldRIf8cpGibVrdigSQJDLCVHL0e43iGZt+quXyPYqiSeuhvZETw8Qe4c53zply+wCAeJSUTLVa1rqMFGhIvUNiLxa0feIv2B6kNGxhKVtQ98NdZqSy+1p5PgWEhx0pA1an7ZLOLxB5UiRptX5AkiY6MyNtAloZ6rUrt0HTu8zP/FGDVmP2JONL9GnnlgoD9OU23cxkzMuAHW8dG0+SG2/3KyHUkbg/dE74Q5bsR0OGk7kXRSCV46IO0Zq1JjJD2milkA0ijsUPI0yOFQPIIEl2oOizJvGB/BBQ7JRYAY6A1EikgCgnqgb4dWSo7Im6222LR2kMAJD2gUjOBlAJUI+GBE8eCSQW+goOPSO/9Kr4sSRrqtPCYiUVAW+OzHtjg2fDb620/IonXb6Q2NRN2qO3+NUTGaxA5dPkvgB5UBGR0At+/8URlAGfey9Sx13/Dpr5G+gO6ZnWjYcLdMFc9MjtFj+syepzl+cO44P6hUWrffq+xUOUciHftfoUQQwIqIGMnPtk/9tpRVL2LFIdz0WJVZFGDzXljDXj/5PnXUkBGiZL6qdZU0rN0qpVV1fGFgPsibR6Nsw6X8RQJsOTa/eGpzhsoKFewDkVdeYu7w0qqH6GwfUON8WIW61sjqCKTNQJ0ggrbKJhivgZ1I2mm38PlPd5iuHyLp8eF+CaBTdm0jk3mkK9jBGxakEdXrUFNwEITJXavPcxr/45OdDWUV1QEABFgCzEGDAKzVp/yEFAX8MoGWWNFpaorRFBa8NKgP9BxElAt1ROOGHTTxB3VRjMKZIoCcolUuv/8aE3YAP/g8D10+x4gYTV8BajDfRzNc2JCW1TXzd0jIXf3gDUrsVt75OTn54neltK6JTnc0UIqEGcmDO6fZP/y0fUXSfeKAXP1wL7n5IiheSkpl5Z2/xq4rrKqMhLlO14kDLG3H3OCFtOHTv6vRRcIEJ+YFNMrlQ3uk7+xHEiirkorGVn4BQLY3cq2dunEoX+BDTbqIumz1tOCFhqQrdOkrdv0Kvz7mx5IiAerxk3cjgramO1IPc63GNMtkaS6phs05z3Qk7Rikv/Od7+SHuiPBZwvkbohEK5uXU0amotQKRoZQHxCc/AFKy8g5T0/TEY+UBZ3yVLSHd76u0QGVwaga646NiB/ueqA9kJxD0hHeGRU1bCTbfeJ9AjbM90urG2X46jlqjDf8yu9qlYiqQwyiaRr6o6NLfxebv0K6Bn+M6yffk7rVm6Ttwa+Sux5sPyUX3/oJO34ryZtWcTgxJqvu/rxUL2uTI//0F0wiEgWjUalsXiFrd39JyhuXsBpxcli9aIauXpCO/T8lYCPhiGrCNfc+pjw/+rrowz1y7ZKc+Ne/JVUETfZoX5dsevT/4njRIAERMcAc3PzFt59Xsj5+FQzyhYAEI15Q4L0BvstvfZi8tuo1OU2JIoAbQN196n0Z670qy257hNdrfi0pfFt7aALcAmarOHlm36nPkS2Q1ufT6gPH5gdNxkE6k5x0zuiOOa4rIsZL7/xMlu68j0oGfmqjDRY4Up+PBScAX1TrIZIFACNiBt0A0EKRCf5EJR8q9RBxq+YB/pjOF5/qoB6MKgXojRFBgsdFMhF+zWX1zWzq2rrtk9K86Q4pRldv+ENDzgeQBwVAH42AnH3thwTh6ubVcvWjvdKy+U5l5g/r0qmIXNj3L9QeI0FYv+om6pnhz7Huwd+kJ0fv2Q+5H6gzBi+dZBS9+IZbYi8pentEp2kOdWbPDzUlR7csu+UhWbL9XtXzUUtIgkYB1w1ApYKl46xs/MzvS1XT8th84Nhn9/yQChFl/Tpk8CwpZpl9eX0rv1yW7XxQqpeuZeMFZQOL5gKllAKW1Sxi5A7ZH7q7A8zzZ7H6OLZKCibJTqnvjMTC3RxOiDtAPRPOKrrDjJxz0R3WJ59oXEn7HDp8J6SSOHRMd8w7kLYxyRfefoFlzdAmA3wRoRZX1asIFmCrtXlC5Mfy6spa9RmOBCN6HAbhtzHBSA+/gM80dMYwDCoqRqdupa6gcgFRpfYnIvSu4/tlYqRPomHl/3zto32y9oGvkGuGPhpUgaJWlAJC7xrT/t7P5fL7r5MWgU81Eo3gayOTEzI53MfGt1BboCFt3apNtDhFBSIAHNEqXk79l47LuT0/oqRw6Y57GZUDFGHej84v6Ijevv8lRsysZhzokRWf+Iy0bLmb4EtzJimib8npV/6eShb0T8SLB9QL9seP0yK/XP94v3Qe/oWsvOMzlPAB2AG6YyiaCY9L7YobpOvo2+T2V931OWnceCu5cQA1PVOg80bjAxRC9F6Tka5LfLmhmUBJlTKPyr/FnCS04l+tzmo+A/TM+aqzVN+o8YvVi23uq28bpG3ghd37DLtyyknbSRzOP7rDxqSDFwY/3HTjLjIWiF6ZPINOuFi1iwIogY8FXQGgA41RUl4tE6ND5FV1nbTyycAtoW4L+oKA64ZvM8yYkKCcwt9HVaR6vZPSOWq1K2ul+/g7suqex6Rh7Ral18a+EJ1TZ6wsS8FPd338Lh32wDePD/XI8l2fkbrlG2IdXFBAA68QnAcSc2vv/ZI0rNtK5Qo5dYnyC+D6iYP0ziB/XbNIWrbeI01IzrHkfZoe1RfefE6kCE0KJmTpLQ9Iy6Y7NS9tRPjK2/rcmz8iYEOB0XvuQ2nefBeVJqq57qic3/tjjqV5y13SfewduX7mMOcSxTNQcUCxAn03IurlqJJctCTW+QZJ1iAa5cJ3BL0bR1UicqD9BF8m9Stv4AsWYJ4/y1xctDdBeK65dSdROPsISktlXNKbGzNYW3LS7h1Ojmaix2Gy9lnG8aOYxfOctA2QRuHElcNvyrJbHmBJNvhifHazBBsdwiegU4YpPsqhQWMAN1GAouxFAeLYjsb1seNpSUVosNGgNjyh6BRUI06FlXeTzyfD3R1y/dT7jMIBUFc/fEvW3v8laVi7jaCmVBUq6aj6LQKk/bT3PP3y31PrHOq9LCt2fZrRN8B8enJCOg6+SroDx4XyA8C3aM0W8WMM0HyLqvKDwX/3x+/K2GAfzfvR+QU8M0vfx0P01bjw1k+kpKJOIhMjKrnYtlNVYDJ5CE1zr1zY9zzldfC17r90jNQNaAs4DILzv3bkl2yAC3oCyUMkO/ny075WkDREWfiitVtZCEPnQHx1oMMM7FrRRKGqToH0yCC/UqC4Af8O3XnDms1MhHq/lNxHbwvdF9rOS0W1yZpxx7OzTbbXcYfmMI7aqOxw52wsx2jXvyPFIeQcpL/4xS96uyzcmKlNMsnQJ9eu2MjOKIhYEf0RFYv8LHQBUKKnn94wFruDmT66Y4M6YJ9DSNB8Psr5kODjuqUVLHZBBKyqCyMyERqKycgQUUOOBpkcgBH9EFfd/QVpXLdNKS+m8ZIYV94dsCwNBklpQGN98mdPsqtJz5nDbEK7aO02ekVjGew4JQPtp+j/AemfojuWkc6Apnmg4xSjd0j1QB2grReqIKEFn0ZhSwA2qONy7cheufTOS0wowgFw+a5PS8Oqm3huKukonKtzb/yIlA5eBDCPQnIT84nO5ki6ApzRPgua58FLJ1Q3GHyVaF3R61feSGkfImIoVtgEmA15lfQPLwB/qao8xN+pZcfLzufjOSCihjIFfLvuRJjic+XyZrPlAnaauhoHYe6a4vIAXdmdl0F6zrFZgbSNwM7upGUCpJPqpAEW/KSPRuXRRx/1XiSdooQGJkPQ7YLjRdIM4Kgkc0HV/ZrFFwFGl9T8aq5wLABBRaBPOeYp72ZVFMIyaEScmpk/FSIw9Yfm2od2W0qid+3oL0l5IDnZc+YjWXrzfdK06RMs+uB8gxcn9aHGgboTANPxn/wvWXrLg+Ry4R2N4hQk6KCGGOuD8dFV8utoNFu1eBl/jn1u+NTvsLgGUj3w6QDaVfd8gQlGUgaU3/kIlCisOfeLH7GzSngixKRh7fKNSksOCihYwkj6+PN/Q0qiZetd0nvuI/LFSFrS68RfzKIXFMTgHGpXbqRTX6j3Cl9WlY3LKAusYScXVSLPcaBcPIgELvhmcPpK4ogvG36V0A9E6djBgyOixjzo3uB2H6TsraduzoqKypjpkX5svQsKGsGePHkqbkhwtzM75GVvzPaP5CZQx+/LQbQ1x3AdRdLuHNIx3WGn4lAH6Se/9z05/MEHsTOOZTjKysqktraWN83DDz/szUg6hTchwLTz4KvSdNPtlMBRUaGbAWnAgSSe3imb1p/RKfo9gxZRP4cHRUADknHlUYFkFwyNAGbD/aqLCaJEdmYp4af7tWNvkxMGyPVdPC6tW+6W1m33cPIZfWvpE7wYFVArD+ijz/1/XA92qCh8QRfwqfAYuWHQAcPXLsrlD95Qbb5Kyrh/yP6W7nyAzXBRkIIFVqdLtn2Syg2CJDuUo7FBDV8gVw6/ITXL1lJ6uPTWB6WqaaXq8jI1Ra00KiJRao4vjbZHfkt1Pod6IxKhdepQ5zkmCTFHcOkDII/1XpMLv3yejQIw9kVtO2Kl4foLj1HzhJpH6MsxV6h+xFcK1Taadze714Qn+HJAYhWeKHhB5H4x8s7m0cRrvHRbUtWd5QXLoSMCB8BjCYVGZjnawT60rh5e4GpBT0E42hkXVA6iB6G+mJ3zsI+m5iYJBovZ4aW/rz/uBWE8RmgkFPud/nOdMe43HBu/g0c1Fjja9ff1zfHS0cWsuq7DJbQ025TqE2COpFPAjrnuM6eRtBOQ/t73vicfWIH0jTfeSC9bWJXefPPNtCr1pMFSCpONtlbsfIJOJJC+IZJDd2ztywE0CDuTTEdIC8BHg9VvBE9ElYryQOQLqkIZMynVBxQVjM4BOoGA4lrhCx0slmtH3yHlgITY4GVQE3fL8lsfYiTOkj5y0RF6haA6EC8IAO+RH/03qhtghwqABNXQ0LaDJdQ4PmiHjv0vcx91KzeSOri478fquCVlsmb3r/NP9CCEphkSPEwb+XV0oinyy7k9P5S+88epI8e5r939mFauDiYI4BlgFHvujWf48qlqWRmrRkQDXkTylY3LqehAZxkkJuH/Ab4dumiWemu0CW52VYo/xUdKFctMal8p8LIekeLyCkb4NGjCl4vfr7y/QX9MR0jxsOvN2i1s4eWNxaziMCCElsT4ktZWygqkAax33n3XLA9p5UO9JwZ4xu7fOMLhQ4fl1MmTcVNgbHWFX/zT0z+M/R7b77h5xyyvaN34Hysm6jBu7AZuNO6HNemGjRtm7RNe1YfeP5Tw8qiEYXpJQvPObUXSiS5VCjdSKuoOOyCdVN3xO7/zO7Jr1y55/fXXJRAIyDe/+U1vFbOkAM6xyKP9tIxcu8AEF1tpaRKzWFStUQOQnsWkcbAxnRyjWgOAp4AjoApdmEhEd2xI1RCdQt1RqcAW/4OhU6CYPDSAElwzuGIcH91MoK5Q7bQmYr7WukUqosmP/vkvWdAB1znw2exqPq0kdkj+QR4I4GzefKeU1i3mfjr2/4xJPDTEbd60i8U50Qi+CEoYbbMAR7MpxZfC6Vf+gR7Suk3r2vu+Qqc71Um9iHQEKggh1aPvBxruFiuevqKhVWpWbpC6FTdoPt2oviyKSQAxX5wbn1Z+jy8GjWbRQVpp1ftUw19WXWI+IUVUihtdgYNxkP6YjpD37jr+jjSs207lhzcWqxtzBoQSgbTZlB/ADA9p3XQf/37lpZcZMZtBWrXYmmmlZWx1pc+JDtJ1dbXy0COPxKbK2K0bPzx06JCcPnlqFkgDkOEHjQ7fWLDdHu3FYfw5mgF0dHSIsZML9olejfGLnjDUf5rGA23YcUIqxmORtB0JXlJO+oknnpAtW7awfdbQ0JD32melcU0BBpcPv0FOGAuiXigYqNNFRC0+8suQriERpprXghpRJv9YuL6viEk5ABt7+vFPRNEhAhRAD6ACKgNROLTSSLSh1Hvg0gkWaWAMuuOe3tWEqlG2zppgiTSkbGUNLUxsQqFCP2p/EVURWAdJQ4BYdctKCVbUUrUCMMYLAQUz8Aeha5+mRWbpO84Vqj/+PShnXvkB14GxE15A6x74KqsD0WcZFMTU+Lhc/ehN6Xjv54z2UdBTs7xNKhe1sh0W6B1djsjoPIp+kUFGwygtVwlIxTnr9IWuC9cbLgB8sS1eckjEIonL3+EFo3mO8KUKzTpealB9dJ6R4WsX2F1dWaZmczGHY8mLUxKBtLFdljGi3b5jh7RtUO3G9J+bQRq/QxNZXRnS1tYm22/eETcROkgbI2yAPjqtANTRXgsvBT3CN0fSnR0d8vCnHom10EKfRN3k/6677uxfznwAACAASURBVIrRLzpwY5+f1XoiolcilCszkig1T4n10eldQ9uRdHqHidvaKd1hB6STRtLPPPOMbNiwIdaI1kmPw4y64KUBzvqsIhK8+tE+Rn4EItAYWtk0QIB+yuykjUSe0uzqftKsVKTtpvpM15fw2BBpBh04AczkuhE9yrRMDPbK1SNvKd00TJAuHKfKonXrXaQgmDzkf2hfFeR6oDHwEkAjW1IsoyPkfAHwiKYpjeMx/TJw8bhEJic1AylVDQkFBEAP4M5u5/4go+Py2sVShga84UnVXHe4XzoOvsJIF62xJoZRrLKVSpGKRUu1Zrx+UjX4fXl9i1Q1r1DtxVAOjsgckYqWfIWUDhQRTJTwUkF7Lvwe5w2b2AD8uCfG+ZhCp80XHxUepYywWQlKCgggraJpRTXhiwMFQ4qCoaXKFCLqKzLQfprSyswviT7P7X2yJwLphx95RGrrVPn7j599LsYxB4uDsaa06HX48s9emhVJGwEcfzdSEvp86CCtH98cfRs7tsDo3wjSeDkUB4PStgFOiyJzURgAZ33RQVrvGG6+NjNg6sJDnYiL1g9qjKSNKQR3Du04cegKSD/37LOyvq1NnnzySTai/frXv+4dTjrNiUXSCREYKuhQvYfkF8AQIANZHQAFAMRmrrj4UxGCI6JFUB5IOGJhV+6Ioh1m1g2zUg5AhpZdRSWl1F0DbLpPvi8X9/0Lq+2gXYbmd/U9j8Y58gHAMJbuk++RM27dejfBdtYNPhWJKTpQZNJ/8Ti1zkgkouIQ3DAi9gii7PCkkrrhS2ByjMlCRL/rH/wqi2TgU43yc5Rgo/0XknZQwCDJiZfF4o23SPOmO/lCw8sCUTsUHNBIk8rBz0C5hMNaRxvw3KqhL75IUKRC9z0/ouRhVRQUQRMAzLPWisx4gjSzUklCRNRTdO9TlZiKHy/mFwCLfqan6SECo6lVd34u8xhteQT7T30ikP78o1+Ii2SNh9FB1yrKRUIQiUaoRZ579rlY30H8G1279R6JAGkjDaIa4qqu4VaLVbSO9UC3oD8haA3jkoiTxjpWIK0AOr0XXmLQtzgjYwutNPHDar4yEUknpTueffZZwWfT97//fcEbfD6BNAADER78kVF9CJ5X8crq8x8RH7qXjPV1qy4q+OzWknnUTKPdFTumIGpQvQ6V9an+JytYCO4o8igqUh7KAx0n2f8Q3tKISmGHuu7+f8PjI5qOTI7KyLUOqhdQNYjEG46VbAGYwcEOihFE7KGeTjr6rbnvK0ysITKFYgNjQLINkTJeGHgprX/wNynRAyeNQpPKpmWKVyb4ogPNKLXdeCFVLFrGJrJomcVuLnqDXi3xysIUeGuTp4cqRClUlNvgTKSpd8bBedF3OhBQ7ctQdYkm5XDDw4tlckyjUVTrLb4YtQQj6ROJSnhiVKbGRxlJL9lxb7Kpcun35qfcXhSNg6cD0joQx0W5R46SDgFVAZ01+GH8HiBcWVFJ0MbiFkhjX3v27IlTnICqwVc3Abmrm2IDLLrcMBFI4zpjSVwO7uxy2dZJF0C6lb0RDxw4kBnTf5cmGJpn0A8orihvXBqzLEWrKTi6lVbUERAQuQFMUYGoLwAsndcF1QDFBbxA2LS2rEJVEJaiK4nS90KlAR4VHhvXTx0i5zo51E87zrZHfpvFJ1j32rF3CMqLN+yUsvomR3do75kP2bIK5wW+ne21AopjX3zD7WwygA4qPWc+lLplbTRIgjwPMr3S6kVy8pW/I8VRXFbFMaPFFbhjqFj8fIGhyGeEhT11q2+Upg23sHkuSrxV13ONN2ZhENQxqr3YFIp7NGUM1C/QPpfUoBlCWKsahD5cJScRtbOYp6SULz/FY6uISyVlkeSd0VeDTsLLgvMWLKZaJrOLcw7aPJ5kdAeA+MUXXoyjO77w6KPcjRXdcfTIUU7RTZs3kZNG01os4Kh37NgRB9KgTsz70seHZrkVlUr2B7228UUAwEcErQMxInrsX5f9fdmgWEGUrS/6z61B2qUH2TDBjkDa/nvV1i2ViUg6KSdtjqTBSeMtjczt448/Lnv37hVoqaurq2Xbtm3S0NAgaA8Dp6d8AGnQFPCEgFUpmriqZFQw1qOPRR4TYwQQcMEADkR7+KQnBwtPDPhTl5RrSUQfVRtMIqKkG0AH4yRQHVpfwOFr7bQWBQi23HSHXD36loz2XGWLLPhB1y7fQHkc6ROH/hSIvpGoRIUi/gNQsvoxWMwCFnaMQRdvyAUnx0h3oOimonGZrLrrVykLpC0pClGiUxIGVTIxQSUH1kencETFiPihwcafiParGpcpm9dgsXLuK1IvNeieUTVJHpmR+bhqgKtJFmkRKz6+LGYSiUgq4n2pvkj4MqSKBF3MB7ke/En4gqQUb0omh/ul+8R+ad36ySw45aWv20oE0qALALRYwPke1mRrcT8/eUoOHzoUzxcfOSqXOzrkoU/FKzagwTYmCZMlDnfffx/pkESJQwA1Pr/1yFyX3wH4Ueymv0Re+tlL/DtolocfeVhF193dVILoi6oHwBOUPNFqCyGT8dFauI5jxr0aXHxP5BykkQF2kjh0HaRdnEzjRYfrG5JztSva6AinqgpHVUJMa85K2gIJr/GQstOE4b8WWap9qSgPAA59L5QMABhGl1MRdi+J4hMe9MlAt5x59Sk6zUEqFywtk/DYKCv5aORUs0iqm1dK7bL1Utmyit7KiNA1R/w571dw2CgLh1Nekb9YqlpWcbNrx98lpdNz6jCjY7yIGtZvIy2CDucrP/F5WXrzvap4xq+6y+AlQWc6TeHSdWK/dB/bL0iOgk+vX7uF1X4ocy+prImVjkMOWNm0XGpXbGASMBAs5YsA0kEAKikL7TiQBPLFqMkX1UsJXWPQ0kw1ZIDBFfy5SaNoVq56dahyy5ukdWpVy2qaTmV2MfOnqYViiUAaYIfkoZ540zlfowRP10qb6Y5jR4/GATKUF4iGrUDaXKpulvpZKUh0JQe2BVDry759+9heywje2B8ibJ0Lx7r42QvPvxgHpbMNldK/eskiaYJ0hrDEKUi7opM2RtIA6W984xu5i6QT5RfSvK6I5vD5D8kaTIcEFYOIBvGZr7XKohwMXsYAGE15gGQck1dRFdEhYkVlHMvEx0McFdUYYyo6ZTXh9DSTbed+8QwTXXgJwGgJCblIeExC3ZfZPgqghqVyMcBuI8EWLxAkDynlS7CARoG3B3TVME+CBwfaV5144X9LRdNKGeu9ovyxyypo+g+dNnw/bvzVP6D6gl8B8PGgvSpAMciWXgOdp6n8gJwPL5/y+iZqmVEgA1N+RNhIOEIDDoBFUnXZrQ9K0w2o6KxUChJQQCzuCbIRgt4Wi+oXgC0BXPHO8EjRX36qRHycx8UXCftI6l88Wuf2jvdekeW3PsKEaeYW927AZMUsekRrPBfwvPvffdeymAV0B0DaKLtDFA1gtAJp7HfJ0qUsZjEqMfDzuYpZdLkddNL4osYCMAbtgeU+LRLXx40xQ60CrhzrKQoHyUbEz+7Np368pKXqeuLQ/UNzCAWQztDbT6c8AIyL1t9MFQL4V+UjATmc6lKCziUsNNEiPQAurU0RKU+MqkQbqg0raxgFRqcR/QXp/wF1AoBKV1jARxoSP3gwA9ipw0Yn8ckJem6M93VRSYJmsgAtcNNQigAcIdmDcgP7ZhGIX/MQEaG5PygGAC4iV2x75YM32SEFdqBoYzU+0E1zIrwYUASCopbW7Z+k7hpqEL4gyA2HOC6cH1Qe6MjCXo1QhoyOUPVRt+oGaVi9RTrf+zm7vXQde5vHx4JkJQyaUOSC8yYvrxf7sP+hanAwUxYeJRVCTbVmNgXw1r1jVEIWBTDKS5qNEabCLGZBG7LVd38+JpHMLlA7j6Z1ugDcM0qqrRZjWfhAf9+s9Ywl33rJNiJxRK/G/dbV1kqwRMlEzWXh+JnxONBBGxUbxmOgZBxl3lhwnPq6uhhRYSwZx/6QrBzRStlhK1FcoozAsA+Un/PLM+6knc9homucLJKe5UTuIq5kAqQdqztyxkm7OJFWFxca277zR6S6dQ3BTAcGgABoD1AE8L5AJIgqO9IPulLBJ5S4+QA6GsAoakRFo9T8gpPVvD0mx0JsEFvRtEyqmlcpFYPmZ00gj0xStoeCF9iPDl45zwgcMjmqJqB2YKPaEolGolLe2CzNN95BIIfuGtE5InB2N/cH5PiL/1smBnooMwR1ohzkthHQwKejirG4qkajILTWYfAzQWGORunQtwMFPlHhSweRLDyu+y8cZ9IRNqp1azYxgg+TN/bzZYXuMTVL18QqKFVPyAHOKbvBaOoMzo9mLBWLiqLTWssvFOzg2DPKDsr6SI34BOX9OC+ck7uLkXvGnjN8E7o7+LT3ZoTNpBFqCkebkd+lsHGCTZKO02MSPDt0hyOQzindkeHnA5EwuFUAY/XSdQQZKg+KilQpdlW9iirZhFZ5asDWlJ/xpeUEWbjPgarAz/BAowCkYnGramwbRZWiUjKAe0ZiDpyt6ttnOjm29AKPHSKgQveMSBUR9/LbPqV8oa9ekGnos5E0GxlkohE+GYjO4YhXs2wDuW6AKxz0CNiBYiXlI13RrIpF+KWAQhs0BehT58jSbVWSTf8S8MGQyeELA4U7Wi/CS+/+lOfcsGYrGwXUrdxA4Icjnq6EWXnHrzCix396d5upsVHNYhVfAfDuUL0hWaaO2UCpvda5ndI8dDU3SBCRL+AYyGsH5PrJg+IPlEjjxp3uPe2xPRm/i92L9jIw0IztMinw2TqyniJUvVdyAtAYpxGkM/DezUQknVTdoRezQCeddZDOMDAb7y3KzYb6ZGJkMNasFT8DeOPTHoBZgugV/szNqwlg4K0BtlBUoKMJEpBYD9sxMbdmq6x/6DdUQQZM/FFZF1Rl2kAsUB06MCX8dItOy+XDr8vFfc8T1NG0Fa2+Qt3tcl4zTwLogaZYedevMsKH6VA1ko6LWtlFhTpmn7AdFgpxyAUjutfd+TTfa/yMkfN0lF1RVJWf8iGh9C40QK4ZNAvm5cSL31X0h/YyQbcVvZyeFAwUJXf+KnXX7FQzMcqIFyAbLCtXJeoAfSRlWeIOIyqVkFWd2Itjry881oy62ZYM0kZw1spkKdTdwS+IzBWxGG/EAlDbwuSEK1m1x0pvj3HPcbJdeSySdqXiMB0Jnmtl4VkCa907Ql1nzVeAUTOi2hHahQLoUDiBFldIfg11nlVrT0Vk5PplRsoASkS49Ws2y5p7v6h5ISPZFSYwIbkHwIWvcrIWUHC8u/jLF9hdHBE5yrD1XoJoeItqQpZhT0XoL4194qUB5QWiZfpbQw4IkISLH3TbsLMEt6v5YTO2gdxuVPVpRISNCFYBoY8UBuiGIhhKQRKH4pzhAfnomb/kemgXhiQo1qloWsHoG/x148Zb2NkFpfXUSQfQP1JFznohCyN09IpEtAyvDy26oaJD9/WmQ6Hq+wiAx4sQkTfkf/i66L90kn0eW7a6rY/OUHYpGZB45Pep0x1mmig+ZHUnMreepKT7NiYOMzDPTiNp10HaaSSdbyA91zWjtzPtRqcYPfafPyb96DiCwo6xEYIvfJfhkww64uJbz5MjXXPvr9NjGkA0dOUCq/oQbUL1oCiAxG8ggOPpV/9eBtvPSM2KNoLWaM9lAiHsQsFRozIQ9p+X399Dj42aJetoZQoJHKRw1GdrRlDggkvRxBXWqdPqywEGTMESdEPx86sAETAUJNAz61pvaJDxBQE+HkoN0CW9545I97G3+cLAueH49Ws2SVXrajYlwLL89k9LzbJ1lOth7ugICAcTflmMU+KHBX/XC1lUGXkROWw2VxAfVSF8EYKT1sAa1EwRaaQptudqvnEXq0LdXbIUHbg7aNf2lhTwHB0p/mskXnrnzteJrfF6LJK2w0knpTvMErys6aQ9+nwAKCChA0+MriAANgAy6Azwwk033iad7++RvnNHpXb5emndsVsCwTJqkeEJDdAqb2i11fIJST04u5XXNdP97tLbL8j1U4cZPaKDSml1nSy5+QEmBGHWj0pC6KtRFo7OKij4gBICyoyyukbSB4i8EcmW1jQopQptQOFZDdmckhiqiLuC4IuIFZGyepkoyoFYiSq/qQhbbHWfeI/gDFrj8qHXqTCBNA9tt4xfCtgf1C8BTZKHqF15SasO43oXHFBCsQXjmRxjApHcf3iS48U64NqhfoFHyvoHfyPNfocFSsOMubZAzxZQ63Ory+5sbeRoJR3mk47ZY5F0foN0/BeSowuWyZUBtOB8UcKNiBmf+YggEYHCZ3mku4MmR+BjIXNbevP9WjKvSyqalktV0/KUVAIAzg9/+BeM4lE0A7BFtNz24G9SjRLqu0o5IMDs+ulD9NagxzRL2tHiC5x0r5TVL6aNKiNXrWwbFASoDiT7AJxIVlK94vdrxkwTWvUjkqmQG45zPb2VFYt2AgFy71R2oE9kRQ1/r7qd+5noi4QGWahDoAdlgmpDmnr46Vuiy+tApSBRCBpHdWOHj4pyIGQCFl8yFz8m/QQFCZrZUm6Y1uJOkUpaQ/DQxknBztFYZ5KGhrdvSs9BosPaHq85knYniI8NyyndkRGQzloxiwcjafhXQHLGggkkGkeHWBVoBAi0sDr+k7/hOivu+DR508GOk1K7/AaCqm516ugeFyGPff7NZxkBN0Hf/NFeadl+r+q0baBMRro72UZLjaue4xxDwrCiWiXitIQhvavhWscu4GUEaCbkUE2J6HpSNRAAuM80PFA6Z3TthpqCwItEKRvzIlFYorTPoIXo+6y8OKiJjWqGVX50XFEVi6Q2tCga9AptTsGfhyeVxakGvNgfm9NOjHFMoHzGh/vZiJf0S1qLkT/14E2X1rmlvrFt0Jt1CGvZou1IN8Uh2x7vQqA7sgLSHn1WBjrOMFIsb2xlwhD9+8y99RDdnX71KQIekmaIZKtb10p5Q7PBktH5ZwL4b9AfMIJCwg+tqsA/mxcoR+C/AeoBUSamEpTDaN9VGigpVzvlpYGx4eYGCANg0e4KCg12K/f7ZRqa8KmwUnRAbkhaRBX3hEMjGshqRkjg7LXKS8j+SEnA5xpRtOa/oTTjqlci9kHFh2amBMUITZVwbpTwldPKFAlYSA1B3WBOsT5eQmU1jSyecXdZ2IlC41zaBj3LC5D4xael412NojEE2+OdjyCddQmeRwEavCh8L9DTb7S3S8rrGqVisWq2qS8AQHCykOp1vrdHmm66jV1CapbqYJp5EEDxCyJXcMREaPQ3ZOOBMCNY6L0ZIcu00ntTLqhV/iHy1TxIplgxCY/sWpkOA7RhGKX5lYCTZqQMG1Y4/KlHhOqMWM9CdSFVL0hURvpI0QRKVKcVXdp3/fT7tGstrV1M5Qcd+3xFnDe8ZNhyC2Xj/iDHjSgezQ4qGlpYKp/+YoeLdvmbOP1Bu7YHqzOzDXgJR5H4IU5/34lP3da+C2XhabrgZR7DUr65wYGyz1+Rj5EquqSYqQuAB4pJoFnG3xdt2MlE3oybS2ZPEGDWdeKglNct5gsEoAaAputdkZ9qDr0gB/8meIPvhdwNKgrYrMKMH010abYPUFbSOFA9AHVQHGysi/Jg0smqOawO1nrTXWX0r6xLsbBoBRx1rLNKkJWT7e++xErP2pU3cn1UdrLCc2RAaxK8hJQGkqKgYNDoFl7YoI6QF0htsf4kT21f82srW0CX9JTnjrTcOUb8IGzvcyEkDrNCd2D+PRRRo0y76+g70rB2C5UT9StuUHyvYUESsevYu/SygKNe47odJi/ozAI0hsKqydOHpapphZRW1xNA0WxAr3jUeyKCbgCtoMqvVFRL75DxMUryQCvg35AOIlGozP8nZnyx4WvCJB4KS8Y4C+CYKY8DvYE4na2v/DE1CBKLNFASFMyojuzgs9HvcbD9FItsFAUSpZpk8PJZzXyqhpJAvBTB8wOgoThBshb9Fd1ZPHSzuXNCKe3FNtDF7d1KE21cQRWvJFsrpQGbNrI1fg+ANKycm5tBf4q4opM20x0Zk+B5+DmBhA0RMsyNQn1dsrhtR5zXIXjSnrNw0atliyeAD3S78X6ImT9BcNZ9F45Kdctqgh6iV6hB2IiALn7KgxlRMkYDxzu44VGtUa4kdzCCQscY+IDQ0xlqjkkViauuKdNKeocGB/B0Zrn7JPcHakJPBrJfIakOZdmqrF/LlMkd6AtG2RGlN794Qoa7L9HTuhoUhk9k6PI5JjuxPdQ0sEKtbMbvVAcctPJCxJ3aUoikrebNFsglnfAZud3MqtkB6qTj11bALcRRZoDFcqrucAWks6aTzjyGJb29Eq0ATTJAD/I7fGYj0tMXRJg9pw9TcwwNdO+5o5S/zayT+QhaHwuSlkgw1q+6icoI+JDAqpR9GStqxM9y7rFY41ZooRklj4eYOAQA+4uLZRyOf2WV1C1DGseIWXOxA/DrXDTAW5VwT6j1NLMkzIWuCKGfNpOKqnEvXhioJoxO4VglMnDpY4IwzKiCVdXSuHY7bUrH+6+TeoGqBc8SO6ST0y4n9bG47WaaTNlfzNchA0+o/cF4ak13I934pKFxlpOCaBqzYnvfeiPaDOFNJkH6ye99Tw5/8EFslmIznZVIOns4ltJtgPZaNa1rlJnQ2s2xCA6JOHQ/mRwdZpn3YMdp2nLWrtxoKFaxk5hKaVizNkJTXUT8aGxLNQQKR0orJNR7hSoU5cKnEn2IbGHFqheO6BV+2AZaZlIVlNIpHllVH6KsHSZRReSz9cayqIykQ2AEHWngmT2lfKi1RUn7UIgyTrkfwBoUC/Y53HWRkTQqZMLjI1K7tE3qV9/EaJ0dwK9f5tcBy8b9Qb6EoAJBCTwqLZ0vHr/ZnJ9Q2lvYBjhbR5qNfu7uf/YgHO3fA3QHulY1Nam2eMkiaXS62r17t3z88cfy/SeflA8+/HA2SGclks7QW83WPWVjpfb9L0nj+h3S3/6xNN10B/lceHh0nzqkPsMXL5OBSydpHlS3aqMyDZo1lZk/yYGO0/SKhjQQwAqHPdXyq4RVghOhASkurSS3iyiZ4g8UoIzDfwPqCtWRBV3CI2PDBFYa8iMaprOfqETk5Dgb+AKsoavGv5Eshb55xpcDHVc0X2hNuodoHV7VKLoBfw7eezI0LF3H32bSEPMGy9gVuz6tpH7krUclPDkmQ5fPxzrX9J0/Kktvvk9at9/roL1Y5uffxq3k2VUcAV3cWVhRR/FfKanv2950Odp/noF0ZWWl3HnnnXLy5El5+umn2ZBBX2Izn3GQ/sen7F2JHK7VeWgPi0a6j++XxTfeRrN7dCGpbl3HaBQRNPhqSO1YWj3rJs7O4KlAKSpidxmAaGlVPfsdqq7mMFhCt5goo2vdJxr+1OKDmb6ffQL96NXIqBmKD6GigpWAUHDQhQ6ctFaYEihWntDRac0bWrXGAievGtOWyMRIH13zcDxVBo7twywECpagPVmYjXDxb0jq+s4fl8U37KQnCCslQbVMjLGDDBKyKK+HVA/zDYc90FD2lkIEnWieHIHcrJ3E0xtWx0hv/3NfXcf7zjOQRqCyc+dOOXv2rPzkJz8hWM8J0uhSnBHTf48HOVc/eovmPfBPrqhvkpLaxVJeu5hdvpEca1i3nZ1Q4iUpyW9ee+Bify243wHYAHaQwuHv4HbRPBeWpXih6F3AEWmD48VXgbIfVf0D0bwAnDApjMoa0gzgsWmQhEQdky5FlMLpfQ3BfbNZ7bhqE4bIHFQQKBaAPdz4xBclFYRqRvhcs4/kBBriioz2d8nVj/aqjjbhMB321tz3Jb4QwIWjKw6sWUPdnbQmXbThZnqGQMONF6ORWrH+ginwz5kBaDNcZJ/qwAgcAXWegfTo6KigCfHFixfl1VdflXPnzuUApPMgkj6/9zkZvnJBs8L0USmB5Bm6qsCJTu/VN/tByO7bBwlMNB1Ax3FEmADJaDQi4wN9MtJ9iVQCgK+yaQW5aUS0SPqBHy5vaGJyER1d6EoXCLLiEOCKllvIzwPEAcB4KhCd4yUQCY+zx+EVNIJdsk78qCpkv0LdnwN9IFEkg8ayYVqlVi1eIUUlpVJWXc8oG9F158FXZGKkX4qr6piI3fCpr0kgUEKKCZRNzfI2lsSHUVIOX5CpMBOOMLmCRM967vXHN7vXwf5rNXdrOgK2OYdp/EKZ/TJ07ziJB+HoGB5LHCbz7rh+/bqsXbtWLl++TP66vb29ANJWtwJAY6SrQ0qq6xhNVjQuUdFhwiU3n9bo0ALXPETB7KYSKzKZYmKvuLyGETC0zYHSSkbCOl0BoyjQHTTeB0gHi0mP4GWEakCcc6nWBBeJUkTIATQwuHaJydPGtp1SszxxIg8aaQAsXhSQCgJkAeaYR0TyKPUeunxGNanVOrLDVhVl6rUrb1Dl5SIy3HWJLxFowbtPHORXA9udaT4g8ZG0/q9CJG2+VR0B22xYMOwueWI8tWPZe4E53bdPi6QzVYfhtroDEfSSJUukq6tLDh06JNeuXSuAtL1bI9lauQFp46gQfZL3LS3XvDdmtd+cdRKIqqEOCaNlld9PGR+KYeDsBxe+4so6gmpxpep/ONzdwW40SJw2rN2abFLifo+oGm2+Rvuva23KfNJ75kNWGsKWFUUraGQLKgk0CBKUSFTSebD3GiWOQ9cucZx1K5CsnVGTqAMVoudEF8T4feEU5OL3mTiKTm+/9m8lp8fJN5A+duyYoJFvT08P+ejBwcG5QRqm/64Xs+QB3WHvlsk9MNsbp/O1EJWP93fLYOdprXVVBYE1PDZKz+zaZW3Od6ptoduboi8iouTBSyfoJ7Jk+33Ub+P3KAtHQjaIpGZZBbu+4IsG0TO4b+jCFeVkBo0CWFtF0GY9RmoXz/wSzD7V4RSgeTd4LJJORnfs27ePlwf5QAC1sZO7pbojI4nDAkin9ozkYCvooqFqQZEJ+GnQDKgKJrDP8gAAIABJREFUdGtBdI0IeujKWXLTaOSLBdEzqJKYBwlkfCVldMlDUhPFQ5AGziyFKDpZFD33NbMD43PTHKkAqNP7yOkxsH6RckLI2OI23fH888/LyMiIRCIRmZycjJmZ6eEH58AswXPdu2NegXTGrv2C2jFomtD1K6RZisvKmcxE6y2UkatyczS1HZfukwdJgaz8xGdj/RgzUus7j2bfKbDNdt3QEW5unt/5cZxPstNjoFaApJ9eFu78kEm3cBukgb8IjvWqXeMAEuqkCyBtNU0ZfDUnvS3m5wpITEITjWQo+hkCfIvQaAA9EsMTAtMrSPOgl27efCcrGQtL8hlwCmzx3L6ZzY6/753vO/l451rDyfG4rgbS+RRJP/PMMwKa2WqZBdJPPvkkEb3ASSe6bQpAnd4jN3trFMmgihH6a/hbc6EPiLI/RVFLcWkFKyQLS/IZsAdqVsnARFFz9nlo/SztnYtpTjKskcbR3I6kHYH097//fSJ6AaQTvdOSPySFNdyegcKL0c6MJgY0u9zzXNTGzO9SAk47J5BgHSfH4ygNScNM3TmeAOkC3VGgO9J4rjK0aaYeuQwNN4u7TQ5kZqCeS6U0Nw+tMQpZObvk52X1ZaY46XlLdxQi6UIEnZWnz9FBCuCcbLqcgZkRsJ3MbVSibLymMVLJBuXC752dl1Y67kFOOpkEzxHdUeCkzRG0C3daYRdpzIATEEnjMPNk03hQS6QnNyYGnZ+4U+B0foSZLZweK0Z3ZFDZgdE5pTtcBWk9ki7QHbgUBYBI5wFLf9v5WziU/tzE78EZmFlRH+YRxVMezvbvztmlckwjJ+0lusNVkEYkjZJE113w8konbU8j6s6tWNiL9QwUXpBO7owZQLOKnvWAQwfe5Jyz1bFTAU0n52BcN5Vjxb4PPKjucBWkEUlDgvf1r39d1qxZIx0dHfL444/L3r17paysTKqrq2XbthS6hecNSBeit1QfLPe2KwC03blUcAvvQruwlt7c2j2K3fHPtV4qx1oQdEeBky7QHG48YKntIz0ASe2Y+bqVCiacA5nzr0Tnx0h/TlM5JrcxRNGZvJtyzkkvXO+OTF7W9G/c+b2Hwtw7ub5m4iIxqKU3r6mApZPzcDOSjqM7PJY4TNbjsKDusH3XFKgO21Pl+orpgYnrw8mDHSo5nJLFze5bkp4OWj/9XIB0qsec/5H0M89I24YNsnB10gWAzg0uGcE5tYRWbsad26MqIMscOOcSpDXWwtEEG4EdDniZNFfCwHJCd/zt3/4tGyH+4Ac/YOJwYUnwClGcoyfC1ZULc29vOmcAOT5yTrUwJflRU41ok+85+RpOjx1bPwsOeKmAtCt0x9e+9jW57bbb5I033mD/um9+85uyevXqBaLuKABF8sfG7TUKcz73jM6W0s3w0KrqbyZtmJmvQKdA6dYdkspxFwRIo1MtQLmzs1Pa2trkW9/61gKQ4GXm5nbrZp2/+ynMe/y1taIt9DVm4Fj9zTx3iSii9KijVIDSjfs1leMaARpjyLSXdM4i6ZqaGqmrq5NQKCS7d++WP/qjP1ogIO3GrVXYh/MZWMiRtDlKNlMWMZ2ClhBUc2UPwNIDZ+N1tHc851d+ri1SOWbcNqA7tFsrk3dYTjhp48Q99thj8p3vfGcB0B2ZvIzu3rzzZ28Ldc7nipaNUbP+9xmgVrCr/79ZfGe+M9IH6VSA0o37M9XjWkXSmSwJz1kkvXBAuvCp7cYDlfo+FipIY8aszt0IulZgbTeCTv2KGF8Ldl4l6R/Jeg+pgLQ5isb4OcvzUSdtBulvf/vb85DuWMgAkalHy+5+F+LcmyHPik+2Bub4eHqu6Dj9yDnXFIf528HuHRW3nYbWBGkP0h2uqDvmfyS9EEHC6e2e6fUXwjVIBMyJImn8PB5oZ4iN7H31WcXzmb4b0n05zIq8TcZKmbzbCpx0Ru6O7N3wGRl+Xu40k4+JlyfECqidjzeVz3/nR1FbzDeQzvSd5wmQzn+6w3iZ3P0kTPVBWJjbZfpx8cKsJmJyE6k4ks+JWd/h9llaPRHZfCmYzyeVY1tF0tmQ32HsTkE6I3RH/oP03Fyf2zd9YX+JZiA5IM3fuXP+9ZZpcE4016mApFvXLZVjWwE0xuMlkG5paZHm5mZOU85BGvrqgwcPyhNPPCHt7e2W1+6HWfWTNkY2Cxkk3HqMnO5noc25VcRsFSvam5dUQMvpFdLXz+axrMaY7vHN6g4vgXRra6s0NTUVQNr65rT3MKR6Yxe2SzYDC2H+nUfJyWYtF8CZLkjaPae51kt1DGZ9tNciaU+BdH19vRw4cMAjkXTmHh43bsj5v4+FANBGKs29fEeqYJXqPZXt47kZSZsj6Ch00VmqNsR5eIKTzs+KwwLNkeoD68528x2grXTO7pxzLgAzF8d0A6hnKVGMGmkcIMOFLAWQTgstClF0WtOX8sYLYd6zoxbKBnBm4xh2bqV0xjErktaShtkoZEkFpF1pRGucVHh35J+6w52Ixs7NVVjHagYWwvxn7mWUDmClcj9m+3iJxpjKOKyUHfgZkoZeBemMqDvyj+5YCCCRyuOY6W0WwrxnPopOBaycXtlZNIHTHbi4fjrnmwik/RrVYfjDxRHH76rASTua2oUAEo4mJEsrz+d5z1zEbL446YBVKhc628eba4ypjiVO1eETiWo/8DJIu053fPGLXyTd4f3OLPMZKFJ5BLO9zXye/+ycW6pAlcqVzuaxko0vnajeio/G1dI10oVIurpatm3bJg0NDYKKGmgBcyPBy85DlOxmW3i/z16Umbu5zbxKKB2QSnVevALS6YwjLorWJkKfSy+DtOuRtLdN/wvgnOpD6s52833+s3d+6YCVk2uZixdCsvGlcu5W2+hUh9cj6YyAtDfVHdl7gJLdZAv39/PpGmRO95zs/kgFpJLtMxP8bzrHTLRtOudujKSN+zEqO7xIdxRAOhN3UmGfphmYT+CsP8bGGDO755cOUDm5NbN1HLtjSmc85oQh/FX1n2VTfodz9YS6w3uRdHYfIrs33cJZbz7Nf/bPJVeUQzqgmKl7O9UxWSUM9TEalR1ejKQzopP2Fkhn/6HK1A2af/udL3Ovn4cOl9m/EtkE6lSBMNOzks647IJ0Nu7YvIukM29Vmo1pz/TtmY/7n6/znpvzSgegUrl7sn28ZGNMdzxmZYf+b3PSsBBJZ02Cl5sHKdmNtrB+P9+uQfbPJ11gSuV+y8Ux7YwznXGZARrHSwTS2bjKeRdJu6+TzsY027mtFvo6+X4djOPPLc2RjTspHRDM9PjSHdtcVEe2lR2eSBzmpuJwIRRJZPpRcGP/+Q7M2fjYtTfP6QKTvaPMXitXx51rvOmMada2BlUHjmkG6WzcAQswkp4PwJDqI+W17fL1WmS+StDOlTLG6+kAk51jWa2Ti2PaGWs644qjOgxeHfpxzcoOL4J0RnTS2XfBy1dwsHOLen2d+fQV4437KB1QSuVuyfbxnIwxnbGZaQ4jFz0XSGcaqJ1G0vMApL3xYDm58ebfuvl6DbwxbqO8zhjTZ+s+SQcIMz3GdMZm3lYvA9fHbKXsyDRAp8JJ5ylIz6foLdO3eab37w2gc36W3ryH0gEl53Mwo3JIZdtMb5POXFhtawnSpts3G3fFAomkszGVmb4F833/+QjO3r1v0gEkJ3eSWaeSreM6GaO+bjpjs0N1WCUNC5G0azrpfASIVG5Tr26Tj/PvTYBOB4jSvTtyeexkY093bHPJ7pLx0UY6JNk4nfxef0E6jaQzUhae+cRhPoKEk8vp5XW9CXbJZ8yb90y6YJT8vOPXyPbxnI4vI1G0haoDx7FSduiRtPmLI9XzsNou70DaXln4P5pqhNycssK+nM2AN8Fu9jl4e5y5ktsZk5TOrnt2107nZTJrW5M2Wgdio9G/8ewyeedgbMeOHpE/+/M/mzWhd9xxh2zcuJHNUPBfU1MT18lI4jBzBkuZnL7s3oT5dbR8jZ71x9Fbs51LoEwH/LI1i+mOMZmqA+eRiI82R9J2Imo76xjn7sjRI/Ln8xOkCwCdrYck/jj5NO/5NNbsKStyFbWner+6CdJmRYc+pmQgbTV28zw6uduM2zqlOzISSbvPSYPuKCy5mwEnt2MuRqmPz2lMk92xpgs+qY42V8dNZbzpjNUOzaGPKREfbTeSTqaSMX57Gr+c8HNPRNIFkE7l9vTiNl4H52wxielfm1xEs+kAXvpnnPoeUh23XZBOVMSij9juXW8nJNDHZCxSQiSdc7qjANKp36De2DJfOGi7j5M3ZjVV8Eln9Lk4ZqrjTXesjkDaxq3j5CkwHtscRRujc/y9ANKp3iGF7bQZcHJr5nrSbDxpORpiLiLnRDxqjqbA8WFdA2ltR4n2NxcfbYymzTSFVVRsJNoSfdeZAbxAdzi+NQobxM+Ad4Fv9pXKn7GmC0Cp3qW5Oq7d8br1MrM6z0RJw7n4aKtxG6kKPSrW15trfo3bGf9uR4LX0tIizc3NPExGilncl+AVEod2b/r01vMq6Jlv9/TOMhtb5wocjdFfNs7TjWO4MVdx+7DQRRvHaRekzeDsxrmmQncUQNqtmZ83+/EqUBs/RL072W4ATjpnl+vjOx27G+O1y0XrUXBRjm9xp5x0AaSd3lXzdv0c37lzzquXxzYzcDcAJ53bK9fHT3Xs6Y7bHEVjHOnw0ameh93tCiBtd6YK65lmwOtA6PXxZa84JdGta5XY8upt7iYt44TqsJM0zPScFUA60zM87/bvdfDz+vjUDZFuNJjubZXr46cyfrfGHNtPElUHxmiXj07lfOxu4wmQLuik7V6uXK2XD8Dn/TG6BTJu3gVeHJPV+bkVSTuJolnE4oHbqgDSbt7x835fHrhjE86x98ZmlIvpw/YCKHphDE4fFTfG7CRhiPHlK0gXvDuc3l3zYn3vAeDMtHp3bG4ASyZuH6+OK9m5pjtuJzQH1g3oSJ1sYBn+vdNIugDSGb4g3tu9d0FQzZV3x5cuqLh9L3htPHbPz61xO6E6vMJHYxxOQbogwbN7Z+X9et4FPy9H0W4Bitu3j1ucrtvjsrO/dOfUiubAcRPtFz9HwtDnkUegANJ27pIFuY5H7lDLuffW2IxStrke/lzdRumCXK7G7dZcOuGi9XXzGaQLdEcu79isHNtbAGh9yrkfo1Vkmqmy4HQuez5H0DpIpzuvZpojWRSN43lBeqdfd09E0gUJXjqPoVvb6o+C8U+39u3WfnIPzsYz8ToA5nMEnYsoWj8mClgS9TN06052sh9PgHTBYMnJJcvkut4CwcRnmrtxGoEv3Qgvk1dS33c+A7UbY893qgPXsQDS2XhSPH+M3IGevanJ3fj0aNmtyM7e+bqzlhsg585InO/FjbGnkjDESL0ivSvQHc7vm3m6Re4A0N6E5n58VoDh9Sja61RMsmufLkg7BWgj/+0lPtozkXSBk052y2bq9/YB8MRwsZwcCcqvtoQyNRjTfrPPjRuBzXz0dEEjS5PGw+TTWK3mxa3x200YGtfzkqoj1Ug6I+qOAiedzUdYP5Z9gMYW7w+U8L/fXzmU4cHq4zISDRk+pLZ7t8AhO6O1PkrhHNS82AVo87peozpSiaQzAtKFSDrbj7UzgM4eSGc/etZnPt8SgokiUK/TMHPd6W69YFJJFmJclN45fzQy/vA6TRwWQDrjlyTTB0jtLtzfXyrvDZTIH6wazNAAUxtXOoPJd97WfO5ugVw6c5rOtm6N3xxFz7Vf/Xf4E1SHF1zvzHOYc5D+4he/KH/8x38sa9askY6ODnn88cdl7969UlZWJtXV1bJt2zZpaGgQNFpsbW2V+vp6OXDggDzxxBPS3t5ueU/88B8LPQ4TPyzOwXBy2id/fbFGzoaC8v+09cqi4ul0nkWLbTOv0TbzzbM+iV0+o1zszi2Qy+expxpF45y9yEd7hu4ocNLZeizmBujrk34JT8evE4mK7Ostk59fL5NI1Ccbqybl11tHpMIf/zgEi6JSH5xy4XPR+UvEKqI0w77VDOczNTCfomj9Tkr3ejgBaONLGtuheMVrqg79Guc8kn7sscdkPoL0VFTk2kRAzo8GZdpGiFMVmJZ1FWHBn+4viYEvNOWT9wZK5Y2eUjk3WmxrrInGt6Q0IrfXTciu+jFpLpmyeRqpgbKZQ0a0fy4UELxobEy3NJVMyerysARZWpa/i51z9fLZuU052aU6jDSHHkV7qcrQeM2cgnTBBS/BHQ8g7g/75cJoQE6MFMvZUDEBAyBoZ8ENUu6PyuqKSdlUOSmrysOyrDwipUVuPIbxY8ALpHMsIIcGS+WdvlLpnixilOzGgr1UBqZlY+Wk3F4/LjdWTUqlKepWx3F+PONMIMK/Mh6Qs6GAnA8FOedDEZ+EbZ5HcVFU6vBirAzLhsqwrCyLSGtpxJOcpNV1cSv6dOOap7MPN+5uY1RsHEt0jp0bQRp3ohdVHalG0gWQtrgjAcR/fbFWLowGZSTik2mbQJHo5sZNAxCpDkzL51tH5K76sTSeg9mKiVe7y+VfrlXISKTIVtSZ6sEDRVFZVRaR/7h6QGqDib4QZsBaj6riHjQNzo3P24nhoPx9R5UMThW5M98+kbKiaWkonpZ/v3JIVpRFUj3lrG/nFshlfeCmA7pxHqlG0V6mOjBNTiPpgrrD4m4eCBfJH59YJIMR97+dP98yIvgvtcU6Wv3x1Qr58dXK1HbpcKtFxVPyf6/vl8ZiM/0RD876bs28pBVPua+3VL7fUTWLP3c4NMvV//O6AfLuXl/cADWvnKMb52IXoI1Rt74NomiveEdbXROnIJ2RSDrfddKZBOlbasdle82Eq8/TR0Ml8m5/qav7TLSzcv+0fKZ5VGoDAOnEUbMTbvLUSFB+2VfqGkVjHHsBpLNyW8QO4gZAz6I7onMb+hvX9zrVkUokXQDpLEfS2X1kCkfzOki7BWpeuNJunYsTVQfWNa7vVW208fp4IpLOd3VHJiNpLzxMC2kMXgZpt0DNK9fTjfOx2keihKFZ0YF58DrVkUokXeCkC5G0V57xjIzD6yCdrpY4I5OWwk7dAOhZNIf2A0vg1sYY+11UVRd6VRudTiRdAOkCSKfwSObPJl4H6fyZycQjzRVAm0GdVAd+6FwNmtXLUKA7XJjuAt3hwiR6ZBdeBWm3gC3X0+zmeZgVHZaRtYGDjtEdWhTtZW10OpF0RhKHBU46149O4fj6DHgNpN0ENS9cZbfOxypZ6ASkAz5vmilZXSNPRNIFCZ4XHp/CGDADXgPpRMCTr1crIyDtQHKHpCKLV3ze1kanE0lnhJNeCJH02oqwtJbkTyWbcxDwOLEnIuPTPvlgsHjO0nGvgLRbYOb8OmZmCzfPx67kbpaaQwNzRtF5wEXrV8ITkfRCAOnfWzEodzekU96t31V62UdmHqa59spq9+hMniX+YbEAaY9JEZA7+PaJ+jkrQwsgnbn7yg2gThegWbySR1E0rkYBpF24J+0kDt0B6dy8/gHOxFvjE6JjctzPLIBa/70HALsA0i7c7Cnswg1w1g9rThYm2rc5itbvXdAciKK9XAZunmI7IA2//ebmZm6a88RhXV2dHDx40FOm/9kB6ezTCXrkrBDaIFWaFcz75v69vr7xzxQe9nQ3yReQdhPU0p0zt7Z345zsRtE6j29Uc+jhDaPo3MQ6KU+lHZBGQ5SmpiZvgLQXO7PkLUgbwdcCSGNmfubfGcOaRHd8IlbGGFknum3deKIt9p1NkA4EAlJSUsJRhMOTMjkZtjxbv9/P9Xw+n0QiERmfcNenJWVkcGlDNy+leV9WlYWJeGj8XOei8ymK9gzdsRDUHenQHaGpItqfwqcZXtCDYb/UBKdlKIyfRWlriht2KFIksAc1d02ZmPbJ5fGANJdE6FmNZXzKJ53jAWkpjXD9kaki7htNB/B3/B74i+Ng3+NRH61TYa4fihRJOdaLqHFhKfIpa1X8rCwQjflgD4aLaKwPoyUswxG174AvquxLfSIjYXyARqUqEJWBSJEEfeoc4MeN8cBTG1vDr7tW7/6SwtNPkD5ZLxhTosUtTnr16lVy2+238TBHjxyVo0ePWR6ytbVFdt2xS4qLi6Wz87Ls3bvPJXj0xm5SuEyWA7cD0HoEHfenlizEFc/HKNoTII0eh0gcrl69Om97HGYmkp4Jcw8MlMgr3RXy9VUDcnwkKK9dL5dvrRmQPz1TJ19oCcnWmgm5Mu6XJ9qr2RHl91YMxW70sSmffPdStZwMFbMTCRrJnhgulp9cVX7SJf6o/Ke1/fKL6+XSE/bL15YPyT9frpT3B0qkwj8tv7dqWIbDPnniUrX8h9WDBOkfX6mQz7WMyovXyqVnkoW17Hv460tG5OnOCnlw8ZjcUjdBMP6vZ2tlaVlEfnPZMMtwn+qolPf6SwTYfkfdhHy+NST/fLlCpsUnv7l0WP7yXA0bBTzcNCb/55FFdAD8N0tH2L7r3b5S+ebaAfo+c7FCACuuXJsNvACYOJwLpNcPsGFBuksBpBM70Tmd23RoDm4bFQkU5R8Xrc+TU7qjIMGzuMMyB9LqYNj/Nz9eJH+wakDe6SuTxcUR+UJrSP7DsUXyG0uH5ebaCXmzt0z+sbOKd+Rf3dQT64YCQPqT0/Wysjws9zSMy03VE/I/ztXK2FSRfHnpEOVobRVheaqjSq5M+OUbawbl++1V7HryiYZx2Vk7Lu1jAfnzM3WyvjIsuxvH5Pmr5fIf1wyx1dZr18s4RgAzouX/eqZWHmoalbsaxuXoULH81fkaqQtOy79bMcTtv3uxWq5N+GnWj24wf3FDH4+Hh+n3Vw7JfzldR5AEeH/l0GLu86HFY7K3t1Smoj75kzbNm9pM0Zs5c6vrBJD+OIm6owDSTjE04fqZiqJxs1jtO47q0NahLtqXv1F0KpF0RkC6QHdY3efxKARgRSQIV+bfWTYkq8ojMZDeVD0p//18LekJUBifbRqR+xuV3A+NZV++Xi4vd5fL8rIwQf2vL9QKfKo/1xqK2Rb8fXuVXDWA9IH+UllcEmGnEjQzeOJijVQGpyQU8Qv6uXynbYBG/oiqsQBUQxGf/OnpOoL0nfXj8udna2V0qkhAtyDa/9KSEYL0+wPFfEnct3hUvrIkJH/XXkkABkjj68AI0rfUTlDbfEfDuHw4WKJAeq7+iYmi66hw/rwWSbe0tsgd84zucAucLT+W7AC0pkQiZ60BdL4pOoyI4DSSzoi6owDS+iWZ3epK/817AyXyvy7WMOr9xpoBKSmKxkC6oXhK/tv5Ogn6phmd1gen5Q/X9pN/RqSMTiy9Yb+83Vsqf7WpR57uqGSTXLTmQq/DhxaPyrOXK+NAGpE0dN2bayZJpfxDR5X8HyuH5E9O1TEy/s9JQBp9A791vF7qS6YlPOUjb/6nG/vY9qo/XMRoemNlWH53xZA8d7VCDvSVsDnAT7vK5e6Gcfl08ygj6W+tHeCLZ0NVWP772ZrkIG28u00Jz1ji0AndYU6uYv825IR26A4MD5z0fAPpRExUKiF6HOBr/0gURRvVHDrNoUfRvGzZF0ilcsqztimAtAvT6D7dMftuQkT8vfZqRqS3141z1P/zQo080DhKoAWf/GjLiCDJCIrhq8uGZWV5RMBJ/6C9Wk6MBGVz9aR8ZekwE4M/vlIpJ0eCTCb+2+XDcmSwRHrCRfJoS0he6i6XI4PFPMavtIRInYAT/vcrh+Vgfwn56i8vHWHiD62ssIDeQEXfU+2VcmvdBJOY50YD8qUlIdI1z12pkIebRkmBYFlbEZGXusrk11pCUl88LU9eUhTL+spJeaw1JHXF0/JfTtXKV5eNyIryCPfxd+1V8lvLh+fol2ghFdRBVaONUo6kE3HdCQDbDZCG4qOhoYFAXlFRznkbHR1jgrG3t5f/rqmp5jpYoA5pb++Iu6OrqqqksXERfzY+Pi6h0Kg0NNRr+xqVa9e6+HeoUXAc/In1rly5yp/r20ejUenp6ZHh4ZlWbmVlZdLSorS5/f390t8/QBqiyOeT+oZ6aWlulorKCipXJiYmOLaeHjVu81JdXS11dbUCtYtx6e3rk4GBQf7Ijk+0vg6oOIByUJPc5StA47wLIG15yzj7oXsgnTiStj0ii12k9/npwphsD97hiolkfnyiZ+u6HUXSVtrwRMOzAGojSF+/fl16rvfEtjZej8rKSlmypJXgZFZ3bNmyWW666cZZR52enpYDBw7K+fMXBJLU3bs/SXUIQPq1116Xvr6+2Da33HKzrFu3jv8+cuQoQfr222/lv43Hq6iokPvv3y34s6urW/bseZ3r4Dxuv/02mZqakoMH3+Mx9WXx4sXcRgHJUTlyRClYbtp0o2zZvNlytg4cfE/OnDkb+x1eAlu3bpYVy5dbrv/Bhx/KseMneD2T8tBGmkPz56BHB/acp1F0AaQdYkKi1dMHaRfuoAS7SA+g9TN2YXwuzXU6u3EM0mawNx5cn1gbkbTdMZtBevny5bJr120yMjIi4+MTEgj4pbZWRZuILl955RWZno7KPffczSgYy4kTJ+Xw4Q/4dwA3ABxAjuWnP32JUTRANxMg/ZEG0kuWLJG77vyEjIwMM4IOBoOMyBGlj42NyU+ef1HwooE+fNftt/ElxamORmVsfJznV1KsvrgI0sdO2AdoDahjyUIdpO1eBA+u5zSSzkjicGF7d6QJgHNsnh5AeziCTvFBsg3Serdwi2g8dmgj320xHmMkjSgUoGS1gAoAeJlBUwdZgNvQ0JCEw2EpKSmWW2+9RZYtW0bwe/PNvaQPVq5cKYiYAYaTk5Pyr//6M1IWjY2Ncu+993D/iK5ffvnVWGTsNkgfOXpUjh45RjAF+NbW1pD+wHgCgaBs2XKTbNywQb0sfvayDAwMkIa5/77dUlRUxPG+f+iw9Pb2yapVK2XzpptiIH1Ui6TN84djxe7xqFBLr9Md0OYzWYiN0nzEUrzdXNusANIuTGXKjStmAAAgAElEQVTqkXSad4/F5ukBs3Ey4ncOjm9s2idlRVFKmvJxsQ3S0EkbOWir83UQSV+8cFEuXryookXTxIFPvvHGGyzpDoBbZWU5wRbANzQ0LNXVlbJlyxZWMO7bt4/UBED47rvvkuZmVRb83nvvy+nTZ2Tr1i3cNyLUDz74kFH2ihXLmajEy2FwENH4z0mTgNv+5CfvSUh3YB+XL1+Wvr6B2BlUVVUSULGA7tAjaewbL5empsVSUlwioVBISkqL5eYdO7juG2/ulcuXr/D3AGks+Pdbv3ybY9mwoU1u3rF9BqSPnZh1u8UBtAjloDpA617R4KHz9FaNO98CSLuANlkH6YyCsx56zISRSAK+2l0up4YDsrIiIg8vHp0pKHFh/rK1C9sgrUfSRlQ1z7kZbU2JxUSJQ/NmidQdADqA1ebNm2KRNoaDiByRpxGk8fM1a1YzysZ2iK737XtL7rvvXkFCbnR0VF599TX+CWD8xCfukNJSlfDt6OgkWMMTB0lA7NuKk052jXSQxvHXr18nWzZvIt2iL/ia0JOCe/e9xePW19fJvZ+8h2NBxH3o8IfS1d0lq1etio+kTSAdp4c28NCIpMFB56OJ0lzz6xSkMyLBW3h0R4rv9wQMRDrR8+iUKvMuLkIJOFTY8WND0QmqBs+GgrH7qKV0Sv54HSr/sH7+LCmBtPn05kpWGkB99ZpVcttt8WXhVtcpEUgvXbqEES+iZCT7Tp06RQBesWIFwc0M0oi0Ab56NI2oed26tdweUTWiaywASnDSiKgTLamANOgOJA5ramrk4Yce4HHxUjiNJGE0Ss4ciUYsOkjjfNrWr5MdO7bz3KyWwx9oiUPDL41RNKJn/JtqDhFaEOhF//ms6DDORd6BdH674EE6l+wpTwJ62r2cDjDjhr4wGpSfd5fLx8PF5PKwoHz7wcZR2VozGaM0To0E5S/O1rLE27j8pzWDsq023gwI+wXoQ5/tRUokJZB2erm09RlJ6yBtUD6Yr24ikIaqA+oO0AwHDhyQ8+cVXbJhwwbZvn3rLJDG73QlBv4OzhrAjYTj/v37SSfoS3l5mWzbto2cMEAbUa4uzcO/E6k7oA65dKk9tp/Fixtl167b+W8dpP9/9t4EvI3zOhc+IACCAElwFylKlERSlETtu2Rt1mY7ju04bVK5rXt729y/e3Pbe/t0cZLmttdpk6btTZqkbRJ3T5zFadIojrN40Urt+0qJEndJ3BcQ3LH9z3uAgYbDATAABsAAnM+PHkvkN99827xz5v3OeQ/kHXYEvEdu3LxJ167d4N+DR39yz64ZII1/AMy3bN7EXwIo4N/N2dlkDVj6UpAOBdC4Fu522HfYqZkC0BhXtCCtHxzKYKgyumNEuei/2GMgAV4bZwdz6PWHeTQY0N0QDwlBMs/NG6cPLRjjH8OChr8ygmKEYiAf/VGdg/2uhQJNj9cf5NGlYQuVZnvoozUOzVEiMYG0zHrL/khykCimOwBu4QSW5IJZwCWDU0bp7e3j6202G61Zs4rgtie1pFEPtAFc4kBxCAX+zqA+AMTiAssVdAT+jxeB4AkSqwueANKLFlWxZwdK/8AAg7TVmsPUTXFR0SyQhsTm7l07+NATh4YNp8/QkkVV/IJCEYO0HEALljR46KC73RwHaZ3uSBZIhwCHeCxoNImAkS+2FLAeR6gChbo/qHVwtCGCYb7UWkDXHNnBQ6/FNhf/HpGNTWNmqsxxU9NoNn2p1c4CTCjPlY9zwIuWSlQgLfXeUMJQiQ4T47WkwR3v3r0rKHcqzGMoThq/B+CuWbOa/6AAfEFziP2SQ61HtH7SGGq5yE9aAGm8QNjf2uYPvhEK+iJQGgLdAQ+QXTt3sicIvFdOnDzFQTT1ODjc7D84FEB6Bg8tojjwc8HdLtNoDmHuorWkkwLSOLWGVQCLAJ9lOAFH5gG8ddNXT1qhJZ3gQ8E3HuXRD7pyZf1OxQ8V9ED+YKmDZUOhdHe030r3xky0yOqmvaWTZM3y0rE+KxVke+lg2QRB6+OLLfZgu0+VjdOvLBpl7RCAvhY+P6MC6XjeLj6ihVULaevWLdzK7duN1HjnzswWA6gDMEY9WLIAqDNnznI9ANrChQsZcEFPoIDjbW/vpJoav0fF2bPnqE8UJIOfgeL44Ac/wDQC/KuPHTvBB4ORCqIH9+zZxVY62oT1jVIVGAcscXiISOkOvEhQML5btxqDvPnqVfWENjHM8bExDpzBgSLK6bNnqburhzasXxf0DrndeIfu3L1LHreXli6tpQ3r/Zb0jZu36PadJv47T5lIOAn0GgDaKHG3U/I+jTQfWvq9JkH6+PHjvMBzDqQTcDAo3Wyfbiqim87Hp+6hNiPkQD9VP8ga0dLi8hIr18Fq/u3qEf7MBAD+U3s+XXFYWPf6j+uGqcbm5rBxAPW+0omU89RJA+kA1yqI/sNzgUX/ZQJfpKL/4JLFBWAL9ziApMMxwiAoeGagrpTGEIN0a2sbgz6s2EgF7eKZw//RJvyWUcTJC3A/uMgJgGlC0EmAO552TZNLlNgA40K/vR4vOUdH2SsFdA2K0G/cT3h74wXk8/oYiM1mE7vucV3MncsVfPkzvQGf6EDYt+DNIQCzFoyBSHMd7e81DdI4KV6/fn1mWNJLRujJYplEtEkAZvGmgBQo9KQjFYj9/2X94CydDDwch7tsdHY4h36reoSWWGdmQB92Qajfw8CN8i/teazlAK3pnEDCgUj3TtTvkwnSs2Axgl91vGOGxwcAFFw2Du8AtG+//Q4NDg7F27Ts9ZFhP/JtpW2EyrQSpDpkABqWdDCFQ4b4RUtnLlqQxsHh4cOHeT/gILa5uZm/sBDQ9Oqrr9Ibb7zBWityRcaOIDp06BBJVfAEuiOjQHpxCLpD8m2mxuYP93h8obWQFecilQU5bvqzFUPUNWkkS5bf8wPl7KCFvtphZzEnaEjjIQFwN4+Z6PywhdrGzUyPQHyp2uaizYXTTJHAuk51SThIi4A4uI5icBYmQOVFRqj4rl072MLGARx8naGxATpEiRUd7bqo0X25l9gs0BYF/4gt6KD8qODJgQEEnqNMozowtFhB2v/15UgcSAt0R0Zb0qIdpcbGj/ywGehofw7LjgoHfKGugSveoYVj9Fp7Po1MZ9Ef1PmzskA032jw0ceXDdM8i4eV7/7zYR6dHLSwv7V0HLDIIXl6oGySvT5SWRIO0oHBzQBo6ZeS9EBShQmB5YywcCFYBFbSyZMNMxTrVLgNN6HWPp3Rjox4kvSgEK94GAMoYooj+AhlqBWtg7RKOzcqFzxRZBq82mQ/L1ToF4T2B6aRt9DA4GhlBUgfp8z6cpudro5kk0/kVie+JYJU/jSgF900ambfZ/hOI+UWJEdxUAh5UzcAuiuXftg98yRf2n3whLuKJukji52sK52qkmiQlh2ZAMriQcsBdRwbAZ+yCH4pLS1lL4n795v5MzcRRY3Vi4rmCGhyMED7AoeEAYpjLgC0DtIq7WLwsK80lnAGk1DlN8BJl8zkpNXY8KHuh0wrR/qtHKgC/elfX+LkRJwoSAYLbeZzQ7NpjwVWN/3OEgctts20et0+oo9eL6Vxr4E+tWKIqqz+Q8Gvtj326Ag3nUiQ+2uLnJySK1UlkSCteC3hkZCVxdGAcI0LJbykxhxB8S4ry0iQSo23KB5fhBvJURpS8zyAxwzKgmgSfsaeHAHDRsxD45aZSHMIU6nTHXHtXr/5oxSk95RMJMxyFg+jZczMqatgNaMg2/bv1ozQhoLHngOwTHCAeNmRzSmu4Gq3PN9Fmwqngpm+xW2+22dlYK/LddGf1A0zzfF3LXb2j1ZaYKF/bvVA8FBR6XVq1UsESM8yiuUsZyIO5a4oL6fikhIqLSlhIaMLFy7RvXv3/LxxHJa0MD+gO4Twa9wPljVEmXDGIxbrj2U+EwHSYQ8KAxQIMtijiAGaIwpFyJzJAJ2WlrS2wsL928NPd0S2pJMF0q0BkIbFLID0b1UjYe1sK9brM5DwIJhDUBEA5M83F3BWFSFIJVS4eCQA+MzKAaqypoabTgRIC+MNBWL5eXm0bv06qiivoOxs8wyNCsh1vvfeUZqcmnysFhADGsIyr66upmXLlrLbqiB9ir6JFfAirU2o38fQJdmmlPDQQS464GbHiWSzHlvQQYDWQZp27txJ9fX1HD+CP+XlfhVEwbtDPzjk6YgepGN9UKK5DsD7WoedPTFw2LctQHfAosamB1+Nwz+I0aDAqoZ/8096bTToyqKFOW56Zt44Z/cGRYJ8hB9vLGb9jj9ZOkxrCqY5X+I/tD0OP1bav9+vddAWieaH0mvjrac2SEcCrwK7nXbv3s3+wkJhH+SpKXKOjHBwyCBcoSI1FGHg0Pmor18xQ3UO3DQkQuEr3dzcwr7JsRS1zjkj8dBBiiOgasfSo7Cg8UcUrCLmoUU4HcvQ0uYaTdAdUhU8fJ5p07tD3qk5Gks6GTsDB4LgjjsnTLzJF9ncQQrj9KAfjMstHvr/Fjs5oS245X9qtwctavTRbvZy9u519mmONkSgCkb/1fV9LKB0asBC/9BWEPVwfq/GQVuLYgOMqG8muUBtkGZLNUSnTEYTp6lCdhUUAHNnZydBW3p0dIyDRby+gFtiHCANN1WEYQuBM/CFvXOniXMgTk5OkMvljssNL46uzZiZYDshPDlkLeiAYJIgmhQEZRG/kelUB8asg3TUT/7sbcEgfaeEHGGyUOPgEHRH4ovfq+POaDZV5bhpXo5nBsf8V/cK6fpINuUavfR/VgxzROGf3Snk7OHSsso+Tb9f7WCrHAlo4fv892v9ufqax8z0F/cKaUqijhdpfJlCd0QCr7LSUk5rhXBvWLTHj5+goeHh2SKIooYMWQbCfyjSA0VEAgraF6AwBP/nzZs30fLly7g+fKMvXbpEbndkOgkUSbgSvL/BwMFIbOmK7itcK+6X3CEofm8GzQNzwUDkcXs4glAobKkHxoa/z7CgRYEqPF6Buw98w8InXHA7xJjd7sftCu0L45T2Xdxv6XzjGrQtiE95PG5Fcxpp78f6e02AtFwwi/Ys6dDv7GF3gJMOA9K/LuPdEeuiyV8308oHbfHD7lwams6ifWUTtCp/mg/s3um10ve7bbTY6qH/WeugljETfa65kN3spKXI7GU1O/hVt42baGmui/58hT9SCe3+XUsB3RPpTEcaT6YcHEYCaMwDVN82bfSLBF24eImt6Mr58/kLEXn+ent7/Yd5IpdMaFYImb0vX746g6JAHkDoaAA4urq6qa2tndv+8Id/lq1ohIzjRQDFOSF7OAIZcB8paAPYEJkoZCCXWzfcH9Z/ri2XVq2uZzCEpgfc+4SCzDFr1qwMhqlL+4wXVN3SpaxxjazhKDjI7Oh8wBogAGuMBzKl8wIZzQV6ZQb3HLju1q3bPF/oCxLXQnEPVJI/y8wItbS0sEaI+GUhJN1F2DmuF+YCmih5wT6NsO4ISmlpCacjw8ErwtjxJQK/c+h5Q6UvFUUHacWzLgExESYG6Y6Ug/TswQCE/7nDTnCh+28LnbQi388zCwV+0H/bXBD0BBG3UJbtZSW7/+jMpSGXkamPP6p7nD7pxICVvtqWr4hShQveryx00r4yfOYT9UwZ2Ye73OIOcuOKlyLGimrRHUpAetfOHSzQjwKFuNWrVrHrnbhA4e1eU1MQOLY/sY1qa/y6yt///g/YAkeBJ8izzz4TpDQAGBcvXmaAev7557hOd3c3+0hDt1lcAF6nT5+ZkUEcoI6sLYhUDFVw/9GxMc7Y8tTB/fxF0NzSQmfOnONLMBbw4BBJEgoSzHKfDURFhUW0d++eWWp4Ql30690jx2h8cpKe2LqZlgb0pEP1BxrX77z7Hh+K7tu7J3hIJq0Pbxkk4hXA+OWXf4GrIN/iu+++y6CLQ1YBvPGihL4J3BTR9oc+9DMzDl6F9icmJtlLBllvkl10kFY04+GZr9Rb0jP7B7oD4dx4WubnuDmABOmv4Dddn+ei5yvGWHMDQSY4RPzMvUICWEvLvpIJ2lI8xZ4dOIDcXTLJPLVQIJz03a5cejNCMAsOKXcUTdGvLnayqx+U+BD5CLBele8iUEHWJOh6qAHSSgAaq3HgwP4gkIjlRZHxWwBr/ByHh3fu3OUplQPpnBwLS5YKWU1QTwBpnOYDbFHQlkCHTE1Nc9Ja4d8AxCNHjrKKngD6uA6Kd7gOAlAoAGKhb5FAGtbvxg3rZ0ipCiANmVJQPUVF/pcAEgr0Dw7y+QjGgb6hdD58RA2nz9HaNSupJvBCw/yAakCB9gRAFaV/oJ8aGk7T+nVr+eWA0tXVxckM2LJevIgVMjGea9eus/IgihSkUQcZbPCiwrjPn79AHR2dQfpo06YNZLcXUF9fL2EeMcdCFhvQSYJKoSLYUKmSDtJhJzIEOAd+LDyw/oc/PCedOLpjZh/BHQM4B6ezGIQRbbi/ZJJ2l04yr/xmj42mPX5VugNlE5Rn8tHlYQt962EePZo0BvPG4LARh3w4fPxcs/+AcE/JJAOquMA971sP8ujicDZb29JiNSIsfJJ+pnKM8ow+ejhppP97tyhouduMXg60SYbHR7wgrdTTgQX09+9j0EDBIeHNmzfZCsu2WDiH35IlfisbdMSpU2cYQLdv3xbMUAKQBC2yevVKWr169QzXPQGk0QYSBqCAc0VygNu3b/P94CMNSgOf7PAogfh+Y6MfuPCZf/DgQaY7+vv76fx5f2ot5FNE5CKKALhyljS8VgB0AggLay5cA4pj2za/TOuI00nnzl2gnt4+DqypqCijnTueIEt2NoNww5kL1N3bRzmWbPaFXrRwAa1ft4avRbBPU9N9tsxR1+v10PuffR8DLKgX0DvwWsHLCC8cfG0A4GEVHz9+kn8nBmnUh8YJ5kZwTbx7t2kGPQI6yv9y8PPbaO/FF1/ge2Ku3n33PfJ4kqtDowmQ1q53hwxIi2iO1IL07L7ddprpb+4XsnUsLvkmL31kkZO9KpBp5Wud+dQxkUUr8twc3g1Pj55JI90fN1HPlIkW5bip3j5NuUYfvdtrpX/tzJcFaSGvHLZs87iZbo5k0/URMw1Nm6jQ7KHleS6CLjWAHiHkz5aPs4X/6XuFhOS2/BBk+ejXF4/QjuLEe3xEC9LC+kYbZwKhIyRYBcChIAt2R8fjtFPIpH3wwP4ggMJXGsAiBWlEDCI9FSxFgDjahaUrgLQ4XRZA69ix40GrGPcVUnDh79CqPnr0GPcHNAc8QvAyEVuHyH2INlFCWdIXLlymPXt20vyKCgY6WKOCdCqD9PgYg3D1Er/m9ekz5+h+c0twO2JOAcLrAokJbty6QxcuXWE3O8xzXU017djhzw2JjDbImyjw9rBod+/ayb/DfA0Pz9TJBmePvkBHGyANP3QBpJ1OJ78k8WIDqMN6PnXq9KwDWswN5gBz7/X6WEUQCXrxQhIoE5adTWJRAtLQ26+oqOBeJcRPWnsgHQKcQ7hcpc6SftxPaDzDTa5h0C8QLy1IdQWNZxT091/b8+miw0JlFg+Ha8OTQ65891Eufa/Lf+izo3iSfqfab0kDkE8O5rCg/8sLRslmkicCEPQCUEa9P1rqoKV5Ls4MA6seBYeRf1g3zFZ2oku0II3+xNIrgCpAGBYbyvcPP+aX8W9wn9u3bQ1y1rDOwLmKQRpW39q1axkcAISITtyyZRMDqwDSCxYsYN4XRe5THJb8008fZJAX5y1EbkLQMQB8HKZdvXqNx7lDBNKhLOnhIQdt2LCOr21uaSWb1coghoJrJiYnae+eXRxcgfL2O+9Rd08v/13wha5evJj27HqCwfJ+cyudPHOWqRDs5qVSkL5xM7gtAJ7oY6Ti96Y5yQd+AkjjhQIqRPAGOXLkGNMl4oJDW8EjR+4eWgbpORTMIuMHLYPX0gc3+SA9u1Njbn+aK7jXyRXQHn+3ZoABGpGIcKf7UoudEwCAcni5apRpCRS08eMeG/1c5RidHsyhn/T6gb8+b5o+sXyY+qez6C+aiqh3yk9vbA8Ey8DnWlqGXFn0lYC+x+9UO8hu8rFV3Thq4nB0vBySAdDoV7QgHQtAC+NHWiiBy2w4dZra2/3eGEAqcLIAA4A4gOPd945QX2/fDE4aAkmIHsSnNxTtQFns2bN7Bkjj9y+84D84hH80LHKBX8bPAOJPPrmbwVBsSYM+WRegFM6dOx/02BBb0nIgDctV8KaAh8mZs+do+7YtQUD2W9LjhEPTJYFs5A2nzlBLa1sQoOEavmb1Stq80X/gePvOXbpw8XLQySUcSC9ZvJjpChQArODhIt1zmAP0D3MmgDSsavxM4LPxZfLee0fY20Qo4P7hMYLrwGn39PQwzYFs5qCN5jRIa8OSlvHeEK1+uAc2OSAt8wIR9Q+W9N+3FtCFYXmtaGRJebV+kD7RWEQPJk30u9UjtL5giv76XiHdhv6Gz0fPlk/Qh+aPMT/9dp+VfrlqlFrHTXRyIIfvVJ3rYnGl9nETIXmA4LZXYfHQ/1kxNCuLC+gQ6Jo4Je59RSYvB8skuygBaUiwrsyfjsmCFo8HHgSC1cfh30eOMldsRAh3TTVt27qVq+N3sPrwiS4+OMTvAOBNTffo0qXLhDRbUpBGneeffz8hoAWWIvjoq1evc7twxUN9gX9FIlv8AdWCNFmCZ8ePfvQTtjiVWNLC+NDXEycb2O0NGcAFqxkgDY8QpMnatmVz4OUxRCdOnaZhxwgfFMO6f/6ZA/w1gRfQ6bPng2CLHV4bxpK25+fTc889y9Yw5u3o0ePBw1DczGjMouxsC3P5QhFz0keOHKFNmzYFzwO6u3uooeFU0NURLzy8+HD922+/y2uCLwZw3ZgvHaRra9mXFJkDUhNxKA/SSqyp5IF0eFhrGMihr7Tlk1eiCYaR/eJCJ72/fIK+0FLA7m/gqGtzXeQMWOC3Ahb4hyrHWKkO3h44zEOaLAGkoQ39D2v7adRtoM/eK2QemoGifJwOLRhlP+xRj4F9qvGyuOmwEA4OYcVX57qp1ubmv5dZvByWnuyiBKQ/sWyYVuRPx613hAMoUB5C5m5worDkkHQVQCXoa1y+coW9O5A6Skx3YG7g8wtLF+AeCqThZYGAFrQHoIbFDJABBQHXPRRYi/DuAEDjHsiZCOsatMDhw2+SN6B0BEsaIIkiZ0nj57gHvgzA6QLApCDtHBuj/Nw8OnhgL98P9ZEC6+HDLuYzFi6o5ENDlIePuuhkw2m2/oWnLxRI4/cYI6xa+JOjXbwkmpvv08jIKOXn5zGXjJ/BY0NI8yX17sC64NAToIs24Ft96dIVPig8ePAAz7Mw9zgohHcH/LwxX3MapFMbzCIC54CxGkJmOSSmJB6kw1vRQQvHbeCQb1jB4wEBfuh1IIPKB+aPceQhANblMzDdIYwcgkxfbstnCxuRiM9XjNMHKvzuWtCeFkAa//7qun7KNXn5ABB8s9lAtKloirOKQ8+jYTCHDwVX5E3T7uJJqrJ5qMDk5QNClL7pLHowYaLibA9V5XiSmvdQCUirZUljbkvLymjL5s2zvCAEKxmeBXAX83g9TIOIQRpWHKw8IYAiFEgDuDZsWM8AJRZWEvYELM6LFy8xJw36Y+fOJ9hjAZ/08CqBYSS8LpWA9N2mJubH/ZarcQZIfw+W9OgYA1pZWRlTIQX2/BmeKQz0Ab9l0CXC+IIgXfv4C4QPDgOctPB7fCGAlsCLTuCXxQ8mQBpGnkBjyPlJ41pw+ThkxDzAg+Tq1atMT23btnVWu3iJ4CxAB+mamhRY0jOtZxbhR/RpCM+7UCidHJBWZneCRIBVDGsWGh6LbS5ame8KgqS4FXx+esjAvstXHdkcQQh/6GyDjyCEtK5gehZI/98VQ2yBCwW+0peGs+mtXhv1TJpoed40va98nOrzXY9zzwUq435/fqeIWibM7P3xJ0sdBP3qZBWlIF2fL3+IGm0/sY0Ki4pYOxoypQBHUBgAYETd3b93PwjQaHv1mlXsNYECAO/sfBD034WnCHhktIGfC77VqAtwhmcDKBZwxrBwYRnCJQ/iSoKeNKgPZHBBoAd+3traSh7vY9qpfsVyznKOAo+UyYlJsuXm0pbNOLA0My1w9uz5IO+N+yCYpbjE72p4ssHvSigcEMKSXrliOVWUl/kTyxoMrCfy4MEjam1rY6sXRXjc4DKKlxFcAVFamls5gEZcB3+HNYwvCGRTF6ImYTnDewMRkRivEHUILxYUfDXg5SK41lVXL+E28EKBPzRAGoEtoGoA1uCg8UWCLxPUQb+kbUS7H2Ktr8S7I0MPDmfTG7F+gCcWpKN8YyjcCeCTYXWj7zgwXGJzcZCJkGUFXh8fqxtmzw6xJf2ri5ycmQUFbbzVY6MfdOcyfQHa48WKcdkXAuo/mjTRH97yP9AooFzgq52skmyQFo9LyMYNMOHDvVj9+yJMFkAcVh+DZYQs4bHud6EL4uuFWwkAjX9DAhf/NmYZKNeaw2AM4BPvaDFAyw0t0u4X3BLRbqTxJmufqX0fHaTx+RVpJ0SYdfVBOs4OhemvEJCBw0EhUhCaGq/WD3FkIg4SQWOgwOUOlrL4MBJ8NQJaQFn8c3s++13Dq+Oj1Q5aaXfRHaeZ9TxAecy3uGltgYuQ1BYFoemfbCymjgn4UXvpD5cO02Jb5lrSYbeN0sgYtZ/4QHvxAjSaEdqQAjS+mIR8hIKCHaxk7GpZgEZjIbZ84p6EBE1sAprVBEgnx7tDfrnjBWisifogLax07FsUDwm46SP9NrZothdN0c/O9x/u4eECwEKCFAUg+zerB6jY7GX/ZbjmgQbBzyFLCjc6odTluegXKp30rUf5dC8A5gBtZHX55oM8uuU0B/lwWNf5Jh99cP4YRzhCMwQh6x3jJirJ9lKl1cP+08kqqbSkZ40xecNW/dbhLGim0AKJZhigReAcjQUd/xOQrF2V+PvMIZCeuey80WLHwBkro62OzGAAACAASURBVB5Iiw8IBVMrtk3QOm6mP79byJYwCsDwf9Y4aGOhn28FB/31zjwa9WRxJOKvVDn5EG/EZWBBpkshXPkQvQh1PEQRoocbC6eYtvhKq51ujZoJCQekxWby0gcrxjmri3hU8Y0wunnBvSAl+7HG4rCSsjg4VIuTlu1hii1osQUc3Qw+ri1nQQvWs/A7RRZ0hOdPpccz1mFq5jpNgHTivTtmL7caFrSwiuqBdPxvDuEhAY+MIBJxef+8cfrFqlH+ER6qgWkjh5BDhAkWtlCaxsz06p2iiL7C+WYvfbxumK45stm3OpxxWJ7joT9dNsQALwBFMh9CzYG0eGGSaFXHc6tQFrRgPQtDAkDjj7Cb5SxoGEjh1j+Ze0MzaByiI3MApP3LHfTciB8HZ02leiAd+9aUPnzghj97v5C9NYQCS1ppVpQ/bSwiWOPhyv7SCfrIYicLJsmp6ImvhQve79X4A2iE7wVhKcR9F39LhLq3+MxNDvCl1rpwH83QHSm0ptUAadbfD3DSYv5ZoDbiBegEPKJax+Gw/ctwkPZnlBALq6tFcYhnNX6Qjh+cxcAnWMrgpI/22chDfqnQn6306xOjIKT7Jz02PiQc8xioIsdDG+zT9GTZBPtTnxrMoa+2zUypJR4zIgb/Z80I+0P//o0S6p+erYAn3XlQAoSSXqglUZv+kAKSZugO8cRIFy7BcBILSEstaAGgIQaH7yIMQcw/C+sr3dX87wgWtDD82J+IBE9gCprXBEgn5uDQv/t9YlRO0MqnCqRjeeCwx644sllgaVBGWnRFnot+t8bBL7c/bSzmQ1G5sjLPL4wEC/mVWyXUyfrVoQse4t9eMkLbix+DtNgiFhuX0mUKBd5KQF1cJ6WWtLSzsS5ejCARz+3EHDQDdOBwUClAB9dTB+iYVk8TIK0+J/36bH40QQCNWY8NpGPrULxfyoPTRtaHhiZHqLKzeJJ+s3qE/vZ+IR8wyhUcAv7CQj+/jQPId2Cxh0ECHDgi9dY8S+T8e1LjUkqBSOkOcf/CgRHWCVnPw+WiTPjBITob7yLG8KjHCtJSgBb4Z/xcejiohgUt/sqKYZgZeUlGgvTrX3/dv1ix4WDUC51okJbjWKPuZOACqNt982GurBeG0Cas479dPUgNAxb6TogDQUiWPhGwiqEFAk0QCC/JFXiWHJw3SS8vdCpaEjkGIBxXLcW8UAyCJkA6yQAdKzgL7xL+f4CDxktY8H8OutaJrGPMeyiKQ+njmKRHNtbHJyXXaQKk1aY7Xn89ANJJmtLoQDq2bRjPwyaehtfa8un4gLzmtLjeHy0d5ifuC80FhOwr4gL/6T+pGyZkb3F7iXJNPtaX/vfO/EDarse1IYO6sWCKXq4aI1jTahTpwaNS4zSZII1QbTktDfQVehGuJArHx7J3BN4ZVj9WLRz/HNKCFm0bJbteSR019k+6taGDtAorFh1IK7MpYnmwlAzlK635dDJEYgDx9f+rdpgWWT301/cLOa2WuCDo5X8sHqGf9lqZ1/7ksiEW/ccB5JmBHD6MnPYZ2N0O3hzIYygILCnpo9I60Z65JROk55WVsdqaXLlz9y7dDmSnVjrWWOtFu4+C9EbAgha714WynuV2NOoKRSn4Kq0X61yk63WaAGm1OWntWtL+Q7NwJdqHKlJ70t9/T5RpJdy1SBAA9bq/lElSC10PaHj8a0c++1p/YU0/h3lrvSQTpKFtnJPj/2KBkPzCBQvo3PnznB/PNT1NyUjBFO1eCsU/MwhLogfFwDyL4ogBoJWZLlrfYYnpnyZAOt3pDsh//tndYuqaDH0Y509Em3qQhizp51vsDK5yBc8X8hLCcwN//1JLAZ0NpLoS6oPm+FjdEI93wmug1fnTSZUcjfVRSCZIi/sIGVFkFTl+4iR53B5WqYPONLJ+jDhHaGJ8IpBMNZcV2YTsKhBLgjSnILsJ4SSk04JIE7KkgDaBOh6yuCBJK/SjwR9Drc2cnU2FBQVcxzEywtfgvlCmw/8hRgQ1PrfHTYX2ArLkWPg+Y+MTTG8I/s+C9Sy4zgn4K8c/85glHLXStdKt6NAzpYO00l0Uph4+8z911y8cFKqEA+loLZ54uoyHDymxvv0wb4Ymh9BmXa6LkOaq1OK3jF9/kMeptMQFIP0JUBxJyEsYz1il16YEpH1ENbUBkD5+krWKIVxfUlLCsplZWQa6ffsOPXjwgLWeDYYs1pGG1ObKlSs4DyKypwCckZQWBSALHebTp8/QoUMfprfe+jFnZ4GuNATvXW4XPbF9GyMm2oci3rnzFxmY9+190p8N2+3iLC61NTVUWTmfhfnNJhPdarxDjU3N/qmTsZ6VWtDRWMY6QIff5TpIq4ACikB6sZOeLJ0ty5lMgBaGCqC+M2qm7z3Ko4eTRoJTnDWLaLV9mn6ucnQGdSFHj6QzSL9yu4Sz0YQqqrrgBTw5gpb08ZOsVQy95GPHTtDExDjV1NRwOif8e/v2rZzu6s6dJkJWECSeBbC++eZbnAoL1jI0kZEjEbQJLGaI2iP91vLldfTw4SPWod61exf5vF66cOEi60+vW7eWE8RCgxrgffHyZRobHePsJHuf3M3JYscmJqiqqorqVyyjn7zjT/UlZz3Lgm9Ah11w7YgWdKOtr8Ijm1ZN6CCtwnIBpP+yqZiF9kOVQwvG6MWKxxF/qJcKgJb2r2/KyN4biCAEBy0tmQTS/VNG+v2bJWFXHIegy/IfJzVQYXtw1hSmO46fpFWrVjLlcOrUaW4atAfAGXkMAd4QrgdoQ5j/0aNHnAbrJz95m1588QUGaPxMXADSfX395PN56cSJBpqcmqIXP/A8Xbp8hdNvodTVQci+is6cOUfbtm6hc+cvMMCvWLGCkDn86PGTTG/k5efTkzu308Ur16in15/hW0xvhLSOJUEq0YJutPXVWJN0akMHaRVWCyJFCPy45ZQP/MAtXpw/Tocq/cEfWgBnpcPOJJCGRCpU8MKVz60ZoLLsyAE3SucPix2kO06cpJrqaqqtraWjR49xppNFixbRypX1THHAcm5v72B6Ij/fTgMDA5xJBSD99NMHOQUWUkqhIHOIYEmfOHGSAR7X3rh5iw4e2EcDA0N09do1pleQWQUUydVr14MgjYSxVQsX0ubNG+m/fvhjmpp20eKqBbR14wZ65+gxGnX696ocUEt/IQbZaAA3mrqK5zsDK2oCpNPdu8PtNdDnWwroikM+Uzf2ze6AWH667SE5kC63eOgTyx8r2qXLmCC/imjLUAWaJZ9dNUDF2ep6qogtaZPJSFu3bmVOGgd+xcVFdOvWbc4KjizeANqWllbuIg4Ft23bwiBdUVFBW7du8dMQ5OMDwffeO8p0x/e//wOy5OTQ7l07qbHxDg07hhmMcQiJjDDwNAF/Pe1yB0HaOTrGNNe+PbuorLSEBoeGqcBup+aWVroWyCsYEqBDeG9EC7rR1k+XfaZ2P3WQVmlGv9JWQCcGckK2ts4+Rb9XO8LZT9KpyIE0Mn5/fPmwuhZnEiYFqcEgqRqqVFg89MkVQ2RXKehGuI81J4eyLRZyDDv4R0ajiXMRms0mtoYnJ6fI43GT3V5A09NTNDHh9wKC9YsDQxwSAmxhPfszgCNTtpOmpvxZxJHLEBm/8/LyKCfHwvVzbTbOTwgaBMlhkV4KVjWolhHnKE253Uxx4LCwqLCATEYjUyXw+MALIFqAFtdXupQ6SCubKR2klc1TxFrfeZRP3++a6QUhvqg610V/vNRBeSoDQMSOxVlBDqShI/2JZcPBtFhx3iJpl7/Wbqfj/aFfpEie+79rh8mqttdKAt/L0TSNuuxaF/i/EHAidacLSV8EfiEHrtECbrT1k7ZJNHgjTYB0uvtJY12P9Fvpn9tniuyL1xvA9pn6QSpIg6APcb+/8SCPfiRxwbMYvfTJZcnNTxjvs4MMNZ+9V0iNgZRfcu3tKpmgjywaVfdrJxoUjWGQSpsXwDkY7i1zKCi1hhlIhbBOlSgOYYg6SCtfbB2klc+VbE1IoWLDQWT/1aaisK19qn6Is3KnU0F2F3G2cKHvH182RLA806UMurLoM01Fs0Lcxf3/uQWjnO1ctaIUQWO8oZLmGZQF61l0n1DBKLN+HgKcpYAezRB0gI5mtog0AdLpenAoADSmvH86i/7oVgmnowpVfn7hKD1friIIRLfWMdX+2/vyB6JiFbyYGk7yRYi0/IumwlliUeJu/K9aB20qnFKnZ0oQNM47RbqFmN4Q6kpd6qSWbXD3ymxj6Y9iBdtYr4tzutL2ck2AdHrSHf6tJmz+MbeB/up+EbWMhfaV3lyIw0OHIrlOLewol5fo0/fkU2P94sJRen8avXBOD1roH1sLwro//r/VA4r0rhWvTSQUVdzQ7IqRmk40QMdqSesAHf2i6yAd/ZzNzPYSuB6c57935tGx/tAyoBC8/+TyobQQI+KvgykjffZ+AT2S0SR5dt44vRxIahvDFCb9kn/ryKd3+0KvTa7RR/+4rk89DZJIKBrHDERqWgBosbe3HL0x64AwBILqFnQci6XCpZoA6fSiO2Za0OI1AED/U3t+yGWBXOefLB2m5WnC5SJ0/IvNBeRwz06hha+C36/1u5RpveArB5Kr98dCJ9ZVdTyRUDTOCQvXfFAcKXCPSPQGh34HwtfluqWGJ4eUUolz+HPuck2AdDrQHf4HI/zHGnSX//hWSdhP6qfnjdMvp4kFeqw/h2CBupFqXVKW5rrolWXDhAQAWi/XHNmEA9ARmZeNsKofWTxC+0ojqxQqGmtgSgoLC6i42B/hiMCSnp4e9o+GPgf8nhHiLSjc5eTkUEVFOfs6Dw8Pk8MxwtoafX19HMACn+mqqoX08FEX2e35LKgkFATAQJipuKSYSktLWMmuvfMBizQtmD+fxZSKCwtZXe/Bw0cc6YhSXFTIYedul5u6e3rYB9tme/y1gVXv7umlstJSDohBGRoaoqGhYb/fdq6NFi6o5Hs/eviIRpxOslqt3D9ER6KUz5vHuiHwv16E/j98xAJPuFdeXi7XQ1sIT8dcQcK1u7ub/ccxJxB/QsFY2B8cY1qwgPVLent72Scc+iaZXHSQVrC6SgBaaOb3bpSElAFFHWTl/sv6QXXdvBSMIZYq/9Kez66FcqXK6iZkbylSOTovln5GuuY7j3LpcBeCQOQLssfghVNtc0dqStnvA5ixYsVyqq2tocHBQQ71hsbGli2bA9KiXiopKSWEdDscDtqxYzvreAAEKyrm08WLl6i+fjndu3eP7t9v4YjDjRs30HvvHaG169YGogSHaFFVFf3wrR+zYQAhpbHxcVqyqIpa2zvo1q1GeuapAwFA66PioiJCOPips+eoqKCAnty9i3r7ehlYvR4Pdff2UcW8eRzwMjk5wYDZePcubVi/jgESoA2BqJ++/TYZDEbauWM73w/ACVlUREDm2+1UvWQxnT5zludqxxPb+Z73mu7Rc889y9GTAGAE4SCU/d13jzDoQr8EgA05Vrwojh07zsE7u3fvpq6uR9wXaJGsWbOK28V8lpeX0+3bjRxlmclFB+kwq+vPNB7mW1DmWjm/YnE1RBz+4VIH1edPa3pfwUvlY7eLCfkL5Qr8veENAYtay2XaS/TJO8X0IIyMLCINP71yML7sMcI2Ef0fIA096CtXrvEUHTiwn63pmzdv8b83b95E2dlmDgUHeL/99rsMPkKBGBNA8cc//imHhEN06eKlS7RzxxOs63HnbhO98MJz9O6RYwyEAMi83FwqKSpiED9z7gI9uWcn3WIp1IesX/38c++jCxcv0YplddTb10/XAlogwj0Rlbh962YODwdowuLdt3cPXb50hSMSIXWKF0XdsqVs6V+6dIUv3bhxPQM5BKKgyHftml9jZP26NTQ4OMRh7wBpiDwh+hGRlHiBnThxig4c2EdXr17jLwt8Mezdu4f6+wepp6ebNm3aRO+++x5/BdTXQ7p1EQM9CsAd2iaQchW+DrS8F2PtmxKQnj9/Pr/IURoaGujw4cN+LXGHg5qbm3ntYSy8+uqr9MYbb7AxIFcExJvxu0OHDlE0dAf0DM6fP0+vvfYadXR0yN4onswsMz+coj+Lvj6SLZsXUNxReEXAO0LL5cxgDn25zR4yAzhm5lcWOelA2Wz5VS2N6/yQhf6xzU442A1VDpZN8FjiLpKvbilIv/DC83T16lXq7HzAt1q+fBk/WACnpUtrGYzFBRYuAAuiSVu3bOakARD7B1DebWqi9o5O+sDzz9E7R44xhbJmVT119fRwmLfX46XTZ8/Tk7t30s1bt5kmMWQRfeD9z1Lj3SaqW1pLt243chvigvDwbSKQBujv37+X+vv6+aEHPXLiZAMtX76cXwRdXV18uclspq5HXQF9kM3UPzDAPy8tKaXW1tYgSAPEEQIPKgM0x8mTp+h973uarXCn078G+GLA7wEuYpBes2Y1UymnTp3hegUFhbRnz05WF4QOSqYWJSBdWVnJXxaaAGnwVufOnUsYSGOQ0dAb0o3hdCFLSxH1TIV2xVuY46aPLx+ifJM2ubQJj4H+/G5RWOsT40b+wmfmTVC1zcXJaKN/pSX+sfp8cwFdHA4tfJWT5aXfrh6hjYVxfNmIrWjRkKQgvX37NracYUkD8LZv386WNUB7584drHAHDhp7HIAFKwhADosTeh4A6Xnz5rFa3sVLl2l0bJz2PbmbTpw+Q5XzyqmifB6dOneBVixbymJJp8+eo717dlFbewc9fPSIKsrLae3qVSxNuqyulmy2XLp85RrTFWXzSqmjvYP5XYA0RJ7ARwOkn3xyNycIABDCqsZLA7QEEgaAlgHnDIsb1hmEo5bW1nCqMJQtmzczHy1Y0gDj8fExKisrY/U/yKtu27aV9UUAymgXXw2gMMbGRmeANNKQIWECgB0aJ9DiRjtHjhwN6o0kfkcl/w46SIsIjceQGR/chONyscSgPBDY8rQGrVCED/9XVy7/iVSgQb29cIrujZloR8kkbSucJpvJSyBI4GUw7jGwu2F8sxmpF6F/PzSdRf/7VklYKxp0zR/XqaDXIY4WCfwd1jE+M6FyhwLrECCDw0NYkfj8vHz5CvOt1dVLGLRwqAbKAdbi0PAw88PPPH2QKYqe7l566qkDLMzkcvsd7ABqAPTrt26zJW3MyuKML+CKAcAH9u5hhbypySlu9/rNm2w9g+/dsmkj2fP9glODQ0PB7C0bN6xjCgYcOqz5Pbt3Mg3h9foI/zWcPEUut5vWrlnNh50AeZfLzRY2VP1AQ0AfG2Xzpo0sIAUABq1x9OhxpnTwIvInPzhOubk2TtrrV+wzUldXN9MfJSXFtG7dOubtQXcggUFd3VLW58bLBC+68+cv8jxmctEESKfSBS+0LRs7tFxxZNPftxSEjW6bn+Ohv17l/yTUUoGc59+32Dnbd6SCGivyXZwlHFrNOUYfLbS6yZblI7ePCFnF//sip/qCRZE6FhAQeqsnl779MPzL5oPzx+jDlTOTMShoXr6KZDMBcJC+CgAmFAARgBviRoLanfA7AC68KFAfYI3mAOgHDxygwz94k0wmE9MfZ89dpNGJcX755VhyaMumDUxt+FNgGfn/oC1wL2ReweHawOBgsF1x523WHAZZvCjYS8JAlG02cy5G/BxtoF8YB37tl0r1F/HvAKLIFuMfs/9Fgf6hz6iH8WDc4I5xH/+1ZvZ6QcE1+Dd+J/4ZXkjBvgXuK8wTwD/TPTswZE2AdDSctFp0x+wv1MigpPThRaaTv71XQI2joZMAoK2P1ozQtiKV3L6Udi5MvSvD2fTltgIG3WjKE8WT1OjMJuQQRCk0e2hH8RSDX6qkWXunjEzZOAJ9khsPDj//YOkw1cTr1RGC7ohmDsV10RxAC2L9OBC6cfMm3W9uYVe3gsJCGnb4k9AK4AZqA9a0x/s4fAUrCLAFqIOTfvTIzx2LS6hVjm715UepRhuxzl+mXTenQXr2Yqq3teBjDFW8cKzzYpuLXqlLvXwpPDmO9OfQdx/mhbX+w23+D1WO0e7iCTJlAaTVFc2P9qHz+Ii++yiPftAdWjoWbe4txYHhKJk4miPGkgCAFnoCqzonx8qeG6ChQvVSkBzFdTN2sIHIZrUxVQBLVijhdrlaT4Ba7cS4Khl1mSZAOpl0h/xGV39LQXDp882FYfMe4uH6jcUjtLNkMiW8LcD5tjOb3uy20b0xfGrGvrcRTbmxYJpeqBinhVYXmdSfUsWdQ2ThF1vsYf3VDQYffaJOhejPOOZMOiC5pvAzvPJmrY0kr+AsgA4zW4m0oKPph+IFneMV5wxIhwbn6Pygle4XWD7v9Fnpa52hw8TRFg6ufqt6hJCSSu3SOm4meGogWEN4MMEV902ZqG3CRLecZvbgkHNPsxl9BB9jcbQhAlhAX7SNm0O65sGKXmJz07qCKVpkdZM1y8dRibjvtC+LJj3EY1U7RZUwdxgLQvNPDYYW90fdulwXe9jE/TJR0ZKW7lEGaKkFHVhIKdAqfScmGqB1kFb7KdYIJ51ISzq8oaN0a8c28X3TWfQXd4uof1o+IERoFX7TyCYe12e3TBeRCfzHPVa6O5bN3CzmYspjCEtpAISX57k46wqiDacD/sVZBh/9bvUILctz0Y97bPw7AG44xzuMB8JFcM9DOyUWD+0rmaBNRVMM3okoN0ey6e9b7eQMEQLuBxEf/U7NCG0vilOWVKUhhLSgAdBCdEGc4BwJPNV+EtRuLxF7JV3azEhL+uuvvx60HJNFb8gtOKyg7zzKYzohXIErG/SZVyUgChHjbxs30dF+K10etgQP96T9geW8PH+a9pZMEnIY/r/mgiBdAFpmf8kE/erixwEfLeNmeqfXSggWCaehjfsstroJh4t7yyYoT+3UVKKBwOXv002FhC+IcAV+3a/Wy0dcRfXgqgDSck2wSJJMR8TAFw0IJoODFrobTb+imus5XDljQTr0miZ3G0UKrxb6CSrhY8sSH+ACEaiuSVPQgwMZskE/wHLumjIx8CITiyvgggcPiA9XjtKTJZOyMp6gF246s1lHe8hlDNIguUYvu+MtzXNz28mY9X/pyKejfdawh7WY748vG44/LF8FgEZfxM3g7wIHLd2/6QDQkaz1OYyzcQ1dEyCttgseLGn5kgyomH1n6Bh/80FeWIsTPXsqBQp5sD6vDFvo5GAO89MjbgNZsogQFQnLHplKqmyeiFSMP4ee35cWxWggAkWSrHLJYaEvNCOMPfQa4zebi6boo9Uj8fctwtAQzScIJEHpDv7DCN5ob2/nEO7u7h5yjIxwUElN9RK6e+8+zSsrI1+WgTo6H3DgxpqVK6ivf4CV63Y+sZ2n0uf1Ul9/P7W0tpHX56Xa6mpauGAB/w5BKm3t7ayWN6+0hLLN2axUB/e7e/eb2W2vFBGBS2tZgQ5qdo137rDKHVz+2tra+b71K5ZTV3cPB7oIocbCOiLIpLCoiEWUUBdh4Wh73do1HPgiFPhD37p1i1atWsW+3pgDRFpmssZGova6JkBabU5aayANv+kvthQQJDPDFfDBv7lkhLbGy5VGsVvAFXdPGQmay4IlZM4iKsv2EGiYdCjwz/6LpiLqmgzP/VuRQHf5MOGrJa6i4N0DUN69exeHdl+5cpXDuaH0hpDmVavqqenefRYwghYNovIazpylJUsWkTHLSNdu3ORovjUr6+lmYyNdu36T/vvLv0Cnzpwlizmblq9YRidOnmK1uK2bN9HtO3fJZDLTgsoKunjpCi2onE/Ll9WxsFKWgRi0IZgE/Q6EdUPeExGGlRXldPnyVapdWsOAjqhGiCOtW7uWzl+4yMEpiCDES6S3r4/lU6EzsnPHDmpra2PBJYSGI1gGEqu5eTZasngJRxdC6a6jo5MWL64ip3OMamqWUHd3LzU1NcU19XPxYk2AdOIt6dRY0OINhUS1n2tGoMhsAX1xPdALf7psiCVN9RJ5BvBy+VJrAd0YCf8CxCHmocoxer8aiWYVgDR6DmCG7sUPf/gjgjgQuH0o4kGrAnoXCECBJQ3ZzqMnGqg6ANI9vX20ecN6MmQZqPPBAwbpX375F1j+02LNYev5vSPHaN2a1ZSbl8uWtiEri5ZWV9OtxkbW28jPy2NQB8+0qn4Fza+YTw8ePaKqhQv4RSG2aDdsWMdRhY8edtH69Wtp2DFCDx8+ZP0OWMsH9u+l6zduskW+YsUyqq2ppZa2NvYLhEY0wBsaHpBa3bVrB73zznscmYg2EcIt6FRDw0NQBIy8snoNYQbSDqSVqODNtKRTD9DCZH/tQR79tCf8ISLqMj9dN0T5ZoVoMEf3M74C/q0jj04MhE6LJUwNPFaQSSbfFMfXgdjdTvC6CDP3sG4B0v39fVRXt4yOHDlCTuco7djxBGtfQMMCuhqlxcX03rHjDNL5+XYWSjp34SItWbyYRYYEkL5w6RIZjSa2bCGwBMrBYsmh9oAaJLoE6xzACDrj9Jlz3Lv6FctoQeUC6uru5hdHQ8OpGcEtAGlE8mYZDHT/fjPrhSCARh6kl3O/UM/n888lxtTf38/SpWKQhsAUIiZB8cCah0CTDtLRP6xpB9JKwsIfg7R2ABpLA6vvc82FhLRUkcpq+zR7fMQFKpFuQkTQ6pBTiQOoISIPVM3Rvhy6PmIhHAY+UTxFGwqm+DP67qiZczqiHuo73QZ6szuXjAYfvbRAJT2MEGMAB/5Wj43eeJgX8aAQc/jRGgetjCdtWYz+0FBpg7AQeGSICSG0e9u2LUx3dAXojq2bNrLVC5Bev24dXbl6nW43NtKO7dtoVATSx040sJ7Gls0bWTwJEYkb16+jK9eus2VcUlxMtxvv0EroLi+qoluNoDuyaPWqerpz5y7zzJA5hXUOLhnylsiUMn9+Oa1auZKV7m7eusVUSyiQhpEEPZDm5hamQAD67W3tDMD4nRikoZeNLwWAfV1dLWec0UFawUMpqZLBIK0tgBbmg1jAvgAAIABJREFUHbzpp6ApEcaPV6i7rmCaOepEAvWPemwMdvDSwCEivD0sRh+7zP3SwlH2s379QT6BpIF/8aaiaQ6+MRt8dLI/h77SbqdfXzJCe0omSfALR/ThX69KnDKZoNT3VrctohAUdgFcB/eXqqB7HeOHzQc+8Dzz0jgQBFcNC7Pz4aOgyt3yuqUMrmVlpZxuCtwwW8DLl9G0y8V88sF9e/lnHp+XBvoHmIdGqDdU4aoWVPLqQCoUOh0A6eolS2jYMcwHgqAp7jbdYw+beeXzqK7Wr843PjHOoAkrF1lbLl+5ym1CkQ90BdTo0N9169YwvwwtaBRQHKiD30Ft79pV/0sCh6Vr165inhuh6KA/kC0GNA84atAisMD1Et0MZChIfyO6WUhybXh7fK0zL6wngtClLUVT9JFFzoQBNSzlSY+B7jiz6Uutdnq+fJzeVz7OinYA7H9uz6fjAzn0wYpxWmmfZq+PvIAOdipAGt4j33uUS2/22GRzL0qXcg/8uxc5CYehcZcoQRpWJDwbNm/eTG/+8C1WbOMmAopyghocFOH476wsh3x+/hvh58K/hRyD+DlLhgbcaHCN8Dvh57CEQXecPXueeW2fqL7QLlTthPr4O0AeVrrwe/xfuIeggCdWnEPf+OeStvFS4HEG+od/C2MQjy3utZhDDeggnYLFhsrcW925EQWA0DVTIAIQ0X6JtKgbnWb2kPiZ+WMEsSShIEPLP7fnkcVItN4+Tc+UjzNQ47lONkgjtBycPnIWyiXHlS4luP2PLxsKvlRiXuoowVkAOqS/AifbeOcudXR2MkDLNRXLN1+4a5bVLWVLGeL8sbStdJ4S2bbSPsyFejpIp2iVYcF+obmAkG5LSdlYMEX/rWqUyhKg8YH7hwJpt9dAZ4csHAreMWmkRTkeDrpBqLcA0r+22ElPlk5Qz6SRPn2vkHMFqk13gIpB5CZAWonWdYkZPPQwB9PEXWIAaQGozdnZ7KomB9Cxglyk66DhzJrO03Fkm1EwaZH6oaAJvYqCGdAESKvvJ61tukNYF+hLfPZeQcQwZqE+Eqb+ZvVIQpK/hgJpcOgQKwII/839Qno4YaKPLRumlfnTdG7QQl9sLaAnSyc5R+CtETN9oaWAaiFetGxYwfZTVmXYZaB/6bBz0I0SvCzJ9tD/WOyktXaVQErJTWWGIlzGKnaS38cDcEquVVJH2ezL10p0+/H0LdOu1UE6xSvaMWGiL7faCf9XUnJNXvp5hGmXyodpK2lDrk4okIaiHDw4EEEInWZQLp+qH6SSbC/rgHzmXiFHKhaYvDTuxdEi0a8vdtKOYnWSGdwfNdNr7fn0cFLZ/EBx7zfUDAiKAaDFl0gBOl5wi3R9pN/Huj/E1yXjHmr0M1Pa0EE6xSuJB7ozSqAGT72jaIoOLRhVTWAfnhn/9TCP1hdOzYh47J400g97bCy2BABEdvA1IgsVlvWbPVYacRtZxhTW667iybgzsuDs7O1eGx8QhsuuIl4+9O+lhX6dEfxdlRJlM0J1gd4Q/i24VccKcNFcF03dWOYo0e3H0qdMvkYHaY2sLoAaEpuwSpUW0B+/VOWk+jwXu80lqqBlcNM4LIQPtLQAUAXNDPDR8RS01TNlZB3um04zeRXkWsT94Inya0uc6qQji3EI4QA6njlRCopK68XTF1ybrPvE289MuV4HaY2spGBRf/5+AfVG0J8WdxmC/hBB+rnKMbaq2ZsqTQuCYS4M5dD3unJDSqrKDQ0vhl9e6KR9ZepQLHyPKIFabYCOdhmjrR/LFknGPWLpV6Zfk3YgrSwsPD0ODuU2Fw7qvtxmp+axyFGJ4uuLzB46UDbJB3yFJmR5Tp+tC0+Xq45s+kmPjaBTHXATjjgADLHU4qGXF4yyup1qRQWAjnf6lV6vtJ4ac5PMe6nR30xpI+1AWllYePqCNDYWDuQQRHLVocybQdiMeIjmWTz04vwx2lwwTbZ4dCqSsMMBxrec2fTTXiuPNdoCHWxEPyIFmaolCpCWs6DjBTOl1yutp9bcJPt+avU73dvRBEirr4KX3iCNTeX2En3rYR6912+VzUEYaeNBTe+FijFaXzBN4K61VKAECNnWt3uthKSxsRRom4DiqLSqODYgrnDCp6BTUoBWcEnEKkqBMN6DyIgdkVRQ2q9o29XrR54BHaQjz1HKagAELg1Z6NuP8iJqJYfqJKfFypumzYXTHNaN1FipeOBG3QZqGs2myw4L3Rwx06ArS/GhoHhsOCD84Pwx9jKxqn1YKnXFCLPyqQRo8ZdTMjZnKvZLMsaVLvfQBEjP1WAWJZsElEDXlJG+3plPTaPmiPkEQ7UJPeX5OR5Cfj8o1i2yeRiwExVqjrRhoG3Asd8csdDdURP7OguJbZWMXVpnfo6bfnb+GLsIwm9btRIFOOOeagN0tEOJtn6885Ts+8Xb30y7XgfpNFlReD6802fjHIThMmErGQ4eOniCIAch8g9C46Iyx0OI1AOYQ4zIZMAfX8gDSCFdFgJcQM0gVBs0xqMJEz2YMHJwzsNJI/VOmYJ5D5X0Ta4OPFhA20BTBDy0qiXFFEc0ABhNXbXmKBX3VKvvmdKODtJptpJ9sKof5LEOtNoFwShFZi/lGb2szQH96FDqcYikG3Vn0aSHyOkxksNloDF3VrSeaxGHgJfHzy/0h3jjxZGwouCwcK5Z0JjrRE55wtYywxrWQToNFxRW7G1nNn37Ya5i3Y90G2aeycvUxu6SSfW5Z7nJiADSqQToVAFlqu6bbns10f3VQTrRM5zA9nEYd24oh47151DbuFl1KzaBXQ/ZNOgMHHI+WTrOXilJCc7RKECnEiRTee9U7Dst31MJSEMSt6KigofR0NBAhw8f5uzwSISMxMCQrh0cHKRXX32V3njjDU4QIVdknZsOHTpEugtefFsEwSDQfT45kEOt46aYXPbi60H8V+MQE5obEGYqsyByUgH/EO9tFfDRalrQ0QBfNHXjnQbp9am8t9pjyYT2lIA0UqGVl5cnDqR17w51ttKIK4u1P77fbaO2cRONR8hMrs5dY28FIkjQx95fOklbiiaZD096CfMumIsArfPQSd+BEW+oCZDWLemI6xRVBUDdo0kTB4wg3Bqub/AO8SkUK4rqZlFWhqcGZE5xEAg1vWV5rrgV86Lsgr96kiiOaK3SaOvHNPYIF2mhD4kYV7q2qYN0uq6cwn7jkLFz0kTXHdl005lNLaNmmvAm9zGEch5c/ZCtG650dVDti1MtT+HwQ1dTANKoEg/pEsssx3JN3HMhaiDV91dzLJnSlg7SmbKSCseBYJJHk0ZqGTNT+7iJ2idM1DtlpBEF2cuV3AJufBU5Hj70g6bGYpubamyu5HhoKOmgUCcCzZFMgNYKMGqlH9Es41yoqwmQ1jnp1Gw1aEDDz3nKZyDw2YPTRhb3BzUC0J72GAjSRQhSCSR/5o4i1NwSCHSB+l6+yUeFZg8VZnup2OzhpLWwlFNuLctNaxI46FjALpZr1N41WuiD2mPKhPZ0kM6EVUzwGFwSegQh2UnxvkjEuBJoQccCcrFck4hp0Uo/EjG2lLYp+LRJfdvkfN1k/d+IdJBO6QrqN0/qDOgAHXK6dZBO6k6M6maaAGnduyOqNdMrxzIDIXyi1XCzixXgYr0uluGHu0Yr/VB7XCltL4RVzH0SJjyU0SD5vQ7SKV1J/eZJmwGZB0INgBY/c0rHoiVQ1FJflM5f2tYTA3ckEBftV02AtH5wmLbbLn06LgFpNQA6VoCL9Tq1J1sr/VB7XJpqT8pJh+OidU5aU0undyZZM5AACzpWcIv1ukROlRb7lMjxJrVtqeUs3Dyc870MUOuWdFJXTb9Z0mcgBEjH4gcdK6DFel2i50qr/Ur0uDXTvkIPD02AtH5wqJltk1kdURGgY+GeY70mGYugA3SCZlk8seLDaiV8dIhrdZBO0FrpzaZ4BlQE6FgBLdbrEj1zWu1XosetevvhDv+Em4k9NaReHVK+WvxW1w8OVV8uvUGtzYDMQWEyKQ6tWtE6QCd4o8pZzHLgHIqflrlet6QTvGZ68ymYARUAOh4wi+faRM6W2HBL5H3mbNtydAUmQ7wf5bw9hDpSMA9MpA7Sc3ZHZfDARQ+FYD1Ho2YXD8jGc20yVkTr/UvGHCTkHlJaQ9hw0gkXeGopMMtZ1gFA1wRI637SCdk2c7NRHaBDrrsO0Al8JMJRGmIAllsEaTSshPK4cf06/dVffWZW53fu3En19fWErCx6ZpYErq3etIozkCKAThcaQQdplfZauAWXenQouaXY6paRL0i5Jf3SSy/RK6+8QrW1tdTZ2cmJEk+cOEFWq5XsdjutX7+eSkpKCIkW8bYoLi6mc+fO0WuvvUYdHR2yU/D117+hZGr0Opk0A3ECNKYiVhCL9bpkTn869DGZ86HKveQ8N0JZzaHoDylnLWxErXl36H7SqmyZud1IYFMnm4OOB9yTsWA6OKs4y1KXOyWTK+agxV1R8vNAHZ3uUHEN9aZSNAMxArQaNIWS5zRFs8K31Xr/Ujk3Ye8t50onndBQQBvNoMIdMAbaUZPu+NSnPkXf/va3aWhoSLaX0vcQVzp06BDplnQ0q6rXnTUDvsdeTpHyjasBzOkEfjpIx/G8SIE6jqZiujQA4DduXqe/+kyKDw51kI5pCfWLRBY0JkMWoCWmQbygFe/1yVy0dOprMucl5L1C0RlqWMzRDlB0gKimJY0zvzfeeCN6S1p3wYt2BfX6PANSC1r2Wy3wzR8A9FiBSy0LPFkrF+s4k9U/Td5HvMhSYJZzk1NjEOFeAIIlfUN3wVNjqvU2kj0DUQB08BDeF+BopT6tEfquA3SyF1cD9wsF2JFANZq3YyjXO8n+1IQlrdMdGtiU6dSFUAAd4nN11nMj44saavjRPHNamcJ07HPK5y7UpKWY6sDJrya8O3SQTvkWTZ8OyAG0tPewmOUeOrmTdGmYbqCtdAW6dO13yjdgqP2SrAmVBsGI9qUmQFrnpFO+RdOnAwGQZn/oCA8Q/1qOW8TP5U7uRSBukD40Qlsanql0o2U0M5WhvDhSYUWL96yWOGndktbMdtV2RxQAdNxAJfDW4pkIdSCpsdlKltGnsWHH3p1Q4Bx7i9FfGeqAUmQU6Jx09NOqX5GKGVAA0IKBHFX3JA+JLMhHwWFHdW8VK+sArXAypcAsfD3FtHkU3jOWaroLXiyzpl+TshlQANDxglSQGpFa0KFoDo1Z1/GOP2Vrm8gby62R9C0cKuIvkf1S0raoXzonrWTC9DqpmwEFAK2GERQS5EIcLAbjrcWWWOpmSQ//Vjr3Wn6bhaA+NAHSOietdIfNsXpJAGhF4CyddukncoqBWsu4o6kdqwUOOtKEyBxY6yAdadL036dsBnwB8POGQKF4wSmm6+VcpVIwQzH1PQX9TOkt4z5FTmnvg4I0SrQ7IOVcUVHBHW5oaKDDhw+Tx+Mhh8NBzc3NZLFYaHBwkKWgYwoLj8aSLioqovPnz+t60ineP4m+fTiAjhegVDeoUmBJxzsHiV6/lLYv5aLTabJk3P50Szqlu0m/udwMAKDD+UHH+8zFez33OZQPbZI8QVQZQ6ZvPzlPDq1PnA7Smb4r0398ibKgE/LlK/UMCAfcKi6N1nFGxaEqayqUp00mTJSPSBN+0nrEobK9mPG1RBa0lEGI93mL9/qo5j4J1nRSxxPV4FNUWTwhqYoUjHfoIfqtCbpDB+l4VzcDrk8gQGN2kgpqCTpcTOoY0mFLiT+PxF814aL40mFcAp0W2LiaAOloDg71RLTpssui62coHloNYFKjjehGI+KspVa10JkYDhtTMo6oB56CCzJ8YjQB0rolnYKNraFbSgFazWdOzbZimjI5C08H6JimMiiKJX3Rif+d8gWPbWiyVwX2ic5JqzinelPRz4CcBR3vcxbv9dGPIswVKniBaGo8qk6OTGNyAJxpVIbSOQzsnZRb0i+99BInoq2pqaHOzk52tj5x4gRZrVay2+20fv16KikpIThrV1ZWkk53KF1h7dfjZw9ctOFxIlk1+OO0ADWZyDJ26xOKyGMhLcaj9naTc5+T2xxSDxu1+5GK9iQUmZJgFmBjeXk59zYhwSw63ZGKnZDaewqudgJAqwVEarWTlNlRcMCYVuOJZdLCuc+F4vNjuU8aX8N0R6qzhesgncY7KIauSy1o8SF9DM3NuCStQE2OmxZNBiceyIQiBWK5fwe+qmYIV0k3Rrq61sWzhlrxk9a9O+JZxfS6Vo7iiBdY471eEzMoBqDA33lcmQLUYhpHPK5Qh35S6kcTi5TgTsi9hHSQTvCk683PmgE+KBRx0PECbLzXa3GJZqTu0mIH4+mTdMEiHazGc690v1ZL3h26JZ3uu0lZ/8UAHS+4ZqrXFWYyZgs6FL+rbHnUryWmK+aiZazGjKajJa2r4Kmx8slvQwBote4cL8ir1Y9EtBMcm9T1TEwZSL0akk2LyAFwJi9KIhZark0Zd8OUu+AdOnSIXfBqa2sVueDpIJ2s3aLefdiTQ+JmF0/rmYoFM8Yl56InTFqqAVpu8TJ1UeLZqPFcK3rpaiKYJRqQ1v2k41n55F8r7DW1DL1MxoKQYwtxoDQjAk/qrhZuqSO5vYW6VnxdJi9E8h8T/x31g8NUzfzcva/YkyPeWZgLmBD3GGU+lWd5h4jJfOmiyB3qBUnyECs4F93i4t3MSq7XkiWtRxwqWbH0q6MGQMcNWmkybXGPU/qZEgqIpaet4Sx0wbKLBNJpMsdp1U3Jeup0R1qtXvp0Nl6aQ3wulT6jjq2ncYN0OK5azg1GSo2o1oHYxq9fFX4GNHFwqEccZtY2VeugcC5gR0LGqFMQ6f9AaYnugHeHDtLpv6fExpwah4QJAS8NTvNc+mLQ4PRrt0uirx1N0B06SGt3r0TTs3gpjrlGf86VF1E0e2jO15Xx0tFBes7vCnUmQAdo5fOoW8/K52pO1hTTVVqJONQt6fTeivEA9FwDLN16Tu+9npTeS6zptLOk9YjDpGyTqG6CPRUPDz2XgGsujTWqTaRX9s+A9NA3HS1pHaS1tZvjAei5Clhzddza2rka7o0WLWk9LFzDGyZM1+KhOebaIaEwjTpAp+deT3qvteaCp4N00rdA3DeMFaDnGgc9V19GcW+wudqADG+Ydpy0LrCU+t0bK0DPVcDSrefU79m06EGIgx0dpNNi9bTTSfE+iuawcC4D1Vweu3Z2bpr1RGt0h+6Clz4bKFYrei4D1Vwee/rs7BT2VHioxFygDtIpXJA0vnW0AD1XwWku8u5pvK1T33UZtztxp3S6I/VLlBY9iBag5yr/LB63rnOUFltbO52UWtSBnikB6fnz51NFRQVf0dDQQIcPHyaPx0MOh4Oam5vJYrHQ4OAgvfrqq/TGG2/Q0NCQ7LgFA2PGL6NNn5XKg8O5+tDpAB3dc6xb0tHNl15bZga0RnfoLnja3aY6QMe2NnOV6olttvSrZsyA5EReiSVdWVlJ5eXluiU9F7dSNCCtAxPn25VNVTcX944+ZgUzEIGPRgs6SIvmUQmdoaSOgqVJiyrRAPRc56Dn0r5Ii82bbp2UhIKLu6+DtMjyEX9lzHWrUAlAy2VmSrdnQ63+6nOh1kzOsXbEh4UYuh5xGN0GkM5fdFend22MXUmwylx/mUlXWZ+P9N73Ket9mIdNE5Z0KoNZQn1liF1R5hLPqDSiUAcj/+OsW9Cxw5rB4yHj2DjZ2lrJ2t5J5uFBnlFflpHcBXaaqqig8aoqchUVki87O/YbpcOVOkiHXiUxSMv6CAYunSugpITmEGZzrsxJpGdcn4dIMzTz9wavj0zDw5TX2Ei2tjbKHhomg9tN5PE8rmg0ki8ri7w5OTRWW0OODRsYrMmQgbMdAYTmrCWt5FNevLWklnV02zI9ausAHf06zaWvrOhnZ/YVxrExyr3fTLaWVrL09JBxYoJgUYcsBgO5bTaaWFRFo6tW0sSiRQzeGVMUAJEmQDqRftIhgnhiXuMMfI/zXCgB6Ewde7SbQe6FrXt3RJhFn49yHj2i/Fu3ydbcQsapKb/1rLD4LBYar1pIw1u20OSCSoVXpVm1EICdsSAtfmgUvKwUraZU/yRTQEspQOtA9HibzIUvK0UPhcJKZoeD7FeuUP6dJjKOjiq8amY1r9VKjg3ryLFuHXlyc2NqQ7MXzTVO+muvfyO4FuF45mgXLFMfTKUgHe18ZWJ98UEhxpcpL+qErpXXS7nNzVR85hxl9/bGdauJJYtpePMmGl+yJK52NHOxAmtSE5a02t4dYpBO1GJkysMZDqDTiW/lT2efjyhw4KT2ukvnYi67Z0Y7t1lTU2S/dp0KL1xkDjqeMl1cTCPr1pJjw3qiTOCmFXzmawKkE8FJKxh7PHuFr013oI5kQWt1fABk8Jvk9fI6ZLndZBodJXduHk1VlJM7Pz/utZVrINSXlE4DhZ9u4/gEFVy+zH+ypl1xrY3XYiFn/Qoa3L2L8Pe0LqH8fyWDykiQToYlLcyjVoEs0uaNBNBafgkZpqao+MJFMvf3s2dAlstFxtExmli8iEbWrqGpgNBMpDmI5feZei4Ry1wovcYw7aKCGzeo8MIFXqe4SlYWjdUtpf79+8idKbx0BItSEyCdTnRHOlEAoR6GSAErmn/xeDyU19xC+ddvkO3Bg6CXACwsx8YNNDl/flw4EOlizc9PpAGk4Pe2lhYqPn2WLN3dcd99bGkt9R88QO68vLjbSlkDCq1o9E8TIK023ZEsSzpdH9ZQVnS6jSe36R6VNJyi7EFEqhE5V9bT8MYNHKmmZtGjCuOfzeyBASo8c5bym+4FaapYWvWZjDS6fDkN7H2SPFZrLE2k/hoFh4XiTuogHeOSpeuDG+mgMMbpSMll1o4OKj16jCx9/Xx/R+BAabq0VNX+pNvLS9XBq9QYzhEKrl6lgkuXyeSMzQUPXcF5Ayit4a1byGc0qtS7FDaj4PBMEyCdbnQHljQdD4vkADrtAMjnI4PbQwa3i3Lb26no7HnK7g+A9Ib1NLJqJbkKi/gBhtWlJIwYvLbB5SLyeSnL6yOfweAHAJOJvFlZZBCFImMOsxAhhz/8c9HrGt4lWVl8rcHrIfJKfUB8fg8U1DGZGBkQIk0eBHUE2vH5D0P9vxS3L9p1xqy0jLrLvXePii5cJMujrphREVQWKK3R+hUxt6GJCxWAs9BPHaTjXLF0AblwPHRajMHno6zpaTKPjJClu4e5TWtXF5kHh4KcNKwsd2EhTZaWEqxpeHpMFxf5AVFO8wFtTk0xyNvaOyi7r4+MLhd5zWaaLiri6ycrF5An18agyJDp8ZClu5dyHnSwrgQZAiHK/PJwkatsHk2WlVJ2/wBZ+nr9YC/U8frrTM2bR5OLqnjnmZxOsra2+sHaYPCPBQCPu2XhRZMVvN7g9ZLXaKTJykpylRTHuXOTfzl8pAsvX6X8mzdjujlenggNd2zeRFMqfy3F1KF4LkonkH7ppZfolVdeodraWurs7OREiSdOnCCr1Up2u53Wr19PJSUlhESLSBGjJMdhojnpdKQ60tqK9vnIODlJ+bcbqeDKFTIPO8hVXMyaDpa+PgZaFPjQAmAB5FmTk1zHWV9PI2tXk8dmm/VI4brCS5fJfuMm++9OlpdzuDLEf+DWBxcvHFLBLxfAyMaty0229nYqffsdMo2Pz2gTym1DW7bQeG0t4aCs8Px5MjtGgnUA9O6CfBrauZOcK/yWoHlomErfe4+snQ/4BQCPBQZ/jHligsdhgPWNrzeTkTUsBnfsUJ13jwdvlF6LF5L9+k0qPHs2OCal16KeO9dGw9u2Md0hfIlEc71m6kYB0OizJizpdD045IdWtPJapUDSGqC9PjI7R6jspz8lW8cDnm186vbv2c0yl/PefocsgSi2wR3byblqFeV0dDL4Wvr7GdjGllRT/769LH8pFLjtzfvJTym3uYUt1/79+2l0WR3/uuDqNSq4fIVfDLDepsvKqP/g/iBQow7uOf873+U6AFS8BPqeforGIQCUbWbAzb95iwovXiIzMjMbDDRZPo/69+2jKYn2BESH5r/5QzL39VHf00/TRNVCgtWch5cSONyxMX75IMqu/+mDaXtgZpieprw7d6n0ZANlxRDUMrpsGQ3teIKmS0vixlvMb9bYGO+trKlp8uTk0PS8ecnjucVMWDq44KUjSEv9ZaWAHfcuUqmBdD8ohKVZdPYc2W/d4hkBBdH5Sy/z3yHUU3riJMFzAAVylo7168hVYKd8gMGxY5Q1OUUeiPPUVFPv+54JPoSlx46T/foNplDAcwJgp8r8B47m4WEqPn2GLXfBgh2vrqbep58i6EfwWns8tPD118k8MMR/B7DCLWy65DGAsDV98RJZOzqZLoEfd+/TT5Mnf7brWPHx45TfeId6n3uO20LJv3GTik6fIbPTSW67nZyrV9HgjidU2hkpaMbnIyu+Qo6dCJ4jKO2Fq7iIhrZuIefq1Uovka/n8fiFnhrvkq21hV8WWR4vec0mmqqcTwO7diXnKyUKa1q3pONYcq37TKe7PzQO83JbWqj0vWNkGvcHQQxt20oDu3f5QRq/Oz4bpMFD5zx8SKUNpyjnwUOu6y4ooK6f+QBNlZaxwE/V17/BFiqsYOfyZTS4aye5ioqCAAxruvDixaAnwtS8MhrYt58mqhZwHTzcC7/5baZGYJUBgBFgIQZpa2sbW/TQTGaQDgC5cB/x1is5eoxy79+nvvc9QxMLF3K/7DdvUdGZs8xbo/8ja1bR0PbtcezY1F+KdSk50cDrE01xrllFjvXr4wpUAr2FOS64cpWyBwaJ3G7/lzDopMBh8XRJMb9Ip8vnRdM95XXFD6U4hDVMCzpIK5/eYE2tg7PQ0bSmOYgYTAuuXKPi8+f9DxIRdb/wPI0uXxYepEuKmestuniB7NducF3wy/3799LIqlVkbe+gBf/53WCbI+vW0eBVm3TPAAAgAElEQVT2rTPCyW2trVR06RJZ2zr8IG+309C2LYS6KMbxcVoAkHY4GKRh6TlXriR33uOQ9Oy+fs46AktfAOkBCZALa1X207eZQuk7eICmEIzj9TJXXnQWID3KVM3I6tU09ER6gzQOfIsbTvOLS2lB0Mrgnl00VlfHtE8sBaHpeOnmNTWRccTJayZXQG/hLKPnhef4pa2qm18U1rO4b5oA6XRywZNbWC2CdrrTHJhnWJCF5y9Q4ZWrwWnv+uCLfJiHEtKSLikm8LzglYsuXGDPCYA01NMGn9jONEb5j34cbBOHi4M7d5C7sCCoq53T08MWF3hlAaQdmzfS8MaNsiCNgywEV4gfanhqGCcmyeBxhwVp1Jv/X99nt76BA/tpqqxsNkjbAdKrmJNN5wIPGnwd5CGoRWGZrKigwSf30MTCBYpcKuWaxZqDNgOVJWi+hLo9Xqhjy+toYNductvzY76n/FtA4aBF1XSQjn7OgldoEZzRuUyJKARIF52/wGAplO7n3h/0kQ0P0uMcPFF0/jwZwDkCpLdvo8Etmyn/7h0qf/NHwTaRR6/v4H5yifhkRDHar12jwktXgiA9vHkjOUKANFz2nOvWkMuOw0kDP9g53d3Mm8PFL5wlDdql8tv/SUyp4GWBNFFSSzpDQBqHqPB6sd/wv/yUFLxE8QWBr5VYCnhwKPAhj6JB7IcepjHkVOx55mk+y/DFaL3Paj6dLel0PDiULoBWfI3TnYcWzysoBVjDxWfPBX88sGsnDW3fxv8OB9KmEScVXrpEhZev+L0vrFY++IM4DyIVK7/z3aAbGA4ae97/fpqaXxEMEgGYMC996TLfCwCBQ7vRgOuclO6YrJw/k5M2GDhFFK4H/xoOpAHmFd//ATlXraThDevJA02KDAVpqBXaL1+mwouXQ1IOM54tg4GGtmwmx6aNMQn94wWJgCfQK3BnjKYMbt9Gjq1byKtGElypVodCPhr91YQlnc4grRVwFjZfJtAcwljgNQGgKztylKkPFKRQ6vrQz7KfrNS7Y1jw7igpZiu26PRZPnj0mkx84ASeEfwmuO6F3/oWmUdGGQx9xiwa3LWLfZfdAc8L+F8DpKGDjN9PVFWx94arsJD7gUOoBd/4JnPffHCoxLtjEdo4SK7CghlYgRdJ4bnzNLBnD43V1fpBwefjoA+IEvkPDgN0xxPpTXfgMBgptOA9gxddpIJ1xtcF+0ZHKU2KHIr4mrI1tyq6l7Qv8I/HITX7rcdbotTrEN9OEyCd7pw0JlQLYJ1JVjRvUp+PkHYJBz4ASwMiqC0W6n32GRpfvISBuPTIUQ5oQUEgycj6tQxyEF8qhmfE6BhnmYaFCvc8hGQDVEtOnvS74E1N+8EfGT+2bGYwRh1baxsVXLzEgSvuvFxybNrE4cgC5ww/64Vf+zqZhv0Hh+BN+555in2qhQJPAnxm5zx8xG1OLFpIvU89PcNfG3w0+HH4fA/s2U2wyIXoSD9InyF8FbB3BzjpeA8OcQALH2F4Nrjd7IKIlxg+7zmUniMkE7ibvT72sChpaOBo0UgFNBVAGu6H6KPSYoagE9avuWVW0JHSNvDidmxcr44lzftZ6Z1n1tNBOrZ5m3FVAre04t5lHEAHRg4gyR4coKJzF5g2AOhOzq/gPHeUZaCic+f97lTwk16/lsZravjhz7vbxMEscMeDhQyFPHFePNAZ4LtxgCUA1fjSWq4HkEfQBX7nyTZzBCEAGh4eOITMGvdnvIYCH0c7BoJZWFOibikDqmlkhF8s6Ac+8QF88BbAi2J06VLy2PPJ0tXNHh04SAOdAq8VjxWRkT5+IVnb2tkbAfdAsAxeJKPwIMm1zXgZKNokCIGfmOCDMwhSAfgxbuPkBHmys8mbYyWvJZtD4EENYa4AkIjqZE5WReCGd03x6dP+l1eE4rFZ+VAXnjNKuGHsF0Rv5jU2Ut69exwhGktB9Cr86qcrymPXSYnDetacJZ3udEeqIw0zFaCFjQpLFWCGPHmIJkS4tDvfzjQEPmlNY/7P5qnyeQQ/V1ilqAOfZdAQYzU1fp5XUmCJ269eZ0scFAhetji8AzDgZQCBJADjeHUNTc/zB7oIWWGKzpxjDxJx8eTl0siaNTSxuIr9swuu32AwDK4PwsLt+TS8aRP7VZe+c4SsnR3+MPfSEpoGDRIAQ4A0DhQNiMxDiLjLRT6jgaZK59HkwgXsqaIUONFnvDRsbe1k6eqinO4eniPyuinL7eF59GWZyJttJq81h0EaB6Bem41D7fHSAXh7cyzkzrFyirJ4CgSW8HLFekYq6IsfpOvDWtLYI1gPvMjzb94ma2cnBxnFUmCxg48eWb9OPSta6EgM1rQmLOl0BWktWNBY+3A8NANLLDtVg9cAbADKALXsgX7KedTNlAeLEgW0OyBeBOtnuqiQRXgA5rC4QxWj00mWgUG2uuHzDJc5WJS4Fjw2PD7wb/ELI7unl6PWAOZBoISF7XIxqCFsOXtoiPDJLRZYApCgr3gRQPN60b/+G1v9oErGl9WxRcveB7ygfiU+ACdc+CAqBesd18Oy733f08pA2uejnK4uyrt1m78MosoxaDCwBQ/hKlehndUFIVyFFw0sbYRSs99ylLkG4Teej5yHONSNUNA+eOFQdAe7OY6PB0SyOim36W7sUqh4QRoM5KxfTgP79jG1pvRFGGkcQdnMdAXpdOakUw2AcwWgZz0E0MZoamLeWeA2YcVCUxogGC1wQH4UDzz+wBODD+/itBjDPrg+H1X9x3+QyTFCfQcP0tjyZWEDJxAYA5/tvLt3aQIh6s88FREXYIHj0BEujIhejEUvQ3wTHOIxYBcU0NT8cnIVFLJaoBdWNiiTAK8dCdjwdYGXRsmpUxHHgBfV4K4dHMgjhORjXH4f9An+QoDVnHu/hSw9yEQeAwoGeoGXMeu07NsbV2RjyEHF2DXdko64TSJXSBVQZzrNEWnm8XD6Dw4f60mDq45VgCeZ6wgvh6p/+3eaLimlvmefiSya5PXxV0PJe0fIk59P3S++ENHKY+XAGzeo4PLVoHdMpDmN5vcAUNBLbGEXF/EXDGglT46VPJZs/2EkrGwRn83UVVc3e86AN1ZSwNXjBQwZWubrp6Z4zUGbWB89ZFnYmIvBwF8DOG+AT7SzfiVNl8Uv4DSjPzGCs9CGDtIxr66fRkglHx0uaCWV/YpjSpVdyjrQ05QX8J4QBJbGli6lkTWr/Up0CgT/xa6qyZSfBVDBK2TBN79JA/v30ljtUkXcJ6zu4lOnyTTioK6f+3D4kGWfjw8doaKXE4fIvrIF8dcCJ++y2Why4UJylYHSKWe6hL1HoJXt9ZFp1En5t29T/rUbLAurpODAENQTzhh8Pq//8LO/nxDqHVcBQFuymW6CV9D4kurESKDONZAuKiqi8+fP02uvvUYdHX5dBWlJtJ60+H7JtL7E953LVjRADnwmIgKNE/CuCOgw+Hw0XVZKw5s301j1kpgeuGSsJx9yOUfJfucODa1f5z8QU+A9AU8FS083e7Mg8CWcpjKogJJjx5keQSabZBdY2fA5h/wnwBVAjYNQUBL4IuDMNqks4NutVj6EHdz5BH/RJKTECdDokxJLGnr7FYHcng0NDXT48GHyeDzkcDioubmZLBYLDQ4Osl7/G2+8QUOQz5UpsjE2hw4domgODrUE0sl4oENtnEwKWon24cCpPSL5zIODfpoA6aggejQ1yT7LY9XVrL2sxGUL907lOkY7dqX14cVRcvwkWR/4Nbj1MnMGfGYTJ7RF9KoQoJTQOYoDrJWANBKilJeX8xBSDtJayMySaks60mFhpgKP2g9RJoKzMEc5nQ+o5GQDe6HoZeYMwL1wdGW9P9Q8kRnH4wBmcY81AdLp6N2RKj56LtMcaoGN3CddpgE2vEFKjh3j3I16eTwD8PxB1OZYbW3UHkBRzaM0kCUKrQ7pfVIO0shxCLqjpqYmbXIcpspSDQfQqXppRLVxNVo50wAa0wyfbUQywm1PiUaGRpdG1W7hgBBRqWPL/v/2zgNIrupK/2dy0ARN1owSEkESyhmQEEEISRhwAgy21/Z6be/Wlte1dtXG2uS1/+Utl8Ous413HTBgYwMWmKCEUAAlgnLOcWakiZImh3/9zuvX6u7p9Dq+nn63SgVSv3Dvffd997zvnPOdWyylmEfUiRhZ0dw76SBtlZO2E92RyJc7lAVtLqRE9imixWvDk4blnKF70tqqRQ9K9u2zrABnw8cUVZeoL0lVm67x48KKpInqZpxsvrCe1lOEwG0LkE5FuiPR1nQokB6WQBP1m+L/Auny1YGDFaAuPHpM1QCJrIg0VTpOjyIhl0X5EP65feZ0GcjNS8g9o8ipGdI/B6QjfGSJBMVQAJ3oDSPCKUvMaa7Ua54PYV/+Mg9tD9Jk1JEBiYwqMcYW0669JnpgUEWUyMok9I308tzGRq1yntnTnZTwvMQsBOMuhAK2oo44Y5pRHi2MUMeY9S9Cy9n3/g5IR/BE7AbQgUCaFx2lMdKBVQEuQ/Tl5KWnjp6vNoEmG7S3C1VJaKol0d8n2VeuSW/5SOmqq9NML5xSiO1oGjD8Z0+PZPb0Sl9JkWpXIN6Td6lRBrNzVN9BC5X096vYELKh3TWjNOssq7tDBnPyZEDlMcVQmKN/OTnSVV2tOhYAi6Zp5+Ro37lh5w3jZSAbZbbrDw9BJOrnkdhCjDDnoMFMKSoSIUjxNt8ZVOm0gneOq3+ZGSrdmdnZJf0F+apPkdnbp/ogiCwZY8gQGeiX7A6unSFUDzdD/HSeL1yQzKvXDEBlPIgWZWQa4YGZJHIMaAKOacnCj1Kuy7ORnMF4KW6bfaVdgwN7i4qlp6ZK05VRpYu0cV/mJbOjU3La25WnJmU8p71NMrp63Gp+CtwkC/VdT5NXbRQ2DVedyUj7kOjzWDNUdaFiDs80pvUKAw3GdBjGCKC5jQPSEa6cRAB1OBa0CdD+MgyRuBy5a5eMOHDILVye2ddLYq1QCqpz/HjNCDMbyQZFBw9J8aHDqjnMIs8c6NfyU80L52tcKUpqKJhl9PQYwJdhAByAfWXSJK0/iLQodQkRQgLoDelNI0uwZcE8LSiq9zl8SDJ6+twvj4LA4IB01Y2W1rmzFdAMbY5mGczMEvoOWDUuXSrEuQKcHFNw6pSMOHlKdTAAdjSoMzu6dCNhU0CHuYMipllZiuvZLS1SuXGTgtRglpENl0lh0v4+7duVKZMV0HC6FVy4qPOgx5CAgXb06DqhQowpQg+IkVhTdOiIkO5N3wZzcg1hJ8COZJsBrOM+lSBFvKl1/lxN9DAb8p3oLKPGx32gKQBSPs/Ryrg6+Ra5esskVamLurm0L1SqlKw/NiiV9DQ0MVQbo7dPlfd4zqwj/vB3NjL6mNMG0F+zNX3Cc7+ClktVVUSJTZbn2fOFjSKaw7GkLc/80BMSAdD6qeZx62Abc6D+mLKaCM8DYp6Nl57MPCw6s6GWVr7lLa+wLYAOPea22bM0cwwrr2T/AS3mikXGC43mMLoHbTNmqG5Gdmen6ihTvkolMRkL6mLTpknr7JmqLJfbeEmKTpxQsMZ6N6s3K6hOnar6zQAEFbsptdRXkK+C/CjAsRlgqQKYhWfOKkCShUcfUMFTwZ3jJxTkoAs6xo9TuUt+o2GRjzh6TIWHKK+ktEJGhnSNGyetc2fpJkF0BFKaHJPj0qs2r4WORMeEG64LMA0MqNJcya7dOnckRwDkWNF8MdAf5onzseja5s7W1HX9uhkcVKlUiqRCRVy9+Ua1/EnlHnHipM6NVoYZM0ba5s1VCz7uzVUYQFX7sKBd4lNY1wrY6FK3t2tVGgrLsqGYlXPi3rcwb9BfOEIaHlgu3XV1iXMUxhCYPYdpC0vaSsZhsqM7EgXQniAdzpdTsH4hYF+9dp2RlYcF7BKpb1m4QNqn3qpWNjQDFnTZtm2S1dUjGX29aqlCXzR8YKUb4OgXFivXMzV7ARXq0CGEwzlci02hAmvVJXgPtXL+Y49p2rbZ1Fo9cFAtVgXLwUEtLYXiWevcOWrNAl4AH+p2126cKL3l5W5ekWtXvrlRAZlCAFi3UDJQGWQkmnrFiOegv9w6Z7b73tyras1aKT54SK1HqASyz9D+YD7UQj9zRrUyAE8a/9501xI9xl/Doi/ful37ouWecnK0VBRj4B59I0aoaH/TksXXdaN7enQM9IM0aoTmu2prFbhL331fig4d0r7Ap5IK3rx4UZgwFefDSG3v6tLNkY2bGoKI7asUqg1oETJOqeDjWeghzjPiHdHha2VFcXMHpC1OXqJAOpysQroeTn+0TuCbG6WntEQK4KgBahEN6G9afIdSCAXnEEvfp5yzVkNBCxmQrq6W+gcf0KoibnC91qEgTYkpPuEBRj7fr958s57Ly4rgfcGJE/rpznX6i4rl7BMf04oknk2Lzb5PLcHdWuYI3hCh/vYZM7Sfxfv3qxUJyPpystAq1WvXq8A+FEXLwoWqyoZVB/BXUMAWgCss1MoeTXcv0Vubc1a5fr2U7DugFAW0D4VmVVw+J0eBmdA1tC90vuCmCwrk0rKlGmfrr5GKDaizablB+sAB/TfoA4CWunlmIV2uwYY2atVLajmjMX1p2X36NUKfStFc3rHToD3y83WT4vdgmh0Wl3PMDscfwNcTtA1rJ9lRJGykbKgxqU8YzizFierg1g5Ih/MAPI4JBxQtXnLI4eHSHOaJofoEpQDlQQ0/OGoNxerrU9C5fBfFT2/SUk/wzR3jxqoVV3z4iIIramb1D6z0kv/Egq1at94F0v1q+bUumCdXb7xRRfnLdr4juc0tGj2glUkUpEfI+cceU47YtxF5UL59u4aJwXlq2aaSEuktLlI6hvqCnsL77s2iq0vLXFFmitqAbDqALdEMRUeOSdn27QqwiPPDp19aeq/XpsYYsHQVpAvypfmOO9Razb5y1V3leyAn2zWWHgOk77tXrkG3+GmEulGPkRJeV7C2tZjsfuXV1ZIuKpIrM6brZuBu/f2q9YwlqiA+fZr0FRUr/06dRigjnUOlbcbLpfvvS6x1aGExM49KEb37nuQ1XkoqUEOZNd+9JL5p34HmJpxPXwvz6oC0hckKBYYWLhX00HCt6LBB+tBhqdy0SS58+MPqnNKyTq7q23DNKMYpQPb2Kf9cvGevFB89Gj5Ij66Tlnlz1SLHKs5rbFD5zcJzZ6Xw2PGQIM04qEdHKatClA1dn8uAP1Y85ZsCNT6vqZSiov3KnfarYwthocIzp/XvAPfVyZPk0r33eFnSXiBNLb3FixXoAe7CkyeNorCSIaXvv2+AfQiQBpD5IgDosdzhtUOCNHfo75e8C/WS1dWhjkW+TrCwiczhawUeGJA2CtkuUz1pOze0oot379aKN/gNktGQS21YuUKryMQ97M4zcYXBpjtIJ0sFz64AzZoI1Tc+2SvXvSHnP/lxtRoBJ2gPwBAnF5YmAIQeM38v37rVCFEL15KGnrh1ilp8AGPbrFnSVVMjlRs2yoiTJ8MCaZxRVHdGgpRoEdY5/HPzbbdJx00TjTJNPg0gA9ShO6iBmNnbI31FJRoGl3OlXa05QKIPS3ryJLl8770BQbqX2oN33C4ZPb1SeOKEaiLDsRcfPCjUM1QePwRIj9y2XZ2hLXPnapSLiu6HsKT52si72KCWNE44rd84olAG8/OV+yfckQ3CsKTHyqX7AOmh9RqTAYQB79nfr0V+S3ftcjuOE90/oo0aHvyAdI0e7fcrLOb9iUPondlHW1jSqZBxGAoIY/HQY01zmH2CK6xc/4YKxXeXl0nlpi1Ssmevgppu/EReTL1VaQWAj0rO8Mphg3R1tX6CIxXaOWa0NC1apDX+4K2xBkPRHUQRYOFDXQCs9EFjojMytLhs4733aFy3l0U0OCglB/bLyB3vqPMKIKbAK9EfJLEUHTsu5du3SmZnt3LSRLM0uUDanJeqtetVgJ6NC869u6ZKcppapIcU4gXzNc4buqGUWnyhQHpgUCrXrdMqIS133K6x3BRGhcpAQyMQ3ZF/+oxUv/GGJpvAx7fMny8dN9+o1Ai+BMBOQxBTCaRFJLelWapfWy259Q3uyJ1YvCNWrgG1hEPb059i5fywjo2x1ezvnrYAabtHd9gRoMOxoM0HPuLoUalZu04ufPBh5Y9JvKha94bh4MGaLi2V5ttvU6cZFrYnSENh1H/gAemtKHevH+Kpq9yOQ0O8nYKp7TNnSuvsWconA1ZV69apQ9IA6SI59/hjQ6gLdTRSPXrrVrXir95yi0aNYFWbGXcdY0dL4/IVymubDeuy1uVwA2Q1zI7ojtpapQ8oulq1YYMmbyhIT5mstes8o6ToX8n+g0Zssyvmm1qDbbNm6qaQ3daq/HrJrr36DWs4Du+Ta7fcbFjk/X3qUGTzwOqtWrtG467pB+cD0jg+ifjgHobjcLpqSLg3itVr3c5JNoeG5cuNCJiMDOG5lb+9TS1sYq8Z46X7lwnhZUoJJTJ7LizE8jhocFCLDhAx5FtV3eqlIj0efwLPgpBJTTyK13zFGaiTDtKpooIXb6COlxXNAsciq33pZbn4oYc11phWvWatOnkyu7rl6s03qTPLiPI4p44uvPSAKxEH9Q99QIHXbHySA3Ajjp80CrdmZcmVSbcIIX3EQNOolF31xgYNn+M6cIPnnnhcwdqzYTmXU5B0UDREDgs0/9w5qdy02V32iU9XnJ5sJO4+XLsmdS/80Qjd6+/XhIXLd98lnePHaZ9wfFa++aY6Igl90/C1JXd6lTujPmLx3n3KHdOIKmm+c7FGqxhjaJZyKAxXLT5AuvH+ZdJx8036OxEZWVfaZSAvX2kRqnlTabpt/nzd+KBwCDEk9px7KEjPmSkt8xe4xzHqpZcNByzOyxGFUv/gg/qJTiIMX0Blb281Im1ycrSYAWFlCjh2B2kRpXrUiXjpUqQ4G/V5bHiNy+83sk7jBdL0Mo5AnXSQTgUVPLsBtFpxFpZv+Za3pXzbNrUqAEJADyDkU5x0asLX4GxJYx5x4rhUbH5LgYG7ACwND6xQADMbiSjKa1+8aPDapaUK0ISdaRsYVOchdEJ+gxFjTLvw2COaxKFtcFABHM1j7nX57rs1soFSUiSxlOzdp/0gykEvmZenYX7NCxcamYYDA1L9+mrdgJQaAWTHjZOOG8apo41EEPhcvVVujnRXVCjP3FlXpyDLMdWr10jh8RPuKITm2xZqEs2AKwtTk0ze3qqJL9qH3Fxp89gsale9rNmOACwNbv/ykiVybcpk3bhyWlo0wYWYbfN8jdBYcb87nLBi82Z1mNIfWnd1jWGpQwGdOK7RMgAA1+stLZGu8eM1qUjnKp7VzC2sr0CHsvkQdw/llczWOW6sGiE8/5i3OHLRZl8dkA7w1KyAYLQP3qoVzf3C6R9WMincZTt3urtINAcxxwCrpgCjLaEJKN0aYVG+batkt1/1GhKOuMv33q0OQeW3N202okM8PPeqNDZrplImWMdlW9+W/AZvCwrnX9OSOxWEsGIJ+XODEzzw/HlybeJETU6peOttzWTzbVjiFx9+SLlqYpmJWsm/WD+kL8qRX7uqm5A2nKAjR0rDAys1dnbUyy8p/+wZzwtlc2XqVN1s0NEofY+EmBPecwE3PHGC1D/0oIbblW3f6ZYBBeChfIjVBpgAKMIDPTUvmEuqajfdeadufGTuVa1ZI/lnz3v1BeufmHLV2mhrc/cBvQ8Eg9rYEONpGUa7qF1fcCTy2KE6DF9YJh0Wg6EZl/DUYhjulrSdHYfhgGE0D90qQFtRcMPCKz5yVLJbW2Qgv1C1FohTpipyH/yumRkGSHd3a2pzwfnz0o/uBFYatOcgIW3XpGvsGLl6003KF0OFaGIJAkJqIhpiPHxawgkDPIWnz+oaNrhA4zCogW6XNauZfj2GzoUJ9hQFhbYAdLmPRnS4rUV0JQYk6+oVTXRRjnxgQDeE4gP7NUUZSqG3uFiTTUgIKTxxSh2SWm26ulojLuB9Ndll7z79d1XKc3Uws6tTOXPGCuedf+asOldNecsMGdDNDCceKfU4OHEKwhl319Vq2jsbARYunHzBmdN6DHSI8TmMcFGfUYfxphu1T/w/5xftO6CCTtyXOGnKO9HX/LNnpejoccno6dZoFxKGumtHRSW2FM16tXIuXykYCXYAaZ5Jxw3jpX3WTK1/GbMNLo7gbCtL2q4gbTeANh+alX4B1OqAy8x0/1eFkXzlL1V0B3lMMgQzvUx14/wsBVTAWK3PjAy1wN19Ghi8rgCnokw4FDNUAe76Ma7rZGe5sh6v/461qc47+qkxz4aehtcnA5sGfcnNcfcf5TxS2LVfg4MywJcB4J6ZJRm9pLf36SUGsrJFXOepJgXOQr2+7xiQCswyuuw613ucRtwv1AcNEEacCfEm7mtSEKpFolW6fRx8uvENGMe6noH2R7MaBwyrOyNDBnJyZTA7S5+JGYVj3teOGYf+wBvdE9VVuQx1lvymXzFVlfrFRxSQp7hYWL3zVTFLAEDTL1vQHQ5Ih+93sALQYS28NDnImbcEP2iN7tikDlU7le9ig9OvyXHjlNrqqa4Kb2ISRG3464wD0n5mJVEvtNXMQrqaqL6Ft3JT4yhnzhL/nEhsql69WhONkq3jMWT0hIQWFKjkwLWbb5RO6L9wE4Q8swsdS7pASkpKZNasWVJRUSG1tbVSV1cniVLBi/eL7QZo30+oMN6nePctjC6kzCHOXCXnURUdMNT/0HCxa4Ny0oiZujrpHD1aukfXqUM9KF+dIGD2nLOUs6QTlRYez5fb/ZwJrYrgRhGcYtf3JGH9cuYsYVMtWe3tKr+q0TsuxcVo765+ATh8LQxhFJGIVcOP0EfFoIpyVX3srqpWGoQIm4CAnYDQO3N8KQfSibCk4/lCewF0BPxFPPsWq0Vvx+tYiYqxY/9TqU8l7+/S2HB/IZRWx0HpMqJaeseHHc4AACAASURBVMpGqrMVcMYZjFKhFhug8ESMGmBNQlFPWbk6GMkaJQKHXAGcuPFMWAk2BFuAtN3SwuMJhNFY0fHsV4zWua0u4wBz4h9H3oWLqhOTh+QAcfhRNKNIwhR18uHsw+mnIE29RmpaXr6sYlhI78Y69dxwMJZpqTN0vK9N9pGnjZ0hH3KGbAHSdojuMAEwAorY/yT7uZBjRYdcj3E5wNnc4jKtQy5K0s3It7epXofqmkTRsGpRVmyfM0eTg/xWfe/t09h+gJqU/FhY7v66TJboxUc+GsVoojvVAWlXxISn0zbiKfXcXX2QwWvjdbjoiKc43BMdKzrcmYrNcdAOiGJ5aqFEc2UiLygz1j16dPD0dwoc9/RI0ZEjUrR3n4p1xbqhW3P6C58zLptALtochwPSHk80KovL3+ePxwVdCWfu5+wvlk4TIHxE0s0kFNNZokkf2UaFa02CGHAljeBXoeKzS1IThwfxqWThcQ1SoTWDL1gqsfkp2dWl2YD0UStl5+YOLeapFaV7DVU5El1cSSv6OcoYSCxxCQFpH1yJKmTc0TTTz09CDcfyJwMtC/rN/ckMdCWPeL6AmnyDxeZyKGmolya75KoaHVrNZto51bupvhIy02ygX7K6ug2HlybYZKvCn97ft7/MvyvhxXx/+a8+do9sTk38ySL9niSh4KuMOdXxu/RAkEslicjf+GMNRpFeT2tV7t6j0Rzm8430Wjp1WZlGlZxpU8OuQkMyEDUpKzZuVpncWDYF6c9/zniwCaQ5HJD2eYoxB2jz+hkezxUL2v0WD11GWn+wq9PrB8CMhQ9wKCAMDEjH2DGqJgcXxyeeZqb190tOG5Wls7S6SFZPtxQcPyE57Vc0hbhjTJ301NRoiJFm5Pk0AE15vvoGFUfKaW1XJTbSnClGi1ZG38iRBrhqGrnxUgAmXF8dK5Ihmf19KlwPuMIlZvb0SsHpkzKQXyAD2TmaMs6GQYquZ81CQDG7rU3F+/PrGzR1WzPEysukt7JSBZJI2fYEK9KNVURJATBDxwo4otxHlfP8M2ckF/2PjEzpLi/XlPXe6kp3mrc34Bv9zr3UJHkN9arix1wjj9pbOlJTsXtLSrxU/LTg7olTIn09muFoPlvNEmSj4tlnGBmQAwX50ltUpKDjL9PNcIZd0WfKmNQhliHSV1IqXdVV0lM7SjWmQ4F8LMEpnGvRZ3TAy956OyYAzfioiIPGSn9JiVdWazj9KTx2Qio3btS5jJYTN+/nBulwOhCHYxxLOtoEkWA7qw9Au62tADvC6N+/oPoa19ugVvfWNGmsZKqMFBdL052GbjJFStHmAODUgtVafQVaCy//cqNkIyDksugARBwgWChU5PYCqN4+KTh3VitWI/ZPA2QBoWwX4CL12Hz7QvV481tWJ7oVW7XMFBZ8BlYmViJp5ZmZGnd6ecmdqqlRvXaNZHf1yKBqLw9qBRiEluirfiH09WsFF2oxqs4DFnR2loojAfp4+LkeIu6MzUynJoKA2oxmKTCt+j2iUKvCYI3qWFzj55zuUTXSvGChdE2c4J2uTuHdhgYpPnLMqDBOmjdj7OpUqVMVZ6qulCtTpgi188zNhftSzDb/3AXJZNygKs88K8s4pp+K2samyxj6RpaplOnVyRS7RTPEaEb5rAtSsv+Abg48T+aXDZtyWmyUqBeiDeJ5XhzwIOxLajo+hYL37pWKLVs0jT/aZkraXr53qXTeMC5ilT8KOYzcuj1mFrUD0o89JsmM7ojagg72CWTBimaBV2zeIl2javTFJH46q7tHqtavN2gMykmNLFWQRSmOT/Dc1jYp2bNHSvbuVctWN4HsbOnPzzM+Ewf61SI29ZL5XQt03rZQ40IVIPr6DN3iHTtUWhM5x9a5c1TSkzjXqg1vutN6ycqiTiCFVgE9FbU/fFiK9+6X3OZmdwUO1N2a0GWurVXA4SVGjhMLsm3ebLl6o1GmCzCG1ig9cFBK33lXsq+0S8fEG7VwQG95mdZdrNi0xajxB2VQUCAXHn5IukbXGdZ8Z6daceXbdwjFcXX8AHxenlqug4ODBtBDsUBdZGSqZXzh0Y9qWJdxwqAKRqEbnVd/UfqKS1SuFDW/3MZGKd+yRQou1Bv0DXKpc+eoCp0pDEUBBKxI5EyzXHKjFL3lfACb4gP00bTqmIPGB1YYIj+u+7MxVa9eJ5lXr0jL4kXSceNEKTxyVKVkDclYJEyrjWK/kydHi4XRn6/zelV1sCs2vOm1viK9OOuW0Leme5Zockm0+iSFx45JxSaoj9br1FOEnXNAOskgrUAV4cMLyk+5wHuIyl2Qm/GiU7nb3QYHZfwvf6XloWj8BvhBP5gNr3b521uVJqBhabfctlA1oqEPqCyC8LzZAPDG5culY8IEpSjQY8YiLTx9WoP3kTFFYJ8GwOIM4vpmozxWw0MPGoH+LpBB0rN01x635YKSXducOdI+faoCOQUHsltapf5DH3QVd70+RMZMiSi89PQd3V+0kmkUlC2j7uE7716///hxcuHDHzKsLFdFlFGvviqEfvHVQJxr28wZanXyfKi4Tc1Gz6QKQLbprjuNe1DAYM1aVcyD31YZ0JkzBElQrfBy6LBUbNrkrtUHyFIdBRU79zM4ckTQ7GajojF/7TNn6EaUc7nJKBxw6JD+BtDzfMw55gtp1CuvSsHJkypMTzXwnspKpbHUEbdnr25+Wl1m0iRpWmoU001m06rgx45L1foNQ+i5SPpllgajBmWwosNWr81XUdnb24x3I4rkFwekkwjSEYOzuVoCOQtd/67ZhOb/m+cEuSkVQK5OmWIcOTCon8rjnv2tAhwN4AXEPGu2wQsDopSponVXV2mVZKqssDCxosc+/ax+RpsNgKC6Nw42rPei/QfUCiTUyQB4Vx8GBxV4al/8o+S0Xtc0hi+8NnGCcss0XloqRAO2gJ72o6pS+0r1EjzvDVjAVMfwaPDVNWvW6EbBpzNcJOd4WZnnL0jN66u9wqsuPPqIdI42rC0sTcT/4dIBaax3rtE5wbBUoSRGbt+h/TMb/bjw8ccV6Kluji40GxrXI6KASt/m2FBwK9m9S4+jadXuMaO9QrKK9x2Qsu3blNqhtc2bI20zZ+pz4rrQUqW79+hvgHzDyuXSOWGC/p35GvXCi5Lf0Chd1dVyafky49lR2WTvPn22jEHpqokTtHwXzy1ZjQ2DDbFq9Zqo6QS+eqjY00rBiOmughExHhjaIRSooIJPpM0B6SSBdNQhWmF4eYdY0YpogZcKnCy1+PSwgUHJ7O6SMc/81v0y4O2mMgmB/WYbAtKVlfoiKyXgalT/QJzebIBw8+I7FFyp6I0VTcNBpSB503VrHk4WusIEGY7TT/65c7xKalHjD4uVT3RjABnSn5urfb28dKl01Y4aMnB0o7FizfJKHX4qaFCgFaAqdlmiXISvCeQmAS5AFCEfE6SVO2cMN040utHbK0VHjqmwvin0g9P1zGc+pefXvPKawat3d0t/Xq60LFqkVIUJ0uhHY5FVrV6tz0SBpbRUzv3ZJ9xOzOJ9+1Q32QRpSnXpNXLzlGuHN4eyoto3XwnQRe4G3XL+gow4eNDQi548SYFctcD3H1CAz8GJyuYwbow0Ui28pDhSvIn6PN9NK9ILGtbzeGnBzzFq6NqI9Lr+zmPtlO5816hyE0FzQNoPSG/evFny8/PjJrCUNIC2ANJqSXd3ydhnfqtcMe3KtFtdIF12HaRPnzYsaVeJou7KCrm0bJkXSI98732thOIL0tAJcL4I/dPIrmq5/Ta5OukW97GAF+eXv/W2+99asBTneIM0Flb+2XMK5ljONECwc8wYrZHoj2Pkk1l5QxdNwLFqBY8z6jDSsCLVSt++w/1vbDCts2cHBGmqdeMkNToBCJ6TyrXr3fcBBM9+9s8VlOuwYlFqI0olN1eaFi/SLDf3V0Jfn+SfP68bARVr3JXPH/+Y+9OcjWnk9u1ukNYIDooq9PYpd2vULyzS58dGq3y8R4OvBvwAEcLH2BiZ95y2VslublXnqQHSY6Vx2TLpD1exLQJACnaK0j9Hj0rZW1vdazKSWxDWqFXl77pTN6Zo+edQfdCalzgTd7wTUcKLA9KPPSbJyDiMiuqwYEVz6JBEmQA397SkowNpLOnR7rVbdOKE1Ly4yh3pgZXXtOgODfOq3PyWu3IGVq/WKoTPdTU4U6zBUS//yc3r+bOkOTy3oVFKd+2S0r373OcDiACfu/6hxxsFH035K9MCJcwPkCaE0GxEmBQdxRJe6+5/06LbdZPwb0kb10DUXdsg9RYbpXL9Bvc4+cQ+89k/V3Co/cMLuklpEYDMTGledLtcmT7dHSann/dY/GvXKpC6QfqJx91fEr4gzb0JMYROMSqrHNMIloG8XOWbWxbMc/dPHadsbIcOC07InpFl0jWmTjcAvg7YyIj4sQNIs+GUvvOOlL67SwsXRNKYP4oNs866cRD6xp5HctEwzgGo+aKhdqZV6sMBaT8gHW9LmmcaEUiHAc6KCx6LxgRp9/2C0R2HDl333uNB7+6W0U8/G5zuGGJJV6rzyax4TVeoAF73++fdn/stCym4Oksyr17TeoUm3aFOt1kzpXnBAnd1EkCa32v/uOq6JXvbQnWM4egzm2nxFpw5K32FBVJQ36BOQ/Xal5cblbw9LGTOw1lI1XKzYCzWZ7OLnzStK41FPnlSal593b1JXFp6jwq2Y/n60h1Ex2BJuykFBelLLpB2fTHU1sq5jz+ulEzNy6+4ai0axWzbZs806hRWVurfFaTrAel12k+lO8pHyrlPfMJI1hFRisfTkm6bPVtpDSxeSmPBZ484etSoZkMpr5oaaVx5v/SWlGpF7ZE731Ernxj25sVUK691OXVPGL81Nes8Qpdcgu5IkiXty6+HgY1DDqHsWdPtxiaa6HBCvki1WsyePbpphtsckE6CJR0RQPuib4An7A+g/W4Kfjrh6TjECUYI3uhnnnV/psNXYgF7OQ79gfTyZepAM9uIw0ek9k+vKMj1FRRodALFVHHW4TgsIUSsp8dIhJk4UeOwzRA1kxutXrdeL0foX+MDD8i1cWPdDiyAFCul6Nhx6Rg/Tjom3CDFR49Kybvvq/ULMMF31z/8sEZfmI3zal5bLYWupBhC8tqnTdUIEzOCRcP8DhyUyo2b9DQy8M498ZjWQuR4X5AGXNUap+K2dnjQANn16zVRhIZzlKKkNDhfKnqTZEPjC4T6hYjB63PTGOaL6uDEgQtYXpk8SS4tv9+dWMKndNlW6A6DlmolsmXWTA0jzOjukWKN/njLLQJEUkr9ww+qJYnTkxBI5hl5zMYVyzXcjkYYmRG5c8kA6RvG67OzXPYpXDQKcRzPgnBPMgutgJx5WWge6B5ivpPi/IT6OndWnxU1NMNtDkgHsKQLCgzR/5kzZ8ZU9D+eAO2L436pDnNl+OkIOzxFVhUcBgYlu+OajPnNM+4YYLz7TXctkZ6KCvf6KvABaUTML9+1RIuxmq1iy1v6YtHab71V4231GoODUnLwoIKUVtwWkZ6yMlFLcNYMtRoBUvjoke/v0t81wuTOxZr9Zv5ecuCAfq6jw4uFjkWY39CgwKQJJZoWnaXORgDUrANI0ggvPZYmimY0KA9N3CDCJDNTgY84aCxO7f/0aXLpnrtdBW4zhoA0ANa6YIG0zZxuSFv29aljELoEJyB8MaGAJLbQsHQrNmzUrw3NMCwo0PA9IjQIM1RL/vgJVXYzgZSvgq6x13lzxjBy+04338nXCCDNhsGXCCWkyt8CpDt0zii4SwROf3GxVL/2uoYJEoVDwkvLHbfJ1Ztu1izK4v37dW40+zI7W8/DadqfX6DnetaPDBdwojmO+Sk8ftyo5G6xbiFfPUTNsK7Mr5Ro+hLpucbzPC5F+w9KwcWL7vT7QNdjPSk9eNddkd4y6vMiyTh86aWXpK+vT9ra2uT48eOSl5cnzc3N8rWvfU2ee+45aQmQOu837eOxAI7DeIB0vAHaE6Q9AdovLvvpTM3rr6tDjEWMXq6+3FgtWtRVjDjm+fPkyuTJRrJGVpb4grRRFfkGBcue8goFoaoNGyWnpVkTVS4TZ11FarQRxgXPCEjwGYjTivOxYgEpsvxwBtIHLE02CeUSa2q0+Gvh6TMKwoAYiSUAE6F9ON0I+QNcsRLNxoIHZDvHjtVPes3q6+iQkbv3aLiZgpGLDmjV/perlc0nPxl4pJk33b3EK07c15ImBbxzTJ3SIZ3jxmmFcuV8Dx+WvtKRmqjSRhy2WWy2v19533Icf80taiGy0eHkgzIhagWwZKz0B8cq88D5amU3NEjpznc0BNIdflhTI1dvuUmjFphTNjCseYrLEiLZNm+uu2I1hVorNr+lmwENaxPKRr8Smpt0E1KrlWgZMi9vGC+d48cLESSeBXKjRoIwL8B4id/GfxJu0wzUG27QtaNRPgnioQP1D8cs9FLhqZPqNM67dFmTqjwLCVDhnWdFbDqRUsncWCIF6f7+fmltbXVA2nMhBKI6OMbvBuHzj7WrXlJgIQyPNOGRO9+TnKvthjCPWtf90l1dI22zZihQ4jjzBWle5j5So0fVaoYiccRwqd11tbrgiHrw9aYTAw2IFZ46Jbmkkvf16qc698hubVMHI4BDcoqZDWbwe+9L4VnD6cYAic64Mn2a6mQA3qW7dyvIufUmXNQHGYmApYqpK2VxWTckzlG5yYFB3Ug0zri1TYGc/l+ZNEk6x4/zevd8QdoUkyLmm3hjoiSgC+DJ4UHNEDfPi3B9gJoMS0CIv/cWF6tVn9nXr9Y81wO0SShyVwrv7NQkHqxLYr7d3oisTP2aYHw4/bJb22WgoEB6aqo1vptNytRP4dp85WgVk+4uyegbkIG8HI0px1rmd0CE7FGAg6gI/AGsk2ToeJhaHeVvbdV1EqohlgT1hjPWc+5CnRfv30ljJ7opt+my5DVc0g06q6vDkATIy1dQhn7qrButOjDJmGtzDmwB0r7RHTgO42FJBwTLYCsiTGehJSvar2ktmloM8PaMGqVgBWCQFegJ0pwKeCL2w4uuKc0agmc4xchMI0ZYgaR/QDJkUJMkADkNdwpgxcA3Yl3kNl7SxBUN+8rM1M9/FVgaVePFhXN8wQUEobrd9AV8NdZ7X9EITccFfPV+pvKbS1ZSQ/PGjVXL0LSqePnNDYW4YOnrVzW0gcIRWtZIK2T4aI4wXl+QBhgBMmgN3TyyshQwsYoQmAqkJsex1OMjEiS7tVWyurrUUiXWmfsyfigiN1VDRmZ3t+AoJZvRe5wDBhfv0vLgi4GviL6yMkOvxKcxT1jqbIaoDzIvXWNHq1WN05CEIACRsWHVsWF69iPegOZ5fb4e6NPInTuVMzclC/z1gf5319a4rNHRfseeyL77vZcr4Yv1jIVN1Aog3VvM+2WIiSW7pQ1IRzzVYYK052GBgpPCsaatbiRGMss25VQVwCsr5fLSe/QFhw8F6Kyk2nIOmY4qgTqQIQP5SHwOBZaoFi4pugEWPxokgB/3V5BEh8OV2ejvngBG9euvX884rKmRtgXzlapB2U8t68LC8KU+qfrB/d1SodnG+OP8iY4lrpRHPxYzY84ztE16+9zzwQYTbC6ieiYWTlaap75eSt99T79+DJrHXN2Dusmw/kid7xo3Vp28/pQXLdwy9od6xsWG+Y7HvhPhXdEWIO0rsBRrSzqRAM3zNkHa975D+hGgY1b660t3aFr4iuVaUDMdGlZ/DdodF+uNtPDqamlZ5BEnnQ6TkIQxsolmIfB18JDkNpLJZ1ByUD5QBagl8kVjh01lyPQEEu736zVLwuT63NIB6UDPwMLu6mtFD0lecd0jppY0n2nd3SrcU0bRT5duBBYMGXkdY8caoVo2+FyL1zKHZiCsjmxKjQ4hxLCoSPlusiahPOKdzRavsaXEdV30lVEM1gTpAbWidd7tvPYcS9rvEgsY3RFPTtqKVerudYQAbUZ0eJ4eiTUdTp+JayaTjRji3MuXrn9uZmVqGN2VSZPl6tQpSeMuEwEyODqRSc2vr3dLgcLBw0Gj8kc8Mzyw05wZ8DsDFt7zZM6gLSzpeII0kxsO6Hk9BAsPLxAXHQiog1nTVvoJD0iKK6FufFKaDkH9DO3qVmcfccnD2ZLUIgWnTquDx+Q8oTwyOzploLBA41vNxJBkvmTOvW00A4GoDht10bcrtgDpeHHSnqa7FQC0UsfMBGN/cdEGQzd0k/DLTQf2pdl4+dija5aerT267PQiWTNgwQBLVhfTCqTjbUWbIGz+18rz9wIWj784gGPt1XDmy9p8peXRnpaSlZfUJpNlC0s6XnRHRC+whYcYTthdoOfsz5qOqL82WUjJ6oYzZ8ma+RS6ry9I2zSKI9CM2gKk40l3hL2ULICzpwUdiRVt9smvU9FBnbAemTNNYU2Tc5An52jxHbfL5FkB6YyMDNmyZYusWrVKbJ0W/punn7E+vxYfYDRWtGfnPMFG/99Bn6DPzjSCnGmyvsTT9gyL77bd5mlYgvRTTz9jHessPshQDkMrD9oEHAekw581B6TDn6u0PTIFIzn8PSsrIM35WNKo4Nnako43SHvieaCoDisvhhdIO9Z0WFPngHRY05SeB6W4o9D3oQ1LkLZMdyTRivblpx1rOjSuOAAdeo7S/ohhBNS2AOlYR3dYAukIAdqf8zDaF8OhPfzPYMTx7tE+EOf81J0B871OsUgO29IdSQNpiwAdCpgjuNyQZ+IA9dBl6oB06mJlQnvuCczmjWPxUiZ0EENvlt6WdAQP0NNh6DudEVwuOEg7/LTf18OhO5KMGna8/TBxEtrWko51nHRYdEeEiBoMpGO1eTvWdGAUcADajgiZpD4NY2D2nFFbWNIJB+k4ArQvJRLp8gWM3IDkIJNOozMNka6mYX5ehO9zqsyKLUA6oZx0FA/UNzY6GGhEcRv32nEDtYNODkinCqIkop+eFvQwcAyGmjJbgHQqWNL+MgxDYWe0QO3ET3sv31DzHWqxO78PoxnwdRJG+7LZeGrSD6QjfJj+MgzDAY1oaTMHqK+/PeHMt43fNadrsZoB33d4mFvTtgDphNEdEQK0J88cqH5hOOsv0tunuyPRfAcdkA5nlaXBMdFaPik2RbYA6YTRHRGiZCRUR6B1EEkXPMEpXTISzTH70o8p9n453Y3FDKQZKPtOWfqAdCTo6JqtSKmOUOvTs0vBvtiGgHSahTo4FnSolTTMf/cF6WFOb0QD0qktVRohSHuexv/7+is8Lb5EvSrpEJrnAHOiVpNN72MCsyfXaHbVAWmdiUWLFsmUKVOkrq5OamtrZdSoUWILkC4rK5MdO3bIk08+KWfOnPG7woYks8QAoLmRJx/tD0QivE1Eb0k6AHWafTBEtA6G/UmJfKlsOpnpQXdE+KB9T7MTSHsB2DA2O4fx0GwKCUnuli8H6M+STnIXE317W4B0XKM7IgRof2vD3/rxfWBR3M7ysx/u1rQD0JaXxPA4Ic0dhdFw0pwbc9H/j33sY0J0x8SJE+Xs2bPyta99TTZv3iwFBQVSUlIiM2fOlIqKCuVc4F7Ky8tl+/bt4dEdUSKmLx/tSYkFexuivK2lF80LyIYBqnnSjcNgOJaepXOwh9PHmQz3DNjCko5bCF4UaOl7ajhWtOe6iuLWlpfncARqy5PgnJDaM+DrKEwz52Cwhzc8Qfo3ERSi9ZmlQCBt1bpLFFinMlA71nNq42tUvXeojZDTZwuQjjknHSVIxxpYY329kLSL1Z0k5DKJ7wGe3fU0qOJ7V+fqSZ0B31jWeL0kSR1kbG7ugLSfeYz1eom1sRB2mnQKgXUKdTU2b166XiXWL0MazKMD0iFojlivgUg3gIhALKKTYj3i0NdLkW6GHohzROgZCJakEvrstDzCAekEg7Svc9HTKo7Lp77NEdDm3UtLUIj5oB3rOaoptQLSZBwSHffSSy9Jf3+/tLa2yvHjxyUvL0+am5s1eu65556TlpYWv33y66997LHHxE6cdKSWblRPIREn2wwNHWdhIh66De7hAHTUD8EqSBMnvWrVqtiCdMxD8KJwHA5bkGap2AyobdqlqF8q5wJJ/DwdhpNvBaQZfsyTWRxLOsGrygZAbYMuJHjS0+h2npazE+sckwdvC5C2gyU9rC1o36WSQJT0954m8PYxeUmci4SYAV9g5vC0eqHiu0JSDqTDUsGLkO5Im3WVRJRM4q3j+yY5V3eAOU5rIGkgnZ2dLfPmL5BZs2bJfUuXSmVlpXocX375Zdm69W3p6+uLXLvDAWnv5RLoszNGiOl7+bDjuOO0qJ3LJmEG0sbCSfzcRgrSmZmZUlFRKV//+tckOztHrnVck7Vr1qr20aHDh6Tp8uUhg/F6l3NycmT5ipVy48SJMnv2bAXkq1evyqZNm2Tnzh3S0dHhgHQs14NFoA52eKBkMSdzMJYPLIWu5QB0XB9WpCCNITx+/A3yuc99TrKysqSru0vef/992bt3n+zZvUvOnz+fWiA9rNeZr2nrO1gfi9oXbD2jMPzRj3Fdoc7F7TsDw/qlsc+0Jx2kkSidYwNLOi3Wmz/0Ndei6zd/DEhckmzs8w44PQlnBpx453BmKS7HJA2kMcXvXLJEbr11qixetEhwCLa1t8ma1Wtk27Zt0tPTnTC6Iy0A2geM9a9BLOoY0dVxWbTORZM8A2n1wiR5rkUkUpCGk66trZO///u/l+zsLOno7JTNm7fIe++9J/v375PGhobgdAcXqK6pkWXLlsnnP/c5GT16tDQ0NMoPf/gDBWl+j1j036LjMC3WnIm64aiPZdgy7yX5b0u69iAtXhD7PtxIQXpwcFAGBgfl9ddeE3yAbe3t8vMnfy6vvPqK1F+8KJ2dncFB2vzVDsksabcGfQHbz/rMcExp+761ieqZQ3EkaqaD3scKSA9L7Y60Aegg2V8A8qCfiXCA2hbvaOI7kTYvReKnNpI76LWaIAAAFllJREFUWgXpuGh3JFtgKV3XpNtY9gBwvzS1Y1VH8m6l3jnp+iLY/ElZAWmG8tZbb8VeYCmZIJ2u69IfQHuuVc95cSxqm7/FkXTPSeWOZNaSco5VkE66wFKs08LTDaStGsVuP6PVE5OynJ2bWpqBdFv8libHPgdbBemYW9KPPvqo6knfeOONcvbsWRWlRrS6oKAg7tEd6bJGo8VXrzjpaC9mn7WfPj3xt9CD+CjSZ2JSY6RWQTrmlvQjjzyiIH3TTTfJuXPnFKRJDQeki4uLZebMmarrUVtbq3/Ky8tlx44d8uSTT8qZM2f8zvJvLITgDXegjgumxuWiqfHCpGQvh/siT8mHEn6nrYI0+PmnP/1JRf/b29vl6NGjWpmlqanJXZmFii3+mt+9+8Mf/rD867/+q9x8881y4cIFvciGDRuksLBQQXrGjBleIF1RURETkE6H6KK4YmlcLx7+AnaODDIDDjgPi+VhBaQHBgZk48aN8tprrylIo4F08OBBBenLly/Lf/zHf8jzzz8vbW1t4YP0ww8/LP/+7/+uIN3Y2Cj/+Z//KevXr3eD9LRp06SqqsptSQPS77zzjvzsZz+L2pIezms4IRiakJsMi/cs/oMYzos5/rNn6zsEAunFixfLlClTpK6uTvGxpqZGgfmNN96QtWvXCoDd09Mje/fu1WQWQPpf/uVf5I9//KNcuXIlfJBesWKFWs+TJk1ScxyQXr16tYwYMUKKiopk6tSpUl1dLaNGjdLOANIoOf30pz+V06dPO3SHnxlIKHYm9Ga2fpeS07l0+CRMzsza5q6BQPrOO++UyZMnKy7yB5AGlAHoN998U8g4pO3cudMN0v/4j/+octDXrl0LH6Tvuece+cY3vqE3A90BafgUABqg5t8BaHYKE6T37NmjIH3y5MmoQHq4GB+2wElbdMI271X8OjJcFm38ZmjYXTkQSN91111q3Hpa0qR6v/766/L222/rPOTn5yv9gSV96dIl+cpXvqK/d3V1hQ/St99+u3zzm9+UW2+9VXeBr371q2qOw0fDS99yyy3aCdOSxokIx/KTn/xEjh075vdGTz31tJAeGawNl7VuK2y0VWdS+F0dLoszhR+BnboeCKSXLl2qARemAQvjgCY/Ru67776rGEigBX9H0A46+Ytf/KLSIRRV8df8Og6J3vjud7+rtAaiSlAfv/vd7zT8jggPOoH4kgnS8NPHjx+XH/3oR3L48GG/N/rFL36lO0eolurvgi0x0ZadCrUSbPR7qi9KG03lcOnKrl275Fvf+uaQ4SxfvlyQejaxEZCmuhVG7v79+xVPx44dK88884yK/tfX18tf/uVfakaiSYX4XtQvSBMf/cMf/lCjOPBAQn385je/UUsaU/2GG26QcePGKd8CWAPSRIF8//vf1474az/+8U+VLglmTafyu2B7HLR9B23w+vrjkp3YZRs8GPt14b333pXvfOfbQzr24IMPyvjx470MWKzlF154QY4cOaLATOAF+ApgQw9jScNRB2p+lyC7AJEa1DrEcv7e974nv/71ryU3N1f/ANATJkxQ5yEgzX+bm5vlv//7v2X37t1+7/Wd73xXqqqqhx1IpxT2pVRn4/xiutM2fe6TypZCnKfMufz1Gdi+fZt8//vf85oSDFDCl02WAcoDA5bckd///veac8Ix+PygkLGc9+3bp9rSWOaWQBqL9//+7/9k3rx5ykH/7//+r/zqV7/Si0JZcHPC8wBnTw/mt771rYA7wle/+p8yYcJE3T0CtVR7P1IS81Ky03GAB0+QTrWFF4fpcC5pbQa2bNksP/nJj71OwoAlfHnMmDHKMphBFVjQ0MWE24F/SEH/9V//tXLQFKAlTvrAgQPWQJoLAcx33HGHUhR/+MMf9O8EYUN2E3IHX43DkF2DDkGL/Nd//ZdyK/7al7/8FZk1a7aa+6kO0imPcyk/AGsv1JBqNxZPdw53ZsBzBnp7e9TR99RTv/aaGHx2K1eu9LKkwUrYBThoQuzAVuiNj370oxqUsW7dOg3SwKdnyZLmYKxiKrQgnsSFCK8jXASQpjNQIXTADDXh377zne8E9FJ+6lOflnvuuTeo89DOBo3JCw0bfBs2A/FY2nZeQA7ODZsZuHKlXUPmVq36o3tM0BgwC0R3mJgI4wAuIpnx29/+Vnp7exWkv/71r8uiRYvU6H3xxReVn4YKsQzS8CTwK/DTZBNyoVOnTinI4jyECgGkzVATwByK5JVXXvEblH3//cvl8cefUE47WLPjezbsANp8AKkO1F4qUz71IR2H37ABRbsNpKGhQQF606aNXiBNQAUZh56JLOAluh2vvvqq0huA+S9+8Qt1LpKDAmYSlIEBbBmkP/3pT8unPvUpdRIS+0wMNMUSoTW4MZY0NAcgDuVB7B9ZM+Sg+7shHs2//duvKMD7a3YEZ/qZ6jgWcoGn8gA9F40DyiEftXNAbGbgxInj8txzz8m+fXu9QBqMw3j1TGTp7u7WbEMSWQBpmAjC8cBBQvNgLABwRJcsg/T999+v3AkOQgjvn//853ozHImANLHS7BwmQY4XE7OeKBB/qeGA+P/7f98IGIZnRz9OKuOXpeWYKgN10q0tPVbn4PjMAEkpzz33Ozl//jpFAY1BEiC+OlMdFPoD7MR4PXTokAZe4Md7+umnVc8DY/af/umf1HkImFsG6dmzZ8vf/d3fyfTp05VLIboDXgWOBecfuwXpj2aEB/8FnHEwIh7i2xgEER7jxo0P6Dy0ozWdKvgVk+Vot8F6grLZNzsukphMvnORVJgBBJLw0T3//O+9aF0wkUQWQpNNyQwMVyRJAenz58+rFQ0DgcwGVjVa/V/60pf0GK5rGaTJikGdaf78+WqaY97jPCTaA8AtLS1VXWk6Yobh4b0EpCkQ4NvgYj75yT+TJUvu0tjrQJSHHb5a7YZVCV28dhh8MK45oZPh3MyZAe8Z6Oi4ps6+119/zStDEF/bRz7yEQVoE6RNnX1SwJEhhSrmmE9+8pMa2YFF/m//9m9BnYYm5erXNgFICbhesmSJAjNUB7w0ZjqAC+WxcOFCt640HYMKgQhn5/BNceScefPmy2c+8+cK8IGaHQwlO+BUvF+OoIZpsifAoTXi/fid60c4A6dPn1KDdffu68knGK0A8gMPPOD204GHiNGBm2vWrFE2Anz88pe/rLQIoksvvfSSYmowp2FQkOZHLsiNsZaJ9cOSvnjxolrSgDVx1Pxm5qnT0VWrVmngtj9t1KKiYg3crqkZ5Tfz0AHoCFeOxdN8MdjvvCcDqB1wtvgkncMTPQMksWBJNzTUu28NjYGUBpEd+OhMHWlU7Yh2w2LGcsY4JSsbXhp8/PGPf6wGbTCnYUiQ/tCHPiSf+MQnlGeBU8EpCMkN/YGljJAIDkRPDgZd6aeeesqvZCnW9Oc//wWZP39BUMoj0RNvTkQy7puse/rD4CFgnUigtsMOnayH4dw3JWYAHvmZZ56WN95Y76VYB9WxYMEC1eQwsdD00QHCpIVzLhQyIA12oueBwUo6eDCnYUiQhuT+q7/6K+We2RWwksmcMekKaJA5c+a4IzzoGKY7cX9bt271O/Fz586VT3ziz9Th6NmSFU2VSByyy0oMNuaEA7UDznZZFk4/QszAyZMn5NlnnxmSwg01DONAKLIZ2UEOCfHRVLSCjwbI0Zr+whe+oKBMWDOBGcRcB1K/M7sT1E/HDQFpeGmsZ276P//zP8qt0NgdqERgVmlhF4GrRvEJQRF/NwfYv/Slv1VNaj4TfFsi39l0BOhwvhoSRn8k8mE7EOTMQBQzAJb96U8vy+rVr4tnwVioX+iLD3zgA17+OZyE0CKo2wHKGLaf/exnlY9GX5oIkR/84AchqY6QljQ3+sxnPuPuAIpNXBg+hZATyG8sY8x406sJL41+xy9/+UtVxvNtUB5Ll94nDz74kA7KnzUd7wiPdAVnz505nPUad6vaAelwHoNzjA1moL7+ovzqV79UKxp/nNnASEKR8c+BZ0S6mfHRJK2gyQELgejSP//zP6uDEesZ6jhYNRbPIQfFQwCV2L9HH31UuWd4FKgM0sSxpvFY4jgklhqrG6Cmg8T/0QlKavlr1dU1ms04bdp0L2vaM/IqEe9vOoK11THHFagT8ZBt8II7XUjtGcCKJuTutddeHWJ4wgzgMIQZMHNGoDowVDds2KBZhcRAQwsTEw3AExf97W9/WwE8UDWWsEGaA6l8+/jjjysxDmgTA43W9MiRI5XOAKgx4U01PICaTuHVRD3PH+XBJwLx0ljTHO+vxcvRbxWkUnt5efc+Ug2SuAG1A9LDaXkN27FQ0OTnP/+ZnDhxwgtUwTGMVLKzTSbBpHyJcMPqxoomAZD46LvvvlupEqI9EKMjryQUHx2S7uAAdgWiPFDEo0MQ3kiS0kH+QH3gWCQCxLSmAXBC9ggxYSfx17juBz/4Ibn99jvckR7xfmfTGaA9qQ7fXJFw3q6Y89TxftjhDMo5xpmBEDOAEfriiy/Ihg1vDAkrxmFIUe7bbrvNHYqMNU0kHBpGgDt8NNIaf/EXf6GWNpVYiJuGr/akTYJ1IyT9C/d87733qpg1sYDsBPDN7BJ0kvg/grZJI4d3MSmPpqYmDcULVhbm1lunykc+8lH9VDCLAcTLgjZ3JGdVRica5YWt0ex6Dkg7S9HmM4CVC85hRaPB4Wv1YmgiOQoumsETOAjNorNYygAxgRdPPPGE+vDw66HdQSGAYKnglugODqZqON5LgBguGiElKA/kSek43krSx03BJbMIAMeRAMNu5K8RlsIgP/jBDyvpHm9OOhpMsfl6Crt7sZiDmNAfDkiH/cycAxM/AwAoLMCPfvQDpTl8MYzINORGKYUFQIN5/EEjmqxrnIMYsLAP+PQQXkIzGpB+8sknQ8ZGWwZpPJJY08T5IV1K1AaB2HQUCxiQhuogmNvkpukcMdOE7GHiB2rsPHfffY/y06amh/n+hjTzw3h2sQClMG6TUofEak4itqodgE6p9ZJuncXwJAvw+ef/oJrR/px7ULrIkgK+Zta1WSAFWVKsaP5ghD7yyCNqNWM949MjdtpKCwsHAWI6RMA24XZ4NAkvoYQMFcQZFB3C0jZrH7K7AOJ0CnokGEHOIFesWCnLlt0vGZmZquEcDVD7nm9lQtLlWAeo0+VJO+O0OgMYnW++uUF+97vf+sUtAijItiZHxEwBB8NoZBRCCUNzwBRQOIXIDnhqojnIIeH/rbSwQJoLYtpTGgbqg1hAdpp/+Id/UJrCdCBi7hOOBzcNSPMbx33jG98I2jEGzbkPPfRBWXLXXV5C+9EaXbECIyuTmgrHxnJeIqI/on2wqTDJTh9TbgYA6G3btmpmYaB0bb7+Ad4ZM2aoFQ128W+IKZFpzXngHlb0ihUrFOhxIsJv41AMl4s2Jy9skMY5CO8MCQ79AQBTBgYTnh2DG0OME7JnfgIA1AR7b9myRXmaYA0HJUT88uUrZNn9yyUzI8PNUUfzPscSjFJuxfnpcLzmwzJQR/NQh8ODcMZguxloaWnWL//XXntNqGPor2GQEuhARIeZuAJuAe4o2oGB0CMcB82BxQ3ti/VM3PTBgwctjztskOameDGJCWT3oGPsGMT7kTLO75DmgDk7DJ0zj4NAp0wM3HSwXQSghtdZvPhOWbnyASkoLHSr5YXdUdcURBoTbHkGU/SEeIC1A9QpuhicbiuIrl+/Tnbs2O6V9u07NeAexirGKEYoGIcUBhayWX0FK5oEF/JHAGz+DtWBNCkgbrVZwj4DQBcrpYGFTCe5MbsDAAsAE7wNT4M4E05ELG546/379+tOA5AH46cBe46fPn2GAnVtXZ3k5uS4OepQA3TAOdQMRReCF/rq1/0Jemyg3cCxpMOZSueYOM8Ahubhw4fUv3bkyOGgWhowBhig+N7AOACaYAfAmeQ9ABmDlAg4QpahQMA7wpHJQAyUgR1qiJZAGkcgYXY4ELGecSDSsWeffVb/C1AzaEAYByLRHgA5uw+gTnwgnk+APFTjeK6xYOFtMmPGTLWwzVhqf+cGczbGw2oM1f9U+D2eG1rYVrUD1qmwVIZdH8EotPHfffcdlbmgXmEoXMIvR+a1yRJgTBKmhzqoKdxPch++O47BaAUXCeEjgSWUbnSgSbYE0lyEFEd4aQCY2EH+jiYqOtI4AAFSTHp2HTIRAVpAmj8MBG4afdVAsdO+Ha0ZNUqmTp2mO9iECRM1Hd0TrH0H4ER2WHuf4rmBhQRqB6CtPSzn6JjMAIkpR48eUcw6ePCASomGcuZhFcNDI6aEoxCjEZzDAj98+LBiH7w0PDWhylAgNIB548aNQ+RNrQzEMkhjLZNV+PGPf9wdP8iu9Oabb+qugrVtOhGxtOFv2IFwNjIwigZAkTBRoSbGHEh2do5+XkCzTJ4yRUaPHiPlZWWS7ZoI8zgTcHyTYuIJRFYm287HxmuOQgI1k+KAtZ2XRsr3DXyChoB2wGI+cGC/7N69R5qbm8ISOOKrHvoWQxEQBssIsXvvvfc0o5r/x2LG8EQ+A0AHJzFUMWBxRhKiHGmzDNLcCM4FaT7+kNjCLkKGDZ1mMugc/+XzAd6GGGv4aZP2IG2SUBV2MCuNDQCOe/LkKTJt+nSpqa6WkpJSpV1ycnOHOBnjBTxW+pwKx8aT9jDHHzTxxQHpVFgmKdVHDECoV6xb4pahNvbs2S2HDh1U3AlH2IgBA7boEoF1hBYD0DTC6TA4uQf3AoSJajN18sEkNgVojtOnT0c1dxGBNHckiuNv/uZvdBdhIugozkEiODD1AVQGAHHO4ABqrGEGaVZ5QYQpFA8UaHS5uXl6PSYFTyu0SH5+geTl5kh2Tq7eP8eVEckm4rTwZyBesxXUqnaAOvwH5BzpMQOD0t9vcL9Ysvzp6emWa9c65Ny5swrKx4+fEPSgwxU0cn+ZZ2SoT43UbzAMIxNcAedQsjODIEylO+Ki+R2uGlqWiA8wLlzGINBjjRik4YUx/UloIbwEoIajYQD19fVqbXOMGdiNwxHS3eRz0KZ+9dVXNTIkHE3VUOuyuLhE6kbXKXDX1dbpfZhUit+yGwLU5p9Q10rX3/3RRbGei4BA7YB0rKd6mF5vUAYHRS3hwUHAuV9jmi9fblIgJmnk4sULikFRUQwZGWqI3nfffRosAZbAEOzdu1eBF4CmAdAAM1Fv0CLgHv46ZJoJkjCPi+ZhRAzS5k2Jmyb1EbDlMwKw5v9xEuJUBBgBamgRBgv5DoCy05w6dUpWr16t3s9wPz+iGaxzrjMDzgw4MxBqBsAsotcIkMBRCFYRakcUCNgGlQteAdD8d+HChWo9A+JoHIFpULrQHbFoUYM0VirFFYnkwIrGIUgYCpmIdBJnIY2BAeJwygR5owHCTgVAk05p5rMzQQw82k+EWEyOcw1nBpwZGL4z4Pl1bRqJJkBDzxKoAEDzb1jFVJwClzgWCxmmAIcijkIA+sEHH1RLG4VQLPlYGZ5RgzSPkIF88Ytf1BJbfAowGICaAgGQ9iZQwxdBibArMTgyGPk8gMcmTMW3JqIZZwiXFKsBD98l54zMmQFnBkLNAIALPYFx6S/vAmwibJhIDnCNEDosaP5rGo+wBYAyvjAAmuNWrlypocWUxYJyscp/B+v3/wflnMDCxGLrfQAAAABJRU5ErkJggg=="/>
          <p:cNvSpPr>
            <a:spLocks noChangeAspect="1" noChangeArrowheads="1"/>
          </p:cNvSpPr>
          <p:nvPr/>
        </p:nvSpPr>
        <p:spPr bwMode="auto">
          <a:xfrm>
            <a:off x="612775" y="-1439863"/>
            <a:ext cx="20764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39195"/>
            <a:ext cx="3134671" cy="31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95" y="1739195"/>
            <a:ext cx="3761745" cy="308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222" y="1006816"/>
            <a:ext cx="6269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73</a:t>
            </a:r>
            <a:r>
              <a:rPr lang="ru-RU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базы данных в 2022 году</a:t>
            </a:r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12716044" y="-2962527"/>
            <a:ext cx="1421005" cy="8914776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21546" y="843433"/>
            <a:ext cx="84536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навыков работы с информацией в цифровой среде студентов и аспирантов университета (Информационная грамотность 20.30)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21546" y="2500935"/>
            <a:ext cx="81721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Библиотека как центр развития и поддержки открытой науки и культуры работы </a:t>
            </a:r>
          </a:p>
          <a:p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исследовательскими данными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21546" y="4247456"/>
            <a:ext cx="77094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Научная библиотека ТГУ - центр исследований </a:t>
            </a:r>
          </a:p>
          <a:p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области изучения научной коммуникации</a:t>
            </a:r>
          </a:p>
        </p:txBody>
      </p:sp>
      <p:sp>
        <p:nvSpPr>
          <p:cNvPr id="23" name="Shape 28523"/>
          <p:cNvSpPr/>
          <p:nvPr/>
        </p:nvSpPr>
        <p:spPr>
          <a:xfrm>
            <a:off x="8840840" y="5564939"/>
            <a:ext cx="9008626" cy="3536858"/>
          </a:xfrm>
          <a:prstGeom prst="roundRect">
            <a:avLst>
              <a:gd name="adj" fmla="val 8787"/>
            </a:avLst>
          </a:prstGeom>
          <a:gradFill flip="none" rotWithShape="1">
            <a:gsLst>
              <a:gs pos="0">
                <a:schemeClr val="bg1">
                  <a:lumMod val="100000"/>
                </a:schemeClr>
              </a:gs>
              <a:gs pos="100000">
                <a:schemeClr val="bg1">
                  <a:lumMod val="100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24" name="-Icon51240" descr=" обновлен сайт НБ ТГУ, ежегодный рост посещаемости сайта +7%;&#10;&#10; площадки НБ ТГУ в социальных сетях показывают ежегодный рост подписчиков +10%; &#10;&#10;увеличено финансирование программ обучения сотрудников на 40%; &#10;&#10;подается не менее 10 заявок на грантовое финансирование ежегодно, в том числе за счет развития отношений с библиотечными НКО;&#10;&#10; системно ведется работа по оценке качества предоставления услуг и публикуются ежегодны открытые отчеты.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9750" y="6550714"/>
            <a:ext cx="1218536" cy="12185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333151" y="5747955"/>
            <a:ext cx="7378364" cy="316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увеличение посещаемости библиотеки на 30%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повышение обращаемости к ресурсам и услугам библиотеки на 5% в год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100% обучающихся ТГУ вовлечены в мероприятия по повышению информационной грамотности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завершение модернизации читальных залов НБ ТГУ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участие в мероприятиях Международного ресурсного центра и библиотеки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 целом не менее 30% иностранных студентов университета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стабильно осуществляются исследования в области научных коммуникаций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проведение не менее 20 мероприятий в год (круглые столы, фокус-группы, дискуссии, фестивали, тематические недели, лекции) по приоритетным направлениям поддержки образовательной и научной деятельности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078F124-309F-4E14-9D00-241CECBDB350}"/>
              </a:ext>
            </a:extLst>
          </p:cNvPr>
          <p:cNvSpPr/>
          <p:nvPr/>
        </p:nvSpPr>
        <p:spPr>
          <a:xfrm rot="5400000">
            <a:off x="3366902" y="2289338"/>
            <a:ext cx="1885832" cy="7698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8536" y="5450479"/>
            <a:ext cx="75588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В течении года ушли: 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Passport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Euromonitor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Clarivate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Analitics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Web of Science Core Collection, ProQuest Central, ProQuest Dissertations &amp; Theses Open,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Ebook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Central; Institute of Physics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IOPscience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); Taylor &amp; Francis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Elsevier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и др.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805" y="7583697"/>
            <a:ext cx="78379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Электронная библиотека ТГУ  – в 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ТОП-50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мирового рейтинга институциональных репозиториев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«Web of Repositories»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230;p28">
            <a:extLst>
              <a:ext uri="{FF2B5EF4-FFF2-40B4-BE49-F238E27FC236}">
                <a16:creationId xmlns="" xmlns:a16="http://schemas.microsoft.com/office/drawing/2014/main" id="{0680793D-E65E-DDA0-3A6B-E2BF90D7965F}"/>
              </a:ext>
            </a:extLst>
          </p:cNvPr>
          <p:cNvSpPr txBox="1"/>
          <p:nvPr/>
        </p:nvSpPr>
        <p:spPr>
          <a:xfrm>
            <a:off x="1193800" y="9176459"/>
            <a:ext cx="14761500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/>
            <a:r>
              <a:rPr lang="ru-RU" sz="5625" b="1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 науки  и образования</a:t>
            </a:r>
          </a:p>
        </p:txBody>
      </p:sp>
      <p:sp>
        <p:nvSpPr>
          <p:cNvPr id="14" name="Google Shape;228;p28">
            <a:extLst>
              <a:ext uri="{FF2B5EF4-FFF2-40B4-BE49-F238E27FC236}">
                <a16:creationId xmlns="" xmlns:a16="http://schemas.microsoft.com/office/drawing/2014/main" id="{394CC843-2907-99B7-E385-0C4D951318E6}"/>
              </a:ext>
            </a:extLst>
          </p:cNvPr>
          <p:cNvSpPr/>
          <p:nvPr/>
        </p:nvSpPr>
        <p:spPr>
          <a:xfrm>
            <a:off x="16075950" y="9687678"/>
            <a:ext cx="3355200" cy="285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5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5400000">
            <a:off x="12906894" y="749583"/>
            <a:ext cx="1103547" cy="8995098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2906894" y="-698218"/>
            <a:ext cx="1103547" cy="8995100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12906895" y="-2063375"/>
            <a:ext cx="1103547" cy="8995100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2906896" y="-3477718"/>
            <a:ext cx="1103547" cy="8995100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6" name="Google Shape;229;p28"/>
          <p:cNvSpPr/>
          <p:nvPr/>
        </p:nvSpPr>
        <p:spPr>
          <a:xfrm>
            <a:off x="0" y="0"/>
            <a:ext cx="18288000" cy="247800"/>
          </a:xfrm>
          <a:prstGeom prst="rect">
            <a:avLst/>
          </a:prstGeom>
          <a:solidFill>
            <a:srgbClr val="007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" y="586450"/>
            <a:ext cx="7673379" cy="94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3,6 млн. </a:t>
            </a:r>
            <a:r>
              <a:rPr lang="ru-RU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общий фонд</a:t>
            </a:r>
          </a:p>
          <a:p>
            <a:pPr algn="ctr">
              <a:lnSpc>
                <a:spcPts val="4500"/>
              </a:lnSpc>
            </a:pPr>
            <a:r>
              <a:rPr lang="ru-RU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126 616 </a:t>
            </a:r>
            <a:r>
              <a:rPr lang="ru-RU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фонд ОРКП</a:t>
            </a:r>
          </a:p>
          <a:p>
            <a:pPr algn="ctr">
              <a:lnSpc>
                <a:spcPts val="4500"/>
              </a:lnSpc>
            </a:pPr>
            <a:r>
              <a:rPr lang="ru-RU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5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коло</a:t>
            </a:r>
            <a:r>
              <a:rPr lang="ru-RU" sz="25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ru-RU" sz="25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статей </a:t>
            </a:r>
            <a:r>
              <a:rPr lang="ru-RU" sz="2500" b="1" dirty="0">
                <a:latin typeface="Calibri" panose="020F0502020204030204" pitchFamily="34" charset="0"/>
                <a:cs typeface="Calibri" panose="020F0502020204030204" pitchFamily="34" charset="0"/>
              </a:rPr>
              <a:t>в год на основе фондов ОРКП</a:t>
            </a:r>
          </a:p>
          <a:p>
            <a:pPr algn="ctr">
              <a:lnSpc>
                <a:spcPts val="4500"/>
              </a:lnSpc>
            </a:pPr>
            <a:r>
              <a:rPr lang="ru-RU" sz="2500" b="1" dirty="0">
                <a:latin typeface="Calibri" panose="020F0502020204030204" pitchFamily="34" charset="0"/>
                <a:cs typeface="Calibri" panose="020F0502020204030204" pitchFamily="34" charset="0"/>
              </a:rPr>
              <a:t>Студенческие практики и проекты</a:t>
            </a:r>
          </a:p>
          <a:p>
            <a:pPr algn="ctr">
              <a:lnSpc>
                <a:spcPts val="4500"/>
              </a:lnSpc>
            </a:pPr>
            <a:r>
              <a:rPr lang="ru-RU" sz="2500" b="1" dirty="0">
                <a:latin typeface="Calibri" panose="020F0502020204030204" pitchFamily="34" charset="0"/>
                <a:cs typeface="Calibri" panose="020F0502020204030204" pitchFamily="34" charset="0"/>
              </a:rPr>
              <a:t>Центр книжной реставрации в Сибири</a:t>
            </a:r>
          </a:p>
          <a:p>
            <a:endParaRPr lang="ru-RU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ru-RU" sz="2500" b="1" dirty="0">
                <a:latin typeface="Calibri" panose="020F0502020204030204" pitchFamily="34" charset="0"/>
                <a:cs typeface="Calibri" panose="020F0502020204030204" pitchFamily="34" charset="0"/>
              </a:rPr>
              <a:t>Значимые гранты последних лет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Таежный старообрядческий скит как хранитель, реставратор и читатель старинной кириллической книги» (программа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Архивы в опасности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”,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2021-2023)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Роль визуальных средств печатной пропаганды СССР в конструировании советской идентичности (1953–1984 гг.) (РНФ, 2022-2023)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Древнерусские тексты в старообрядческой среде: репертуар и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особенности функционирования» (РНФ, 2022-2023)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Комплексное исследование коллекции западноевропейских средневековых рукописей в Томском государственном университет (20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20-2022,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РНФ)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 плену книжных стеллажей (Фонд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СИБУРа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, 2020)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Международная школа реставрации в Научной библиотеке ТГУ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(Фонд М. Прохорова, 2020)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44000" y="482571"/>
            <a:ext cx="83371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сохранности и модернизация среды по работе 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культурным наследием как основы для осуществления базовых процессов Университета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37188" y="2042561"/>
            <a:ext cx="87190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печатным фондом НБ ТГУ для решения актуальных научных и образовательных задач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37188" y="3234925"/>
            <a:ext cx="82439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 и проведение исследований: новые открытия 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повышение эффективности их представления </a:t>
            </a:r>
            <a:b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информационном пространстве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37189" y="4829691"/>
            <a:ext cx="5473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 образовательной деятельности и ее трансформации в ТГУ</a:t>
            </a:r>
          </a:p>
        </p:txBody>
      </p:sp>
      <p:sp>
        <p:nvSpPr>
          <p:cNvPr id="6" name="Google Shape;230;p28">
            <a:extLst>
              <a:ext uri="{FF2B5EF4-FFF2-40B4-BE49-F238E27FC236}">
                <a16:creationId xmlns="" xmlns:a16="http://schemas.microsoft.com/office/drawing/2014/main" id="{D1F87DC6-1B48-04C0-CC73-2947DFBDB93B}"/>
              </a:ext>
            </a:extLst>
          </p:cNvPr>
          <p:cNvSpPr txBox="1"/>
          <p:nvPr/>
        </p:nvSpPr>
        <p:spPr>
          <a:xfrm>
            <a:off x="9144000" y="9176459"/>
            <a:ext cx="6811300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/>
            <a:r>
              <a:rPr lang="ru-RU" sz="5625" b="1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Культурное наследие</a:t>
            </a:r>
          </a:p>
        </p:txBody>
      </p:sp>
      <p:sp>
        <p:nvSpPr>
          <p:cNvPr id="7" name="Google Shape;228;p28">
            <a:extLst>
              <a:ext uri="{FF2B5EF4-FFF2-40B4-BE49-F238E27FC236}">
                <a16:creationId xmlns="" xmlns:a16="http://schemas.microsoft.com/office/drawing/2014/main" id="{81444677-6F3F-0126-639F-ADDCDACA1CD7}"/>
              </a:ext>
            </a:extLst>
          </p:cNvPr>
          <p:cNvSpPr/>
          <p:nvPr/>
        </p:nvSpPr>
        <p:spPr>
          <a:xfrm>
            <a:off x="16075950" y="9687678"/>
            <a:ext cx="3355200" cy="285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/>
          <p:nvPr/>
        </p:nvSpPr>
        <p:spPr>
          <a:xfrm>
            <a:off x="0" y="0"/>
            <a:ext cx="18288000" cy="247800"/>
          </a:xfrm>
          <a:prstGeom prst="rect">
            <a:avLst/>
          </a:prstGeom>
          <a:solidFill>
            <a:srgbClr val="007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1523" y="1792505"/>
            <a:ext cx="895871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latin typeface="Calibri" panose="020F0502020204030204" pitchFamily="34" charset="0"/>
                <a:cs typeface="Calibri" panose="020F0502020204030204" pitchFamily="34" charset="0"/>
              </a:rPr>
              <a:t>Цифровое культурное наследие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65" indent="-285765">
              <a:buFont typeface="Arial" pitchFamily="34" charset="0"/>
              <a:buChar char="•"/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65" indent="-285765">
              <a:buFont typeface="Arial" pitchFamily="34" charset="0"/>
              <a:buChar char="•"/>
            </a:pPr>
            <a:r>
              <a:rPr lang="ru-RU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более</a:t>
            </a: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3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127 тыс. </a:t>
            </a: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источников</a:t>
            </a:r>
          </a:p>
          <a:p>
            <a:pPr marL="285765" indent="-285765">
              <a:buFont typeface="Arial" pitchFamily="34" charset="0"/>
              <a:buChar char="•"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65" indent="-285765">
              <a:buFont typeface="Arial" pitchFamily="34" charset="0"/>
              <a:buChar char="•"/>
            </a:pPr>
            <a:r>
              <a:rPr lang="ru-RU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около </a:t>
            </a:r>
            <a:r>
              <a:rPr lang="ru-RU" sz="23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300 000 </a:t>
            </a: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листов </a:t>
            </a:r>
            <a:r>
              <a:rPr lang="ru-RU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цифруется нжегодно</a:t>
            </a:r>
            <a:endParaRPr lang="ru-RU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65" indent="-285765">
              <a:buFont typeface="Arial" pitchFamily="34" charset="0"/>
              <a:buChar char="•"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65" indent="-285765">
              <a:buFont typeface="Arial" pitchFamily="34" charset="0"/>
              <a:buChar char="•"/>
            </a:pPr>
            <a:r>
              <a:rPr lang="ru-RU" sz="23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446 </a:t>
            </a: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активных волонтеров (2022)</a:t>
            </a:r>
          </a:p>
          <a:p>
            <a:pPr marL="285765" indent="-285765">
              <a:buFont typeface="Arial" pitchFamily="34" charset="0"/>
              <a:buChar char="•"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65" indent="-285765">
              <a:buFont typeface="Arial" pitchFamily="34" charset="0"/>
              <a:buChar char="•"/>
            </a:pP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Сеть партнеров (музеи, библиотеки, коллекционеры и пр.) </a:t>
            </a: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1523" y="4907105"/>
            <a:ext cx="947928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latin typeface="Calibri" panose="020F0502020204030204" pitchFamily="34" charset="0"/>
                <a:cs typeface="Calibri" panose="020F0502020204030204" pitchFamily="34" charset="0"/>
              </a:rPr>
              <a:t>Инструменты: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17" indent="-342917">
              <a:buFont typeface="Arial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17" indent="-342917">
              <a:buFont typeface="Arial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Платформа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Сибирь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17" indent="-342917">
              <a:buFont typeface="Arial" pitchFamily="34" charset="0"/>
              <a:buChar char="•"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17" indent="-342917">
              <a:buFont typeface="Arial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Электронная библиотека ТГУ</a:t>
            </a:r>
          </a:p>
          <a:p>
            <a:pPr marL="342917" indent="-342917">
              <a:buFont typeface="Arial" pitchFamily="34" charset="0"/>
              <a:buChar char="•"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17" indent="-342917">
              <a:buFont typeface="Arial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Виртуальные выставки,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лонгриды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подкасты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17" indent="-342917">
              <a:buFont typeface="Arial" pitchFamily="34" charset="0"/>
              <a:buChar char="•"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17" indent="-342917">
              <a:buFont typeface="Arial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Мобильные приложения (дополненная реальность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музее книги, мобильные квест-приложение)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data:image/png;base64,iVBORw0KGgoAAAANSUhEUgAAAWkAAAKwCAYAAABaoo40AAAAAXNSR0IArs4c6QAAIABJREFUeF7svQd8Hdd153/QeyfB3qskVlG9kLIsWt2SrGY7zjr5J/HaKfuP443tuCTZdXbXJZu4pNiRLFuyI9mWLav3RlGWSHWxiL0CLGBBIQCiA/v5nsEFBoOZ92bmVYBv9IEAvndn5t4zd373d3/3nHOzRGRA0uTIycmR8vJymTVrlsybN08WL14sixYtktmzZ8vkyZOlrKxM8vLyJDc3VyjL0dnZKW1tbfrT2to69MO/Ozo6pKurS7q7u4d+ent7pa+vT/g9MDAg/f39+jtzZCyQsUB6WYB3PCsrS991fnj3zU9BQYHk5+dLYWGhlJaWKjaAHfxtfoqKivQ8877zzoMJR44ckQMHDsjOnTtlx44dsmvXLv33yZMnFRfS7chKB5DGmJMmTZK5c+fK0qVL5fzzz5ezzjpLJk6cKHwHKGPo9vZ2OXXqlDQ3N0tTU5P+nDhxQo4fPy6NjY36b8rwIABvwNmAcnZ2tj5gfvPg+M0PnYCfzJGxQMYC6WMBiJP5gUjx/huw5d8GvA1QgxMlJSVSWVkp1dXVUlNTIxMmTNC/q6qq9DcgDpiDJ+ACBA7s2L17t7z99tvy3nvv6d+AOCQvXY6UgTRGZsSrra1VxnzllVcqOMOaMTgP6PTp08qMAd9Dhw7Jnj17ZO/evVJfXy8NDQ36OQfli4uLhdHVjLQ8CEDYHFzPDsaJAmbnfez3tz907u9WNtL5iapzMjpjELu41cfMdvzawOt+0doa9rxo1/X6Ptr97LM8e5+xn5eIPuO8ZrR6hm1/JLs4v3POeE1fAHAhZD09Pfob3OCH8oAyGDN16lSdnS9YsECmT5+uwA1oA+zgBKTu8OHD8u6778oLL7wgmzZtUrAGf1I9004JSAOqjHQXXHCB3HDDDbJq1Sod9TAWoxsG3r9/v45uW7ZskW3btikoYyyMiuG5BlMdWLHpQPxmtGWkNTIGv81h2HMqWbQdbPx0fHvb/AJUPF8YP3W03y9o+Xid6zUYx9MWybhWtIE7iH39ALnXgJiKvubsC/ybNpj32fzmc1M/+ztt5BHTbrDAgLaRQwF0ZujM1M855xzFHsAbTIHkcb2WlhYF6d/+9rfy+uuvK9tmdm7HkmT0BXOPpII0RgRkL7zwQrnzzjv1NyMahgGYAeP169fLG2+8oVoRnwHEjHj8YETDJjC2+eGh2Kc9nMO/zQ/s2jzAaCO3efjODu48z96JowGpFwv0YgbO8l51cb5IkdhmpGtG63BeL7sbw/Cyi/3FigbMXnYxL639GZnr2s/xsoufOkSyoRezM33SWRfn5/aBxH4tN0B0q0c0u7jd39jMre2RbOY8Lx52sT8/t3v7ITAGtGHN/Jg1J5iwXebkXsymzY+xMaANO0Yy5RwwBZAGrC+99FJZuXKlAjYH38Os77vvPtmwYYNKqmYtK9o7E8/vkwbSgCQLgn/6p38qV111lWrQGBD54sUXX5RXXnlFQRoJA4Oa6QhleDBmSsPoiGExpPkBlO3SRjwNlLlWxgIZC4wtC4AXTocCAJzDEDcwBiwxgA2+QATnzJkjq1evlg9/+MOyfPlyHQhYB3v++efl3nvvlffff1+v7UZQEmWlpIA0evEtt9win/nMZ1RzBrAR6Z999lkdqdCbGaVgvBUVFWpIDjNa8jmAzHfo2Gbhz4sZJcpYY+G6dvY2FuqbiDpmbDDSqn7t4bdcIp5ZvK9pQJTfhn0zM0fKgEXDqM36Fe0GawBswBycQbdGv77uuuvkkksuUeJ48OBB+cUvfiEPPfSQrosl60goSGMERqbPfe5zcsUVV+gKK6D8zDPPKIPG7QW9BxZs3GUMa+YzRjZWa41WZNeSIxnIOW1ylnWbLvs1eKRpmtd9zOduskWkqa79el4aYbQpq/0aibCLXeox93JKHtHs4lVHt2cSSSIKKrXYn4u97n5lqGh9MFI/iyYVOftMNLnBr12cbY6mPSeiz3jZnc+97ucmYTkHlWjvkn2dCpAGsGHJsGiDLZRBQgGswSukkBkzZsjatWtVCoF9/+53v1NWvXHjRv13oo+EgTSMF50HgF6yZIku/AHOLAji5gJ75oHAmo1UYWQOWDNGNP7QfB6tM0V7YfjevgBhRlh7x0i0sTPXPzMtYB+cz0wLuLc6ml3Me89v52K/cwDkDpHWAJz4YXfr429YNouLgC734jPjMQKrRgHARRgvNP4Nq37ggQfkiSeeSLi7XkJAGs8NGvPJT35SpkyZoguBmzdvVva8b98+bZQR9DEuf7PiCusG3HEuNxqSn07Nw7Y7rDMyGqnEfM5vA8z2qZCf62fKZCyQsUBqLGDA1QnYhsDZXW7dFgr91JrzIIaAM7IrQS2waf4NjoAdrHuxpgZYG68QgPyxxx6T//zP/9TzEnXEHaRZELz22mvlox/9qILvm2++qZ4aSBuwZxptgkr4HjmDhk+bNk0BGl9oyntNIwzQGiA20YQmaMW44JnfRo9KptCfqIeVuW7GAhkLWIzZzq4NyzbAzW8whlm6M0LZzX6cDw4R1QwYm6hE/KYN4wa3WAujzMyZM2X+/Pkqf0BI8av+yU9+ooF1icCZuII0TuM33nij6jeMRO+8846CLk7h/ACkGAEDo0EDzEwhcDTHsJTlHKIGnVqnYcSGIRuQNuCcCONkXoiMBTIWGHsWMABuwNoAtR2wnfIHgA7BZDaPZxngDGYx+4dZG62a8ygHZqFVr1ixQkEb77Sf/vSnCtTx1qnjBtKI7Ndff7185CMfGXIGZySioayEMloZP2cWBBmJMAgyBwcAjSBvnzYYDdk4pRuATpVT+djrrpkaZyyQsYDRq400AiCbiGT7ehcEEsBduHChRikys2ctjYC6uro61aghn+APuIU2TTnW3JBAnnrqKfnVr34Vd6COC0gToAJ7vvnmm+XYsWMqVzD6AM7IHHbfRKYHNAoWDbBjJACaKQOgzmEkDcAZYE6FA3mma2cskLHA+LQAmGP0a+POa5g1M3zSVBCRCAAjg+AX/dZbb2lCJmb5JicQ+AXZpAyKAI4Sv/nNb+Txxx9X/IvX7D5mkKaxF110kfzhH/6has6seuLWghcHUwVGJ0YwjMAi4rJly3S6wJSCz2n4k08+qQuK5jALgfFq5PjsaplWZSyQsUCsFrBr24ZxE9dx7rnnKjsmXQVYBc4R28EaG/hm1sIM6eQcJBACYHDPe/XVV7VcPI6YQZoR5Mtf/rICNFMDRHdc7PDQMMI9UgfTCBi0yUxFo2DQDz/8sHzwwQfxaEvmGhkLZCyQsUDMFgC4wSciD5E+DGbBsrdu3Srr1q3TyGhm+bBswBlt2iws4gVyzz336PoaYB7rERNIA8L/8A//oFMA6D3yBOyZhnAYBo33BilITQpBInoA9Pvvv1+DW2JhzGYkNNMWDImRmIbwG/aOkU20ogmMidVwfs/HJrgcMsNAc2fWQMRTRlf3a8FMuXSxAGQL5njZZZepiy1rSqwvJTMlA9InwAjmAJRGVmUmDjlEMjW6sT3RWlAbGucGPNXAETCEtiPtQiqJ+WD9jPcbH2sUAiIUOQ/Q5vMHH3xQU13Egm/K7sPmk0bGuP3221W7IWqQilBppgNE8gCGACcVpgGmkUwdGF1wWcF/GoOGPTBIeVm5jnb8zJs7T6ZOmTLkQWJfFPAXDJO4vNLYhw525OgR+eGPfij1h+ozQB32wWfOS7oFeH94v265+RY555wlQ7nY7RVJ3Nvj3lx7vINZxwK86+rrdJa+c9dO2btvr4Z7hzloM8Ty6quv1kVCg2GwbIAaFcAEwCBt3HrrrQriHJRnwRFShsdHLEcokIYhI3N89rOfHVrsA5Cfe+459eaAYfNvVkABaAR4/qbBgDvO3y+99JJqNkFHGUZtgP6cs8+Rc1eulLlz5g7lkbZHKIYzit0c5m/773BXtZ/FFIlR/zv/9B1lA5ljfFqA/m/kPl52WJ3JdzwWZ1GTJk2WG66/Xi6/bLXOkN2OZIO0Wx0MGVIX3d4eaWttk917dsu7770rWz/YGjg6ELwB68iQZ4AaHANrCNAjnalZSOQ5E8BnGDyzDLJ6kkAuFre8UCBNJT/96U8r4GIU/g3oGm2ZDgqQokHDpBmB+KHS6Dm//OUvVe4I0lnp8OjaF5x3viw5Z4nKFybRf2JecydIm4kHv9luK3yX5GX99j9+W0d6/s4c48cCvKj0f/qm2fnHtI7+bnYEScdtmiI9BTwX7rjtTgWqaEf4NyPalYN/b/yb20+3q8z4zrvvaNrR4yeO+wZOsIf2I9mCZxBO8I1nSL7pp59+WivGehySBxn0zE4yqApk0MPjLewRGKSh80TaoElRSVgyzBAfQbQikxiJvQkBVRpkGnX06FH57ne/q+X9ghMdfs7s2XLRRRfL4kWLZOKEiUO7KYRtdPjznEw73JUY2H7285/JuvXrAoW/h7tb+p6lbBNW5pabhexltuTu2gqPz4ZayHWMfmf2rXRujWb73F7W3Mt8ZmdkQWZ7BqBzc/MkK7dAcotrqLb093XLQFeL9Pdae27yrgQhKal+ildd9RG547bbh6bz0eqTTkBtHySZvTcca5BNmzfJho0bVKr1M2BCCsmGh6yKdxqYBulkNvzII49oClMO5FtckcE+k+sagAYf0a7DHIFA2rjRob2YPcNYqGMlk8byPVo0C4Us3JnGUJbR6Ec/+pEyab95OWDfMOeVK8+VmTNmqHO5P205jCnCnOMlhURm2rz0jz72qDz+5ONnrOQBmJWVluq0EWtlDwL1kM44+DiwsEmcY8+QZk+m4/a5/TP7k3X7XPXMwTqYssYNtKOzU182P0BNnejnRcXFkpNXJKWzz5eBngHp7emVgdIa6WneL/2Ne6W3s3VoD84wvS4V59x440fltltvl9zBDaC96pCO4OxW16bmJiWLb7z5hmrHjU2Rc2/wbFlAZDcp5A9DPpkxsVhJtCFMnb4C3t1xxx2aD0QHhYaGEUpD0OcXCKQNi4bO8zdhkQShkBfaTPOIbWe0YVpgtGiAHC+OH/zgB7qoGK3D8wIvXLBQLrn4ElmxYrlUVlQO7Q4etIGJLx9Nux4N2LT/qaefkocftRYezrSDvqI77gzugIE9jDRgXwzCLvZBORIYm7J2QDfXtQOv+dt5XbeyfNbV3T20OBTtOZmUuwWFRZJXMVmql1wvp+t3SE9/lsjE+dLf0yq9+16R/tajCtJhmVW0eiTi+5tvvkVuvfV2Gd41NPJdxgJYM5Nhdo8E8vqG13XBMRKrhoDiB82PwTeIJBo92jNBLGZHcjASHZtZEx4ouCSTjCnMOpRvkKZTo0cR+g1TBoz57H//7/89JHMwqiBz8D0jDUyaaQIV+853vqOadSQB3by8S5cskbUfXisLFsyX/LyCWOTfRPRXn9d0mna42/LyP/PsM/LQww+dkSANmNFXSktKhqJLnZsGBwFTe9l4gjTX5SVra2/3Jc9BLiAk+YVFUlAzWyoXXSktu96SHrbZLJ8iWbnZIkffFWm34gnCeh347IBxLXbzzR+TW2+9TeWkaAAc36X2uDbD9WIQJRYVX3zpRdm1e5fimdcBrrFhNlGJkFB+jD79wx/+UF1tOZ9ZP1sEwrrx7iC4D7e9MNq0b5BmFEGLBqSNjIHOwuhhvDlMzlUA3JSh4yJx/Mu//EtEBs10t6S0VFYsXyEfu+lmbXxWdpZtjW6sPXr7Yzbd2mLVgPQLL74gD/7mwTH1osbrdVEf1MLCob3kYDSRmLQb8PqRO5zsmPp7yh2DbN7eRsOkIRl+dEvawAwBJp1bXCklsy6QU/W7LYDPzpO8vAHJ72mUrL4OHZzHCkjzDgPSsOn0BWk3idF8Fn2hn2eEu97jTzwuH2z7wFOSRZ5DKUD2ILWFXZ8mIpHcHTxXnu+aNWt0o236KiDN948++qivvuRED1oQ9SAoBH9BVjlh1DCBr33ta7r4QSWQP84++2yVQABYKk9MO1Qfto3fotfB+WWlZXL+eefJrbd8TM/TYyS2OT4Y4k9R6576As4BZkA2bNwo9/7sXpV/zsSDF79iMBBC+1B29kinfa8FvoEBz7JRJQwLpa2uZVtQND62TjbP5/RzdGk/B9dk6sssISs7V7ILKqSrjz06RbJlQIpzOyUvF426Z2gjVD/XTXUZa/u7W+Waa64dei2jsemx9HaautIPiZz+9UO/lvc3ve8ZLQhzPu+88xTvwDpIKYEukNV/+7d/U2mDgR0cQ5tGHkGXJrCF7bdwUw5y+GLSdF5udNNNNynNB5BJzXfXXXcp1edgmxkikABzM7rQaXHNo+KRDjrBeeeukk98/ONSUV4xsmjU3jA2Gfau3bvl+z/4npxMYLLwIB0hFWWZPZnUtW4Lwq7cCJB2emy4OEUqFDvK2tmIvVu5le0fGBjaOCKIbRh87PlqAOucnDzJy8U1L1vrzmISP2PFu4MpPnr0pZdeFgiko766QQwbU9noTNpcnoEZQP3JfT/xlGd5xsgYRF6Cd3ZSumnTJo00hJwywOMFh+zBswakccfDbzrI4Quk0VcQwknkj2sJ4Zjf/va3tTEwBzolPoSG/gPSrHAyYvzzP/+zbN++3bNOebm5ys4/+fFPyISaCe7louJwfFzjghgu1rIsGn397/9WFy6iLaTGeq/M+cm1wJDsUVAwItsaAM1UmJ9YghuS2xqRBQsWyh2336nRxWag8yN7UM/UA7W9xv4sB6DirfZP3/0nOXT4kOtgCjlFmzbZ8mDTLCIih3zve9/T9BiANMoCAS6UAw/Jpvev//qvgZ6/L5CGJbPbNyMHC4EsAH7lK19Rig/AmJ11GVWoLCMLGjZO44B5JMbAIuHtt96mIaee7nWBn3RUVPf3tBJc6gf/+gN59733Ii5UJLgKmcsnyALG28nkLuYdYEHJbOOWoNsm5LJXrLlCbrrpZpk4sVavb2AvmqdH4Nc27rV3Mmj/GjXP6cDBAxp0xqDqJFKAMcrBhz70IXWSMLiHxIHKwCKh2SyAHPu///u/rxIITPs//uM/FMT9kjNfIM1O31B2PDcQxIkYhLabOHXS+uGSAoM2UgcjEfk5SCrkdXDOzTfeJBddeKGOQFGPwE89vcF6/auvyoO/flBOnIwttj+q3TIFUmYBNxfClFUmxI0hW5/85Kdkzeo1Q+9oEDYd+JUNUceRp0RaQAx2cRaL8fhAo3ZzlTXJppA+wD1IKp8hZYF9JHzCb5rIazbkRl3A++PXv/61Olz4nU1FBWkcsm+77TbVo6kIDuAsBDK6oM0wclAJRhLj1cFnpOlD6vDaoBGGccN118tH1q7VJElRj9BPO32BGtnoe//yfX2YY0WfjPqcMgXGlQUWLlwkn/j4J1TyMEd6g3R8zd/W3iY/+o8faWbPzq6RC8i4W5JzGk8PpA4TMs4aG14eGzduVJzkO5j0xRdfrABOKPk3v/lN3zPoqCCN1EGejssvv1z1Z7LcAdLo1Bx8z0gCQBsRnREIx222PPcaLci/ccdtUWQOu71Dg7TXQ4v7BQP3DoAZf+knn35Kp0aZI2OBdLIAROr22+/QpErmfbfXz3DWSG9S+lAkt2VjfwuKuOTd85N7NIOlXaJg7QFp95prrhny8gAH0asJE8fdDh2a2RT4+ed//ufqMYL3xze+8Q11y/PDpqOCNAuGn/rUp1T4xl2MEQIANiHaLPoZjw5D96H00P23337btc8hk7BQeNEFF6rzf8TDuQwfF2xNn4VGthv7+f0/l02bNkt3T+wJwtPpJc/UZWxbYOnSZfLxOz+hi1/OnNF+2DTv+dx5c1SL3bdneOclp1VqJ9VKVXXVsOutiLoo1h+sjxihl1+Qr4AYNp81ZLKpsUl6e0ly5g0sSBa/+vWv5NXfvTrKtx2lAQA2aTBM/nojC6NB44MNmf3617+ua3q883i8Ea0dKXDG2CkiSMOc2RaLRUOkDra6+v73v6+bMjLKAtQEuBhfQUYRI5zffffdnnlUly1dpiBNPg5fR1yA2e1O8b8wHa69rd13+CdsmrDUhx95RPbt3+d7McGX3TKFMhYIaQHe6d/75Kc0dzTeW87Dzku9FhCXLlsiS5ct1VMf+PkDo67Bu8L3/PY6jjUckw2vbRj1PgHMkyZP0hloVKLncvGe7h4hHVd5ZbkcGdxbNRJQ79m7R+69717ht51No9lDYNlCkAVEQ1ipE/mmWURkkOI7mDTrd0ggTzzxhHp5+AloigjSaCn/7b/9N7nqqqt0kfC1116Tb33rW0N5OnC5M1mhTOUwHpsx4rTtRuVp1B/+lz+Q81atUqf/UEf8sXWwGuEvbDocUZOP/vaRQM3CHY9R+plnn9UpVebIWCCVFmCN6NrrrpMr1nxoKCrUrT5ONg1GrDrvXOnu6VFgjQTSgPOSZUuUZRLodqjukLJa/g05rJ1cK9NnTFcplYPr7ds7zMbzcvOksrpSSstK5aKLLwplrqeeeEoz2R08cDDq+cgUD/zyAX1P7fk3TN58dnAxIG0kDzRpwBjmDGjjwow2DXvGQ+6v//qv9btoXh4RQZoFwb/4i79Qf0AuhMxBeLfZMgfRHPc7o0dTSW563333acIRtwNXu89+5jMybeq0qIYZVSA8hga4l38Vjc60+KzFMmfuXCkptXZksDrT3gD3s4oyvaMDvPDii3LsePQHF/gGmRMyFohiAQgW0/dLL7lMbrzxRiktLfOVdVIzCIqotGEA85HfPqr/Nkz6/p8/MEJQ0Hzzy5bIO2+9o6AHyeGHGTr/Pnb0mMZjAPwXXXLRKDZtQBo2be4R9AG/8NwLOkuArRcU5ktLc+SNY4lC/OWDv1Qt2X5ANq+77jqNEzFYCMElepFNAcjXgS5NhCIkl9kzMSb//b//d12QjJa2OSJIk6fjj/7oj5Qt41LHLrgkuKZSANSFF16oLiemYvyNVwdp+7zCwPGJvurKD0ccoSMaOylAbWrgfjNLa5srixYvlrz84V0qerq7hdE5TKYr7ojmT+rEp599Rk4cPy49vb1B+12mfMYCoSyACyzvL3nbb7j+xqFI0EgX4z2ALQMymzdtkRkzpvkGaXNdwPrc8851lTzq6+vlnTctEHce8QPpAjnWcFwqKiuk4ehR221Gv/u8n/f/4n557fXXRqgEDCzIHYAwigI/EFbsArHFDRkmDnATpY1MzLX+8R//UfE0WibMiCCNhkLuaFxLoOewaEYFTTNZXq56NA/WBLFgcHQYvDrcclLQmK9/5Wsye9as8KlHkwrS9q5hmSov31qssB+1jOZLl6qD+sbXNoR6ScxJTIWI0PztIw/L4SOHNZ1ltOlQTDfMnHxGW8BER0K0rr76Grn4okt8L8RNmlQrV639sNrv+edekNLSklAgfeXaK2XH9h3KaFnPYVY6Z94cXQd74dkXkgLSZeVlcvzY8ah94cmnnpTHnnhsBL4xwLFwSGpS6mxiRgBjglqQPHivwcz/+T//p24pyMCDJAxoR/Ps8gRpbvx//s//UT2ai7/88su6aAj4ArY8VPJ4MGKYSqG7cFN2KnACC3R/wfwF8v//+V+MArmolnFiZaAT4l149CgxZ95c7Zxo0WFZtL2W2A47v/Lqennu+ed0pGUlmmlSBrDj/TzPvOvxLgLOus1dZZVccMGFcuWVH9Z3ORpzvv76a3X2+OQTTykOGJB+bhCkLx7Uh93kDq7txrGYlcM6jeQBWPNjPnerUzyZ9OFD1jqQn0yH27Zvk189+CvZsXN4OyyzizqSBwuuhrQSvIIuDXElXgQF4o//+I/lYx/7mII2i4qANrJIpMMTpBkR8IdmyxguTtIQYtIxHD+ERCLqUym0GB4wYELIIzd3HnSMmz96k1x37TVSUmz5WMd0pIxRj+5qgDSLHOtfHt3uWNoIKBP/v/GNjfLGm29qrlu/u9rEct/MuePbAizeszZEJreVK1bKhAkTNbNgtMPJnCkfD5DmOkgn11x/zZAm/fQTT3tmoaP80MJhaalq1mEOS5MuiLJwOBJoANvfPPQbeWndSyNuCSYS9Adu2nVpfKLRpXFLZlAj4dLf/M3faNsIYiMSkQDBUCDNouHf/u3favIjABa/53//939XVs3NcDsxi4Zms1luhusdvoHOg9Hmi1/4gpy1+KzB3YZjRNkYTw/zUN3PyRJAur2tTUf/eB8wZ1gGPwyCB+vqpL6+To4dP67RS4A2fp6+8s3Gu3KZ66W1BXAxM1n5eG8B4xnTp8vMmbN0TSg/P0/Yi3FEitYILQJIb77lo1oCeaOru0euv/4a/ffDv31UZYq1az+sfRUmPW36NLn4kousfQB/++hQKlqvVxcZ8cJLLpT1L6+POiOlzhCjo0eOarg6mOR9jH47AMn+/gH1zz5yGCZt91XxTsoEcWLbO4DavuCHnUnlDHkFpA0mImWgLLCzODiKvzRYCmsnudqf/dmfaZ7pSCzek0mD+LiIIIYz9QagH3roIR3xGIkBb+NyYoJYoPYsLjpXPzEeOvb//da31Y86Kyv6qO1raEkToK6dNCkhAO20AR2EberpHDzUvr5+GchIIGkNlKMrl7hO6wYzIGN2liVtAGZmJuwVnBLNmJxvPDCU0bKRsIj2Se7PxsK00AAYeAEg8u94t1wXOyfU+NbQh9tmRRp2d3VJS8upwWAWZ8u9vbxYOMTLA2cKc2BPwr7N4qGRgJE1WBzE2w2XZAbH5557TqVLAPyrX/2qpi6NJJN6gvTv/d7vKRVH0oAho0dzI3Rn9YdctWpo0RCQRn8hDBJZxF550wiu89UvfTmC43kMjzCGU6N1yujf202Y0opEr2qmRBpYwPny+wtNDlrxMDOrMOe41SvaWxDt+6BtjVzenvku6JXtz2p4CNy+Y7v84le/0OA+c8CSUR+QkMBDQBpGzUBCTn28PCBWDGr8DV7idvvd735Xo7i9chxxfU+Q/sIXviAANZIGm8j+0z/9k/r0wYgsCKTwAAAgAElEQVS5Ad4MJqmIcd5G6mAl021UWH3Z5fKHn/60snDvI+TjC3la0Efmv3zaVch/1TMlk2SBxPQRVzbts0XxAmkDLF4AnphhyU8jY2nh8PMix/RDv31IN6+1gzTbB5LOGYA2IA1zJqHS/fffr7MJQBvnCjw8kC+JKWFvxEi7tXiCNBvHEiEDEEPHQXz8FgFZFguh9XxnEv2jeeH3Rzy6W6QhyZSuv/a6oelRdJP67MQ+i0W/X7xLpG3F4t3QzPXiZoH49plYICmWcyOB9BCoxc1mXhfySlka642zlAE/8dQT8sSTT4wAaXCRXEcAtPGXRmdHc/7Zz36m5BWQxqODpEysJ+H5AW66ScR2W416HlB3AlJIaE1CEPKf4iNN5dCjTJJ/NGkD0tB4XPa88kf/2Wc/JxdecIGPvNEB5APTp1M3NAd44vF9AQPcOFM07S1g78h+IC56g2KZ5HP1WEHaqxWpewvCtmg0HpGylHz6BLbYD4gq4eH2yEPiSIh7gEmzazhrA0Rxk1kUrR5S+z/+x/+IuIu4K5NG0sDRGiEc/fnHP/6xUnKyQcGkZ82aNcL9jhGE72DfpDJ1O77+la/KwgULAgaxBHikAYpG7+KJKJH2FUxEozPX9LSA5yQ2rptOhYGmWCQTe3Mj9fjkvg2xDlkjOS2LfuvWvyJ33X3XiKcLgSXvviGuJvIQlgyekpgOJs3mtF/84hd18RBnC/7G+8PrcO0pMGS0EnJ24CON1IGOAsMGwHEjAaiNjzS/WakkyT95VN2O73zzWzJl8uQQK7E+mUVyn3pI8HGae0xUOmRbM6cFs4BzQTHY2ZFKh4WoMADvrIdXD09dzw/aKrfFQ1E9+gf/+i8jmgs+kjEUpcHs1AKWojfjUIFfNEwazzkkDtxrWeeDWXuldTboN6rWCOAsApJWD1D+X//rf8k999yjnhmA9oIFCzTHrAmBpCLo1XiAED7udvzb93+g0onnPoauZ/kAtdQ97RjeInulx4RWE0NbM6cGt0D8OnVQgLb3xqBw5tbOSCBtr1v8Wuxl7VhbM1L2ePOtN+Wfv/fPo252ww03KIG1b4ICgSUzKIAMSK9YsULxlAOW/ZnPfEb3gw3EpPHcQINmBRIKT1ALzJqVSuQPwsGNHyDUngVERgnyo9rdUuw3/cldd0fx7PDTlSM8ysQ/ZT8V9FnGOTqPqcr7bGOmWHALuE1s49M3wkBUmHP8Mmmf8+PgJvQ8Ix6tGa71u++9K9/5v98ZdTc2ncXd2LjhoTIQdEZAC8nn8KcGxIk54W9Y9p/8yZ9olLZXygdXuYM9u5AuSEWKp8bf/d3fqS8fCUP4wbPD7GkISCOOw6AJePHKfvfzn94bUuqINL4Mfpe4mWIcO0m0cXJMNyIJdjqTbhEfYDYWC8qm7ZaOB7S5tSY1NCVearvI+5s2ybe+861RnRIpA6XBDtJ4dTz55JPqioeSAF4+++yzqk+TspSoQxYQvVKWuoL0mjVrNO8pod9kYfv7v/97dRWBRQPSOG0bzQVGzU3Ron/0ox95xqHff9/P4viWuTz2+PbrONY1yKXGRSOCNDhTNqoFRk6zoxaPUiAo6AYt7wR4ah8JpJPHqOMH0NR50+bN8s1vf3OUtVevXj2kNJiNUHCqIBseSeo4kIxfffVVdUcm//7nP/95jUr02krLFaSh7P/wD/8gixYtUrc7XEQYCbg4kgdyiMn2ZEAa4ZvkSgcOHHDtJvEFafNoBznCuMC2cdGIWDEkc/4oC8S/XwQF3qDlnU2I1IL4t85PF4q1Rd4gzX6HRg42kjAMGZc9wsGRNNCl33rrLQVporO//OUvaxSiV2i4K0iT7B+Ha2g7F+FvRgJAGl/A5cuXD0UbmpBwbgpIk+3J7Yg/SNvukpVlOXam5on76RUxlBmXjYrBHmfCqU727Ozc4Tt7WHgKe555WuMNqL2YNDmlkYNNQAuKA5IxoeFPPfWUut3xb1zuAGl8p9mglkx5XvsduoI0vn7o0IA0wjYgjWaCdwcgzeoki4Umqga544033lA3vZSA9Kg503gCtvhOd88EiBufbYxfnw4KuEHLu9k/fUDa6VMSrnWRQBqZ2ISGA9KwZ6SOxx9/XEEa+YM1PJwy8PwAa/H+YIHRy3ajasluLF/72td0twFc677xjW/oTZw7spjRglweKQdpBWpnVwjPONLvRY/fS5p+bcvUyL8F4tcPgsJT0PL2NqUnSPu3urOkH5A2yf85F+8NPDxg0cga5JkmMBAmDb7iR4207Bukb7/9dk2hR9AKUTJcZN26dUMgjf+02TYLoCY+PaUg7eoYEb/OHP5RJurM8dy2RNlsvFw3PjOrMB4fsYD0qMmu43Ekt0eHaf3ICvsBaaNJcyYZRHG+AKSRNfCCA6Rh0qz/4T3Hxru+QZqwxa985Su+QdpsE5NSucN12HZF7/Hyto5XEX4cPZ9ENMUOZ+FmirGAbSznegFxcgGaZxJLK6xnGi+QJkUpJDgUSMOkccr2w6TTBqRH9d/xDNLJ79qJgJzMNcNawDz/cEBtv2sQyApS1tmy9JA8YmnBcItSDtJ33nmnMmk3kCa0275LOJQ+LUDa3mdHza3GM6CN57aFBbAz7bxgfcDNV8SvxWIVCtxqGqz2fmvqVs7e8tjAOuUgHUnuSEuQthNmT2KRvK4QSzeK/dwzpZ0BLOXqwzR4fqTvzGAf2/scoKJhi8b+zP020W85r5akB5s2tQvfmrQA6TEnd/jqp74KhX1TUnyec0Ep9mlwihuU/Nu7mdDUIhqYJ722zgqFkz+CMuPwsGYZKLVMOqzIM/rhZkA6bIf3hcG+CoWtQZqcN561+JAmdsM0N8SJhH0hb53c04L37zDAGxTc7TZw1jDc8BKrVU2rw42+KQNpEn5cvnqNRsxcduml6lrXcqpFow1ff+01dcImmMXpgpcWmrR9ahqxnwbvxLF2h+Sf76SETgYxTm0Q7X2L9r2d6jnlSz/nJv9BO+4Y+3MNCthBy3ux6UifJ86s4YeasCBNSPjUadPkS1/8kiZYOt1xWtavf1Uz5G3dukWONTSMau6IrkeY4tXXXKsLhueuXKmAzGaJ615ZJxs3bNBkS2kJ0qGJY+ydOnEdKBFXDm2oRFQmvtf0YsDmLm7vo5s53FbVIl3biVIpB/PYn7Ff4PVbzu1Bj3XZIyxIA8xz5s6VP/njP9EcHmzFxUbfmzdvkU3vvyeHDh0axyAd6pWPvUOHum1STxqnbbTPkZ329PrOaQrnjNePqezI5AXIKQdqY5BgJCQM6IY5J/3YdPAXMgPSQWwWaWYf9TrBOnHUy42JAjEZLDUtDAKG0YA41nm1Hdi5VliUSpgl7X062OJx0KaEFwtGLyD6GR/ja7KgrR1595SBNFT84ksukaVLl8maNavV/7mluUXTlL722u90d9vwcsd9g61MEjAGvk3gE+LbZ5J+tfAvc9KraoDVjgpeEoSzjAHSMI83GMalOWD7e2phgDcs3DkfSZhH5K9VkUqFq31YkGY3lslTpsjXv/b1IU365Zdeljffeku2ffCBHD9+LLLcwQWqa2rkmquvlv/62c/KjOnTdeeA733ve/Laa6/pziqxgXQSHkPoW4Q+MfZ+kvIr2PWBMWAHO+1yMls7KAcFWb/Pweu6XnXxe92ElAv+PIPCVtDykcSY4LUNY7TYp0NhQZqMeGTCe/HFFzULXnNLi/zw338ojz/+mBxtaJCuzs7IIG2+TVzujkS9NbZ2xfSUxxhYhemfEc/xoqdxv1H0C/qpir07xaNrxfMaTkqadJ06tr7sF3j9lnN74G6vakyvb/ReZSsRS83TJHdHkARL/rLgGbnDzF0DWdR/4bg85bhcxH+d06qklwwSDwRzNNSNEXu9zW7kJ50fUyTZJTZ8CNFbgim+qZI8gtUyhBlGnWJ/EMFG0bBM2pkFL6YES0FA2p+ftB2kEwDUcZVY7Q8snZEgHh01EirGse1u74ATpCORP+cY4SYtmKbEm2HH08zhcSGGWsT2HP2MKX7KpC+btnc8f2bOgLQ/O3mXiqlP+plnx1rBdD7fa4AKyaSjsWW320WicjE92yTb3W1gcZKJhFcpPOEICrxBy0eiasl9zMHnDikH6UhZ8GJbODQ90jlyxfhIwvdDH69IjHXzcYexUySgLdzGOzetFgN4AZqdMUdiz2PHiCNrGgbZQrc14POz3SdaNaN9H6nKzlqFr2UYw7h1sOjXSTlIJ2bh0Cl3OAE7umEilog0VY7x0uN0h9sQVokwGkaSM+x3ijSzdGPdyX1jQ9gk5Cle5M3NjiFvMfq04C9JEPANzketGro94uQ+9iCttOp8BoF0Ah5FAi453NkTevG4vYqJv1CMkpAXUHtJAXbwTnzjEn8HL+UoHKkLWN/EA3XACmVAOn12ZnFj0gkAvQRc0hrrx+NcO+jr5CzvYmwvoLVTJjdTBjFvSHk81tYm7PzgRC6GqoR7QYJUMUhZr/l0uFqGNUvwGqcFk45/PmkvucNtLhzW2IPnJewJJ+zCMTY41ad7sLMwY9t4A+Agj8be9uC44fNOwfpw0GoELZ9akA5v8DMQpGOcz8Z4us/ePaiencko4mUpx4ufNSAykDU4AbHZy8myh/59hto0kuwRaUbiv8O6lHSCtD/b+wVfv+V8zMlcZZCYmh71ZP+1P0NBOqoF3Qs42Zq/PhfyZl7jfoyXG8unuw6Qtg8HBkSybMDg/DdtT8ozG0NGDk/wojTSuZZg16Ain+ofvqzrBC3vVpNgnD/s8w1n7DMMpJ1veRBx0vFgkvNUE62phO1tqT3PTdrQ/h98oSq1DUmTu4fDjhCV9//S+AVev+XSg00bQwer9ZgD6eBh4T6nzUG7nP/+FvTKqRwNYqxrkk8f9Qyc7M3Oqj38r5Jc5TFzu2A44qNZwRYN/N7eb7n0AGl7LfzXPC1AOvFh4W59KAaUTZouba93DPX18QqlbZEIuOvuBJMlojKHmdRm9I1Az9ZJ9txUi0AXdOvDkZ+Jf/gavnbQc7zepuS9Zf5rnNYgXVFRIStXrpSamhqZMmWKTJ06VfNOb9y4Ue666y45ePCga3e5/75o3h3BRvURN4nh1NB9e1QF4nOlMXMVv2sBQ5KH1wuQkUMCPXP/OBLosiNDStwlxyC3DlI2Eu1JHkBTC/+1TguQTo0LnnlcIWlxcp+orW+l7MYBX8QYitux1P6YnJd0aqm+TeO8gfPESEzvDGLmdvz0jyk+H3z0h+X3ln7LpZfk4b/WGZAeCh6J3mmGHnKAoj57bIBiKb15gHrGqah9DA20zutnnh5pgD6DwDjoo/KPLw5yYT8x8qwm6C2CljdimB/gDmoe/+WdLMP9zAxIj0BeHy9mSjHSDXhSWiH//dFPyZCTGj+X9l8mLSrhv7rJKBl3Ru3fxkHAN0hZrwlact8mfzU+w0E60qqUR+9PC1nTfydPxjucsHskvZluN/QxcCfMAGl6YX/Y4qPykSBxQAYChpiEqZZbDRIP1M5RL/Ks7wwH6YCTHbstE/8ko3TylFfAx0sYY5GUNNHrpgasQwvhMRojhad7NT10lZwa1ujBMSjg2qsYpFqpAWl7DaPX3A9I41gxefJkvfD69evl4YcfljG2M0u0xxYQfZPO8CLVPyVIFs2gsX+fchs7p0yRwDko2w5aPnZzxvUKQRHU8+Zu01KLQWeJ+e3fDyJMtdIDpCM/HT8gjefbpEmT4gfSubm5kpeXJ729vXLLLbdIavykvQwTBfRSDh5u7H+Mv/R2gTDQ4mBcocflYpGnof5yf7s9G7+fUaVozzba9wmwURg0dK2G/V0b3Y4wtwlzjvONTw3t8a55SkAaao4PdHNzs1xxxRXy5S9/WebNmyd1dXXyjW98Q9atWyeFhYUSn51ZwnTSCI8pNU8wQiPSbtQIY3B/eBfuynE4ywus3UDGD2j6KROp2rGeHweTOGfsoS/pxqati0UGXHcbZEA6TnLH6tWrZebMmbJz505ZsGCB/PVf/3UagbRPFPZZLHTfDXViWlbKuyV+sC+UHZJ9kjfQeNckraYMkQ0WaUyILqkGfBij+7Bf4PVbzm0u6uezgA2JUty/4VLCpP/u7/5OAOpf/epX0tnZKZ///OddQTpxEYeRpI4IPTKtMTCtK+evf4+LSYGTXTu1HLdG2gHbq/+5gXqksknsD/7xxqMfOG1itXUYdIMNgkHB2stSybNg5BqnBKR/8cADcvY558g999wjTU1N8ld/9Vcyd+7cUXJHckHa6+WxParkPTV/oDaqVNpXcHS7nFVOs5m8vwfhd0rgBbTcJewIlSYGC4qMrn3Xasuw851lE+vS/vp22Go4r+7vbv56R/RSaQjSDz74oCxatEhBGl0aJp16kPZ4UcK+O9GfTJxLjJmKurfbTd6Ns4XS43J2VmivkR3ovSAiTQA5kiHDouSIbeOsG/hn0sN2CXt7N4snF6hHtthu4pQw6bED0i4vRfKfXEBsSfsKurPpMYA/AR+EjR3bCYATmM3LaR9k7cawawleQG6HJrfnnyTjOqsRFjFdZhXDl4rUluABMOZppB6kvTWjDEhHmHaN+GpMYd8YqOwYqGJsoBztbC+JxA4bbqjnnDH5BWC/5aLVO8r3oYHZed2RA5IRPaLJHt5QF7neqQdp52A9XN+0AOm//Mu/TDPvjsGepv1kLGnSbi94GqGhGy6NcZUmRkjzON0uiUSTR9y+dzs/MTV1vWpooHZ2kOF2hNel/Q9OXm9K8t4g9xlUBqQj9V2zHZP/55zENyHarZLXtaLVRL93zubNZ75OzhQaNqBTOvGjZSfRfk6cCXzrkUBt5e/wknPcX8ywY4TzjUnuG+Rd67QAaa+Fw9QHsxhGndzHFbhfRz0hzeqfYc9RnlgkKcTNeG7IGBS8E8hEwqKmw0ojEy45tfqRhcPcMvWSh3utUw7SkVzwUgfS9k1NoyJgmhZIYyRMszEjTR+gS7XcpiN2iSuNWuK13hmqilaHsXRpLyln5CATBqS9JnfJ7a6ja54WIO0VzJJSkDZz9OQ+oVBd2P2kFOuSzkoFJXZxtMT4uZQbw3YzbCQwS5E1wqKmZ3i4V4caHh3cmXfk9qeeTZv6DRssA9Juz8z+pFg4HLNA7WRZCZzSRur7I+w5WHDM2zRFYOd6W/uAbOeDaQbWoYGaABeLS0cP+rHKhL1V6kDae+qRUpD+8Y9/rMEsXhGHSWfSI4jKeADnNJsKp7ECk06Q678uXvKHF+O2A539LkkYvMOipkKzSV3qhwk4QTpY27y4Q+I5hbOeacak0yMs3NYBhp6I8yVI/KPy/4IGKZmCejvVlmDvSpDGZcoOWSCSHBKpD/hhqHEws/02IS7njvPeHW0k+/Z/Q6elUsMtTGuzZNPmTfLNb39zVAMuvfRSOeuss4Rc0nHPJ20iDg2TTjtNWp8KTDrNpov++5lLyRQAtdfMO6Z2ZE4OZwEv1h3pIcV5ZI0BpIdPdWuHG4y6RR/6G4zcQDqczcOclaYLh2knd4x4SqkZR8M83sjnJLkdSb5d/O01lq/oxqjtYGzaFmcQ9mOymGQP0wYn2o8G7qD7I9qrnlqQNpLU8PNKKZOOlgUv6Zq0sw/ok0sRA/XT4X2Vsb+wKWpLim7ryzzjrpAXQHv15eFpdVJMETNIe9VytDTpvtgYfWBKN106pQuHJgte2oSFe+LZeECZJIK1UyZMytufuYn/mZQdmN0WrBLY391uHRC4/WnT9jhFL2D2Bmw3CyTQKo5HN7JeKWfSeHekHUiPehrJezyJhZoktiOJt0qszcbb1e0Pxg53SdanQgBzpDnC8FOy2mfBXPyy4iW/Ow9LOhkmbZ6uJ/tLcudNGCY4X844dzu3NyjOt0iYacb9haNJIG4regl+eAFB2q6ijwRk54Wcsoflwhf0SC2THlnblDLplHt3+JqWB3/AQTtE8sonYcBJwi2SZ6/xdievkdQNMRPc72MAaX+M2np2wwmavNrjLnmkD0gPSEqZNCDd0tKSHnKHZ59MMANNKg7Yu3eCXsIEXTapZjojbuaEutEM1DJDgh6o07vVh82DevANM2jn4mj0xdL0AGmrxSlh0mxAu3jx4qh7HCbNuyNqP4xawEcXS5ciCaa648lU6fLIEloPL17qBO04kpUQAG10Zn+mGG7TMGF3TpvTHaiHjZQSkL733ntl6dKl8tOf/lSZdFr4SUdk0tHddvx1nnQplQCgjuM7nC5WOnPq4caq7Spwgh9uAIqse3D4kkqsZcORR7B2OCEh+fwjhUwaUL788svl0Ucflb6+PvnCF77guhFtwph0pD7p+mYmANRSjgBx7HLj0Twpfz6xVMApa/lCtcEbRpJB7HWKM3HxWv+z3TJIK4xUY50TnTW7WTs9JA9JjdyxYsUKmTBhghw6dEj4+0tf+lJqts8KhFOBCsfyhiXh3AS0JQGXTIIhMreISErMl25SQYIfuAciByDdQy0bfSln3f0vHnLRBLd81BNJidxRVVUlZWVl0tbWJmvXrpWvfOUryWXSoSyd7EeTSPyIQ1vicIlEtjBzbb8W8K0feCTcjxOj9sGk7QLMqNZFaMZoFzw71EfuyOnAplMC0tnZ2cJPf3+/3HbbbfLVr341NSDtu3+Nx/l8nFA2TpfxCymZcrFawA8ou5Vxsuk4Sx8BKHIQ2cO6rD2/tJf04Z9NJ7vLpwSk7Y/3jjvuUCY9b948qaurk2984xuybt06KSwslIRo0qHwNtmPJdYXMdr5oYww8qLjzSTRTDbuv7f3CTuQ2SExwQ89QUA9rEp71d+brZ2xTDqlIO2U2SK+fM6Om+BOmlQgCNiWSEQqqfXO3CxxFojEoL2Ys+/paLBqu9HlrMElwCBUevCukXXpDEjbYXGUrWDSSZE77P0vID4lf6kgWH8OX9qnIXwWC1+PzJljywIxvUzRmxpFnx7hhuesiueCo9tMgapkNGn7A3EVwyLJHRUVFbJy5UqpqamRKVOm6O4D1dXVsnHjRrnrrrvk4MGDrg/8/vvuc+8IMc3yxyNSBTRIwOLR38ZMifS1gPN1TTAwOw3hIX24+klHkdm9iXekd3qYXada8khrTTohIB3qrRiPAB2dRQyZKgPOoXrN+DjJ2fed6JmAd8MpgzskcrNpkiv4al/1Ru2RuTycXh7puXh45oB0KKBxm0sloFMm/W0OyIrGQ5OTbuPxdEO3/pJgLdrr1RvwwGDTRz3lDqfqau/UkQeescCkURomT56sjVy/fr08/PDDGijY2toqe/bskYKCAmlsbFTHDNJyNDU1uXbQuMgd+Fi/8cYb/uSOUMBsGKbbcD7e0Mresz3aFhDPxxM0ZdriZQEnwAWYlfk1aiRPDxYQnQ4oviUPNxnHS2uxPo/01icDEcIyaVycT506lTiQLioqUhe8uGjSocHaPvr67V1jrVyUbpaMXjjWTHbG19eLtsa5s7gB9eC77D+Hh/WwhimXHQz8+Ux7tSrOrfXsVUFB+tVXXx1i0nEDaTfvjphB2gdJ9PeuuU2L/J2Z3qUijFxxs116WyBTOzcLuOkMkSyVQKjyUFSGANcpKY9EY5dKuyVdik7ExhpII3c88sgjKnfEBaTvvPNO17Dw9ADpmCl4GuNABB0jge9dGhskU7WhyX0kR+Qk6192oB7Uo7OcurQbObbrFIPNGc2mnWJGevpLB2XScQdpLxe8mEHa2D/m9Y3xjFiOto3npnpA8EB/v3Q0H5e2I3uko/mE9PX2SE5enrQfPywT5i+X2nMuzoB3RAskv9OMGkIi+VXbxhSVSDzZdmSt2t7KJA9TgbPgJUTucAsLjwmkf+bhJx3qdYvtkfT39Ur78XrpaDou2bm5kltQJAXlNZJbWCy5eQWSlZMbqlaxn+RD7oj9Jml7hd7Odjl98qg01+2Q/t5uKZk4XfKKy2Wgr0f6uruk4YPXpWrm2TL13A+lbRuSW7HIIGa2fo17nRxMmlU8V57vpV+bCo1i0/aaOvW90czObShK1vCUFkw6oZp0zL0mtkfRc7pV9q77tXSdapTKWYulr6dL+rq7JaegUKpmniUlE6ZKbmGJZGVnx1zT4BdIXyY9MDCgYCkDfcLfWVlZkpNfIFnZsQ9q3e2npPnANjndeEQqpy+S3JIyaTt6QAfTnNx8aTtxSIqraqVs6hyZuOj84GYdt2c4gdqpKcT2rniazWU27CnIeHiFeC80umklo9ehMiDtkgUvvZh0+Leur7tTjmxaLx2NR6VmwUopqpgg2bl5crrpmLQe3S/S3yulk2ZLae0MyS+tiBqm6laTno426W5vkdyCYl3HZiDIL62S3PzC6BXPGvRn4neaHL1dHdLR1CCnjuyV7tZm6evuUHCesGClMl5mIWEOwB4gbj64XfJLKqSoapKcPnlYejtPS1FVrZRPnSs5+YXSsG2DOuMC2BMXnxfmVuPwHC/h1zQ1ef0nkmI+JGe4kOPI57nVf3h0yIB02oJ07B2vv7dXmg9uk1NH9klv12kpqpygL39R9RTJL62Uvq4OOblnk2Tl5CgIARywRj/HQF+vdLWfkhM73paGra9LYeUEBbPO5gapnrdcpq78kOQVleql3K+ZJcIqTNLTmI9uHdpw9+lT0t3WLKcO71UWnVtUIvmFJdI/0Kdg3dPRKsU1U6Rm7nILqH3aydwNyenk3veldOJ0lZnaTxySwvIaBWdrgBPpbm2Sxv0fDLH2CQtW+HkUZ1CZaMwz8aYYoYC4edG5xaYMyR2D9R+hYtozN3nLm863MoJgGFcjjE+5I26atD+wjPREAJ+mAx8oIGRl5UjN3CXKdNuO1Ql6dfnU+ZJfUiaN+7bIQF+fVExfYAF1BPkDRgiYwQi5DoyzpX6XSH+/9Pf3qac/bH3umttVYhno75WcvEJlj/kl5SOrq02MvZ1he+VAf590tbUoc247sl8kJ1v6ujpl4qLzpKC8Svp7ulXu6I/acF0AACAASURBVOvpltMnD0lbQ53kFZVJxYyFUlw9WXV+P0fXqZPSuG+rFFZPkpzsHGk/eVQqps1T0LcfLQd3SE/XaelqbZbyKbOlbMocP5c/g8tE06rjb5qoTJpbOoNdBquhH7upNkPVdL4Lkdl0Mt6eoCB9hi4cxtbRANPOlhOCFlozb7kUT5gigDeMEXCC7ZZMmKaSSPvJw1I+dZ6UT5njuqg4MNAv3W0tcmz7m1K38UllnNk5ucrKAXjYJd/3nD4lHS3HZcL8lVI+bb4AhgB0ae1MyS+rlCzJHs2iFQy7BLmBg+uymWdfZ4eCP9fIzslRwM8rKZPsnLzQhgF0O5uPSUfzMelqbRIkm5zcAqmavVhyC0v12sgcfb3d+lbl5OVLVnaOdJ9u1ZkJQM4CLDJFXkGx5JdXS35xmWt9ejrb5cT2t9Tu3LerrVnXAworakaUx7ZH3n9FB0me2YzzP6LrBZkjmgWSP8hHBWrnBHHohEgb1Nqv6tRLRlOZdGXSZxBIx6/joYMCvl0tJxVYqucuVS8Pjs5TjdJ6ZI/09fRKxbS5cvpkg7SfPCTVc86RkokzRsgUyBvNdTuVmQMeSCUt9bul5fBuqZ55lsy98g4pKK1UkEVnrX/7eelsPi7zrvy45BWXKigqQ5w+X6f5FlvPEjwdWhsOSvepk9Lb1Sl9/b2Sm5uvgNbT1a7M1QJAa//lfgaG3HxtQ2FVrRRX1kp2Xn60N1m/7+/t0cGo+eAO1dHzSsuloLR6iPqUTpyhshALq/191qwAeYjrUx/c46hjW8NBaTt2UArKqqSj8Yjkl9ZI5fT5ynztdYGFn9j5jtafQae98YjaP7/YMaMQ0cXdk3vel8KKCdJ+/JDMuODqwJKKLyOM6UIpWjy02cxjbXDYwcRDwSOUXGs/9D8n5Tb/dn/3vRAhfkjh3jEyTNrzhYnfOAlLbNq7Wfr7B6SrvUkmnXXRMItTL4ZOaa7fqeDDFLv95BEFYKb0gKk5Wup2yrEdb0pRxUSpnHWWAt6R99dJwwcbFHQmnX2RlE+bJxUzFimAttTvlK2P/FAqYOYzFkpJ1SQFuqzcXAUiLXN4r/R2tCpzRadFXigor5a84jLp7WhXIM0vq5LC8iplr2jn6OxIKB0tJ1UnzssvVmBETgE0jVSjbBgmzNsx0C+dp5qkq7VRBnp7pF/w2MjWehSWV0v7iXrV04sqa6W/p0uy8vIVNKlHHrp0X68OWAwY1MEs+KFbo1d3tjZJd1uTasvWADddmTczihO73pOaBSuUTVfPX6H3czsY/KSvT9tVVF0rVbPOHtNwGr/Ku0kabsJvZJCLV32isugIN9JzXf2qB9dnbIzbeZlIYJxIoA4K0mMjmCW0Ju0GzLEvrDGNZnEvp6BE2hr2qyzBYhUgYo7e7k45Vb9b+vt6pGzKbGk5uFPySsq1LAwQoN/57M+U3RVXTVYvBKQJQA+dFn/fxn2bVZeeeNYFUlBWrcCInIIbIAEbaN755VVSOmG6dHe0Sm9Hm1TMXKxSC7IBAJ1XVGLJLLi9Dfpwcx/YrNXB0btzJSs3T0EUFs53zAh62k+pftzdcUoHECaWfd09Kq8AvMgYyBacX1w9RZoObpOulkaZvPxyadz9vi4cojOzkDp79cekhQXXQ3tlwsJzhwYVzidxDJXJKy7WAYPBo/XYQWncs0laj+xVf+cpK9ZI7aLz5NTRA1qX/KISnS1MXnqp6yvMQAnjLoBFHzuorneWt03mcLeAcwExsndE3KxoFgDDoiJ8gcqYtZihTE2DNVRvJ+/Bxu22Yavi1yZjDqR9ZcGLGaSN+eLHpluP7FM9FTZ4uqlBWa/xvNC7DQyoNttyeI+y55z8fA22gAXDZA+8/rgy34kLV6nUgCQAU0UWACgb926W/a89rpJKblGxAjsHZdGikVn4rKPpmC46oo9z3YUf+ZS6/yGl9Ot8MEvLoT1TJjuvYFAaABizNPADjRdQh5UDboAg5/A3gA7Y87uz5bhk5xWqz/GB1x6Tsmnz1C2wpW6XTJi/QjpPnZTju96VmrnL5HTjYek4cUQXOo9u3SBVs89RiQJJIzs7RyYvX6OzBEAaKYd7MjAh9zCAofn3dVmfMyhOP/8jMvuSG+Xk3s1SPGGaXqewrEYqps93fTdOHd4jnU3HpbujTQorqnXtwD6I+n2hzuxy8Xtf/NgxFKMeAmlnKr1BYB4CaVODkSTNzcPDT11jKRMUpOOiSZPdDrAl1+natWvlb/7mb0ZtRJs6P+nRCwaxGNicy8LbsQ82SNmkWQpSgOskR8gx4AJzhP0CVvxdUFYhrUf262LXrEs/Klkw3Lw86e/tUw80JAOU4v7uDp3yDyBFDPSrZg1LbT22X1qPHJDWo/uUIdQsWK6yRMPWDSoZwFLnf/gTKhMgIwCuAz29UlBZo8Dd09UhfR3tMpCVJbn5BXpdQBLvkdz8ImUkLCjqz4CovMDgUlQ9Werfek46mo4qK23c874OTpUzFul8E+09OxcviyPSdapJSiZOk562ZsnJK5D2xqMKzIWVE6WkZop6YjAITF11pRIgZBgW9hjQ+ru7Jbe4RCqmL5KaeUuV/R987XEpqp4k8z50p7SdqJfySbPl5K53pXbJJaO9W0RUfwakGeyYbTATYRDKHH4sMDaA2e7RMRQebgjzUDOjv/uRdOnY59zu9g4K0nGRO5YuXarbYR06dEiWL18uX/ziF9MIpIfmQn56aKAyp08ekZN7NymLrHvjGZm4aJUyRvsB2DXu3aKgiQvarmd/roBXe/aFGgiTW1SqbBZA7TndpqwVPZjPWDRk+g8LBrDRciUbcC2U1oY61a+PvPeKFJRVyoRFq5RZ7v/do1JQWiHLP/kllVA4YKuwZK4JODIQ9PYQ/dcvecUVKpN0Deq/6v2g0gjMu0VB/uDrT+h5SDqdLSfl+I63FPQa92xWcAdAYfhIO8WVk9S/u7enUxckK6YvlJ6OU3Jy7xaVUfAiKSyfIK2H96puT3s50OAJNKk9+yIpqKjRsjkFxdK0b7Nsf+IeqZp9tsy44Brp78MuVXJi93sydfmaUYEwDIjIK9QbH2l8y5F/gvpgB+oIY7ZwJN+16AAXz2aHZdFDYeXDmofl5TTKZc//4mGih6mUgPTnPvc5ueCCC+S5556T3Nxc+au/+qs0AunEmhyvBvRTXMAOvPaoTFm+WqpmLh7hbqfRdof2SOnkWXLo7Rel9qwLpbCyRr02qF1OYbEFwDDo3l49FxmFBbuBfnrbgDJvwDhLshRwAUeACF/hQ289Jz2dp2XWxdcrA9770oO60Dbvqo9LUflEXf1WTVmDRbIsSQUXuYIiZZsFJZVD9eV8GDnJiYprJisDxkMCfblp7wfS231aSifNkpO73lPGC1OumbNUSmqnS3HNVL1OX2e7JjZCtlCJob9fNW9kGgYrNGzuA5gSvs2Cqi4w9nZJc90uHSQIeNGy2TnK4Oes/phUTJuv9eVayDz4XuMd0tfbqwMC/uWth/ZIX1+3DkQkU8JF0W8wUTxBZ+xcyw7Uzr8NNU20SuuRv8PNiCMiX2y7utjHlCGazdTUJnPYgNxcJtriYSLYdEpA+u6779Zk/vfee6/mO/3Lv/zLNAPpxL4yjQe2SU9rs5ROnqmRgsUTpqoMgK8zIKMLjTvfUUDDjS6/qEwX0vCcIAGQZOdI7+lW9V2GyTJFhzEz9Se/BT/o27qoV1CkPtksnOE9wbWROo5t26jsEy8KXOKQNgDThdd8Wv2g6az4YOOrDPjxN2yZ80+fOKzyhLLarCxdQDy+420F64mLz1fgbanboQyautYuWqWucSwK6pGVrZIIjBkfbPy5c/MK9TxmCgBpTm6hdLaeUEaeW1AytIiHC2FX60lpPXpAr9fR2KCeMswCyqctkGPb3pCuluMy6/Kb1Aumt7tD64e2XlQ5UV0S1Sul/ZT09XTqwAbLr56zRAeNzBHEAm5eH0HOD1c2ZhZtH0tGeHO4eaxE1qRNCxJJ7VIC0g8++KAsWrRI7rnnHt1r6/Of//wZBdJ4QBzd8julAzDk5v3bRHJyFCgAktz8YgU8ZI+6N5+W/OIKOfvmz6nrWG9nx1CUHdN7PChYRISJIk8QEJJfWq6Le9IvkldSajHNvl4FVIAVT5KDG57U6X3Tge3qBYEEceidF2TOmlulZv5KZd4wSq4NYvMfDBtg5zw8NrgHniVtR/dpAM3RLa+ptIKEA2umXVVzl8rUlVcoKGqQDYt7PT3qwodkgZ7efqxOdWG+q5y+UEqnzJKcnHwdFDBSR9MJBVSyBjIbQF9vP3FY2TALfQxeaPj4P+9b9xsNBmLhkJkHLoJ4zTBzyM7OkoHePsktqdCFWYAd5myFhVt+65kjVgs4uWYiuGUAJm0jxsMZ9AYh1cuLUAt619tt8dDNqy9WS5rzg4J0XBYOnSCN3DF37lypq6vTjRLXrVsnqVk4TPw0bajPDPQr+2ShrWLaAjlNtOGJegUONFRY9aF3X1SgQyNeeM0fKJj09fRIdi5BKNlWRGBfr3qJIAcActZiHoA6IJ0nGyS32AJpWLnpdr2k4tz8qg4CKo20t8jCtZ+S+jefUbBfeM1/kfySSgVqPQb6lf1auZbzpa/ztOQMLhq2Ht4nO5+5Txc7YdnUp7BqkkxbdZWUTZ6l10CrxgujuHqSArO67uEJwmKnuvG16eIodcRLA68TogiRNfCz7mo5IZWzzpYJC86V3k4iDnfIqSP7ldED2qgytedcomBdt/EpmbzscnW14z7MGJgFoHvDyGHfuBlqiHx5lQ46mSMWC7hp0U6Aiz9QB2XTTjweehmcTXdl1iMLRUOJaN8HtXYGpF0tlrxFEMCp7XidSgqq+Q5mtCNkHA8GDcXOzVf/6GmrPqw+wSb6Tvr7LD0arotui+yBTDGoQStzhmEjVWRnW2X5Te6KY3VS/9bzuvB26O3nVTapPet82f38A7oghyeJAnJ3t3WOsupOXZTkfOPqhvkatrwmx3e+I+3H6/TzgpIKWXDNH6im3NZwwJJkNGinQ+UNJAj0Z2QY3Pb4DsmF9p86tFuqZ5+jWQLLJs/Ue1oLpbkqCWVlWxo7DD4rJ1vvh4YNMLcdq5djW1+TyctXy6SzL9YETVyXc6kLgxkDQeaIlwW8Jvn2Vbh43Wv4OkEB2l6DUeeOqurguz9ip1tLHxnQ+aR3pptESR4pBekf//jH0tLSonJH6pi024p1vMdC744KCJMkCc8PQAugAggPv/uSNO3/QAGGzycuOlcWX//H0tfVpSCni4R9fQqkgLHJbaHueL29g4uKPYNRhOjJlpcGLBL/Z+QPPEwmL71Mw8V3Pn2fzFl9s+rV3O+cm/9UtW1A1IAs5yNx5BUWKThSP/WHbj4prQ37hYhIwLx63jKZeNaFMoD8kl+kLFv9qft6LX/s3h7VzC1/73a9prr1ZeeoLUi037h3qxRVkdUvT2cMpw7vttj7QL818DCDKC5Tl0YCdwh1J0pz13P3y7RVV8r089bq95kj3hYYseLmuHgS35uQzXIF6RGczO4/zU1Gtyna4mHIqnmellKQRpNubm5OMUgb2ySvg416GrBMclqQW+PUSZ36N+4nK16/6s8sjtWedYF6LLAQR/QejBDPCdWLdbGxT1k2OTpgqXg/IAcQtajyB5F53Z0qJTD9JzT70HsvW3ksSsrlvf/8pqbwLJs6T/Nfz7/q48pcdXGRew4M6D0Im1Zmm5sndRueVFc5ZAZLUsmXqjnnqOQCGJN7hCCV5vrdGjCDlAGzJSKQQBwGKGuw6bF8nvt6pRMvjMUXaKBK+eQ5Gj5OThEWPft7OqWztdnyZ9YZBuHtterFgaseNtr93P0aAj79/KutASxzJMECkRh1Yt6rcGzaayNae051e0iiu0wTDaTjLe6kBKR//eCDstC2cHgmatJebw4ATBQeUYFouyyW4U4HgJLnIjsPZmlpxboYiLgGgMKg+/CRzpXe021SUFGti2V0KGWdg0EodCB0bwATVzmi/WDK+Daf2Pm2zLzkBjn01vPqLzxp6aXDckoWMoO14KcDRNdpTfbUsPl30tPRriy2fMZ8jaQkoVTp5DmaU4OBBxDH2wNdGybM/XVBcsDU5Zi0NdTrDAEWXz51jrQe3i/FE6doKDkeGfg98x0DDwCNfo9MoqHsJeVSXDVJpl9wjZyq36l6vmrUmbDuJAC02y0SA8zmTuEA2i6XuM2ebe1ghdzkWXdZQEx3kI5LMIt94TAok05MWHhiO1WQNwWW2PDBRg1MgSH29+MHnWeFkA/qZJSR7GwFS92OC1cyyVZ5Iju/QEEa3RqPBUC153S7tQXVYI5qQLmz+YQ0H/hAQ62J7Gs9elB2PXuvutA1H9iuniYzLrxWA04sv+V8y0ukl1SmncrOAd4Tu99X32VY67Tzr7L8QLKypWTSLF20w1XPZKzDHxwXut72U+rrDatHumDAOFW3SzpbT+qCHi6AnaeOS9nkueqdATOfsHiVzhTw2GBgYQ9CIhQZiMhfgrTBRgf6JLOzVcaBvWeORFnAC+icrDrevHLkbophANs6J5LMaduO3Gws4bhRNKCOp9VTwqTTz7sjfUCaBUN+0FpLJ8+w2CcQnJ2juS6QJtCsiVkBDK0+hBseLNTym+Zz2DMAh6eI5XVhyRSanIgUqfgLD27phYZNZOCOJ3+sMklXW6OUTpmjuS9gvSpL5OSq9IFkQlh6454tsuf5+/U+Vi7r+erNgW4M4ydXCec0121X97vasy/WxEUsWOL2VjZ1rrrdnW46qnIOqVxh47TNijUfkJzCEh2cCMpBRsEPnKRMuABqdOKss6TndIsmazq69TXNA40/dNmkmTJlxRWakztzJMICUZjoCB03/iBt9fhwh/d5RvIYBPChatuiEW3tioYY0b4PUvuUgjQLh4ZJz5s3LwUuePE0ZRCze5UdsEKUu7ukatZZCpAqX/R0afBLXlmlMlaAES8JvBfwcMAlThcYB/pVP9aMdWSjI0ESnhl5+Rbr7rT8qXGDYxPWpv3bpHz6PA27Bki3/vZfNcQaqaW0drrl4UHe6KJSK+td83Fl9bma67lX/aIJ9W47ul+q5pwt5VPmakAICfjJYMeAgD/4tBVXaHkCdHClI5Xo8e1vasQfXi0MSv3dnZpite34QV0cnXTORWokFhebDm7XbceKJ06TzsZj6g3TfapRZwAzLrpO2fTuZ+6TwspaqZixQN0Haxefr7OE8Xzk5eVJVfVw2tX2tjZpb293bXKQssFtFt6v4ZrrrpX8/Hx5+smnpLu7W+bMnStLly2V+rp6eefttyNWJQxQj3LFc7vDEEDbM+JZ4G2+ioYc0b4PYuOUgnT6BLPE06RBzD+yLP7EeEygH5fUzrCS1/f363RfXewG+tW/OJtMdei6hFMTKk7WurwCTYCkSfx7OpWJWv/O1vM0v0a2lUDJ2oV7QCMC2VeR/QIb930gu5+9T4omTFUZoWruMpl96UdV7gBs8VtW97XBABeSIgGWxzb/TiMmydOsm+EWFkkHCZFy86X9WL1k5eWqdLL98bs1LHvaqrVyfNfb0rxvq5ZhoZN2ojczIOF9YmnW+FF36oa6uPadPnFIoxZVe+/pkcLSSimdOkf9rA+88lsdsIiYrJ63VHVqs19k+KeR/mcCaBddfPFQRY8dOyYvPPeca8UpR3lzbHj9ddm3d2+cGhl+4fDcVatk0eJFOrg0NDTIjBkzhAFlw+sbPOsXBpztDY16vmrSg3R9yPPDguczFqRTt3CYHuCs07eBfmk7ckBONx2RsslzVGJAOgAk2RuR0Gfc1QBpDVjJJpglR6UNE0kI2GlWvAErIx0ShuUbTNa8nsEFRlH2yp6LR955SSYvu0zySir031t/8z3JyS9WyWTqijUy86LrtFNSF3MPs0Hs7ufvV5AvqayVwuopyujNnoHN9bskOytbGra8LtPOWyv1bz2r9Zh/5cd1V5lj297U6EkCXdhgAHc8FkknzluukYyWxCM6CFn+14fk1KFdukCIfMNTY7AhnDxrIEsqZi7S9hFmDlMHpMkwON4z2TlBGpv95sEHlZHaj7z8fLnt9ttHfBZfkDaXHuHL5nsAAKhrJ9VKaWmpNDU2yd69eyMOIL7YsMfdR59rR2On0/SgNq0JmKy2+QHp8PMK90qnnEkHXTisrq6WjRs3yl133SUHDx50bdX9gfJJx9ukvvvmiIKEe+NtAZOsnEk6T8CxX+UFvCVgqARrdJ06YbHljnbNG62Rc6WVyoY18lD6Jb+wTOUJDWLJAcTRrnM0kRDMnJ6G+9rRzb+TXHyNa2fK3pcf1I0JCMXmmvOu+qTUzFtm+TXDcrNE2TqZ9xgMtj36I/WLJn8Irm9WnmYrFzUpSbGqyi05uQq0i6//I/UFZw/B0kkzrZwchcXqLshiJTm0SRfKTALPD+pQMmGqugQSBIM0w04zlC+sIHS+UF35WBxFNuk4eUQqZ56liZto4ISF52mE43g+3EAaiWDH9u0jmu1WLjEgzW0TT3xiAWkDtCMQd1QncQK3kT2ig3QiWp9ykCZ3R2qYdCLMGQ4S1LWs8Yh6VbAtluXJ0a9eC7DhthPkO94rPW0tFrMm2f+gK561W3aWatAAPNnsWLgrmzpHmTOJ8xVkBxM34WdNpCKLhU37t+p57ECy4/Efq6sc+aNx95t35Z2qZ0uOFUyioeGIJ/kFCv54dRzdvF4Ky6pl+gVXD26026r1QoIAkLknOUjYCLd28QWy/9VHJKegQLfAAsBZaKyas0RBGI8WvE2KKidp+/lRzxYWEIvKpGbuUt00of34QSmfvlAXPpv3fyAdrY1sqTu4o81c1anJX0JAzZkE0j09PSoTuEkeH77qKqmdNHLAAqSRGIwEcqyhYQR7JbdO5aDevXP7ds2xU1VVLXPmzpFJkyYJ7JzzmxobZcf2HaO0cK47fcZ0zRvfw4JvU5Ns3rR5qFxVVaUsXLxY+xT686H6ev27pKRElixbqn9z3jtvvzPqpYobSEd6XfUmgxhhiz6MxqTtc4l4DVkZkPYM4g8HuGHOYnsrfI5ZsCMQw9oR/JS0HNyuO66Q9hOGC9u0ouiy1N2Ov3VD1aws6WlvUVkAYGcvRTxDCssmaOIhgBRNW/cxRG7TfBqt0rh3k7Qe2qu5odWjZMpsZcrTz/uI1MxfppICkoQGtHBOW5O6x6E5H9v+hvQP9Ev1zLM1eT/3JGQb8O1ubZT2E0e0PejguPLRDjYAIPkSmx4U10yRmvnLNdqwYcvvNB+HvqQTpmlqVBZIYczsNNN28rD6QbNbisoj7S2az8O0F19sthnTfRvzi1QWQQfXIJtxfNgZ8ubNm4U87Rx2yQPQ++jNN+vnaNAGlAHp+vr6IRkEQCR+wRy33n67LuiZz6dNnyEXX3KxDgTOA7B++sknB2WWLLno4otG6N+mPOXWr3tFARt5g8GDA/Desnmz/m0/l/KPPvyIK0iHfaxR9Wgu7Fw4HOHMEj083NQtXnP0oCDtx08aBUOb6tg+bKipxgUv491h6b0AVMuhXVb2OBLXH/hATux409KiSYhPtre2Zs1ZQTIi3dePxEI5OarRor2afQoBVfRlQJcEQ8gkRRW1WgaWaUAeGQOviYZNryqowcI7Go/pZgBENrJIyPWtnB0dKnXgwkdukaObXtWeDCCyswoDAfIE7BZPC5Ig9XZ1SUv9LtXS2SEFz5FJSy/R85r2bZWZF92gDJ4gmtaGA2oH2HLZ5NmD/t/dOngQUk69SB6VV1gsVbOXqByEJMJuK+jfSB+cl19WrTo98g/XChIWrour6uOdPjOsaEBkB2lkjiVLlyqwAthbNm3S0+1lXlm3TlavWaOfG7nDzrKfevJJaVYAnTQEoOjDG19/Xa697jqprLIGPa4P84ZtT59h+aLDeHds3zbifoAxLBtAJu0Dh8X0n3cFaWtAuWmo2YkCaXcHQvunTm3daNMjff+i9ZRo30d7vuZ7PyDNJiqTJ1upgKOB9MMPPyxtbW3S29srzMCMWy7nDlnBHnEIoic/n3S8zOfXzN7lTjcek+M73lSfXjK0kQ+ZHNMAGFngYMYndr6nAStltTOkoHKCarEsEOLZAVjjD02QCACFr7DKJUQIkrxI/aN7FOQASIJeOIeDDHMEvlTOWqSbDLBQuei6P5DS2lmD2eUsGYUgGJMRDze+A68/oZF/SDSkBZ19+c3S0WT5XWu+6ZOHdTGw7fghmbzkUk2UtPfl38icNR+zdjYvKtNkUSd3v686POy9cvZZMv28qzRTHUCpbobdnbqJbsuh3dK4b4vOLoi4BIBhypzL9cgiyCAEiNPhGDDQ0/2CNIuhJILC5thvrBx2AAZ0kRYWLV48QvIwIAzYAqzGG8TyntgzAlQNuFseF5YU8cLzz+t5c+bizjigL3V9XZ1+ZwdzwPidt9+Sa6+7XiqrKvV7WLBxCYTlGxmDz0tKS0YxaScD9wJpZYAxPKTR5zph28GB7VGHtqLRUCTa936b4Aekp06dqjKUH5AmyygH2xeeOHFCurosPBgB0qkNZgm3Au3XoEHKsQh26O0XpLCqVmrmLNHdrPet+7X09fXI5HMu1mRD5E0mwKRm4UrNLkeoNAw7JyfPCq3WcG22fmpWBs3iIpuu6sIiwSDFpfobXdli4B26Uo2coFnnDu/V3BkA27TzP6K5PDSbHjkz2k/pb9g6C4Q5SCa5+XJi17ty4HePSV5puQbdlE2arR4lp08c0fux0Ml2Xfg+swCJ1nzq8D4FYfJY4zkC2NZteErdAWuXXCyVMxZL8QTalm0lkCKCkix8eKX09eluNlyHnB4DfQNSPnW2lE6erawczTs7P18jeWH9bDs2ceF5o7bK8no2rAUc3PiUAju7jJtNfIM8y1SUdYI0oGYkBMAVv2kjdfBvmOowSFsueGjLH73pJmXgRs82rNkCyYdHhOVNoAAAIABJREFUNI3yMGgOWLRqzj098tQTT0p3T/eQfMK5e/cMu/hRDo2agwGivb1tBEhTF1g051FPjuSBtB2ebDq0bkprbc5s315LP/K5RBoPoI43SDMYV1ZWSiPrCTt2qPw0CqSduTuSn/Q/HqaL7bVEE65/82kFJwJK0HcPv/WC1L/1jFTNWapeGI37NmsujGnnXy35JWVWoMpgKDhsU3foZmduEh6xTVZ/j4IbkkTb8XpNso9/cVf7KdVwNZycEuo/LZp0CZe+ypkLZe6H7pCi8gmDm9F2qxsbifG1PMEx/X2DmezYUPd19cLAL5pFz6nnXqmeGATi6I7kgyHnAPbZN/5X2fPSrzQEnIRNx7a+rkEyRA4i88DMyblRNXOR+kAzcADKSDzWy0Fip37NksdAQPg4mxNoG/r7Zd6VH1eN+lTdTimsmijZOfkaUs9gg/dItIOF2LqNT6vswnoA0sxY0bJHaNKbNqmua7RkXsSeri4597zzBsHu4RGs2e7dcfnq1UOyBdryNdddp2YzUofdhnaN23xuGLjbd272dwNpWCCyCN/BqJMC0iOCId1FkKH6j9i9dph1Rutf8dCl4w3S+/fvl2nTpumg/Pbbb8uRI0dGg3T67MySfLBGBoD9dbYc1w1m8ebIJsNbX6/seemX0tF8XMqnzFbviaKKat02C28LKx1poerClmuelRta80vj4YH8wXZZhcXWBgDs7YevNFtH5eap7pudlaOyB+Ctm8Di35yNd0i/TFi4SmUGJAPN/ay7vJCpzloQ1Cx0GlbeJ3te+IUuHDIwENXHfo1lU+ZKy5HdKq1wfTwv0IYXXfsHsu3R/9BdyfOKinWjgSnnfkiZNQEyp48fkikr16jHB77fhAtYO5fnWjvOMFioPp6rmfuoFxsWnNy7WYNbSqqnSNX8ZTrAMVDQduwKu/az2woDV/2bz0nD1tdUm194NXKPxfjS/XADaUtWWKYLft09PcpKDdiiWS9dtmyIzSJ3cNhlC17c2lprp3QjddjtAJOePt3Soe1aMy/7obr6IU3ZyaTt18CTIy8/b4hJG/ZsmPMnfu+TEUE6vlKH11O2YYOC+TCij3UmDXNesGCBLhy//PLLcuDAgXQF6eQCNAt/LKSdOnpAtWVc0UpqZ2mWO2QPFsgObnhc8koqFWjQiOd+6HZNwA+LJAoPLws0WsK0rd1SrDYArl2tLZJXVGRF7w1Yycm5LhJHYUW1/gZ8AXg0bFgo6T2p0+H31snCj/wXvRwLhICjenQQVKKpRHtVRkCzJSPfnucf0HMJAT+x/S0NQGEnFnRdJBJCzPFdLp04Q2Zecr2CNLk08A5pP3ZIas+5UF30iBBEbpkwb5kuarLIaW2kS3Y8K7oRRk+9+Tf1YkAjFH3f+odk9uW36GCTX1QuZVNm6YDEruDlk2dL+fQFg5v1RoZa7H70/fUqNZETG5/vWZfcqPJPuh9uIF1VWSnXXH/9iKqbBcGRID0ccWiXPMyJdqljGJgHlJWjUTPDAmhNkAwv/Pp164aYPIPEU08+NcI1jwHDaNR27w5zTxNlGAmkE+9+Z5ND7dnwqKRjU3E/COKnTLR+Fm8mzYLhihUrZN++ffLYY4/Jrl27IoN08oNZ4mG2aGa1voc1o6GiEaO94oFQPftsZb0s7uE9QYY4Fr3Qn/e9/GsprK7Vna0Ly2pk1qU3aKpOpI6uthad+uMtwSIiWeyYzptNYnFbw7uioLxGc1JzTc0bDeuGoQLwuOmdPKwMlH0TkQ9O7nxPdr9wv8y+7GbNHGd27MZlDx9lk/7UhG4jnwBgMOmDr1v7JE5ZdaXMvvQmzc1BClESIeGZAYOfu+Z22fKb78u08z6s4dzYhAjBTrbb6u9XHR0XPdznGIBY7NOFztMEwuSrvgxI66YAuWxKW6TBMQwcbC224JpPayAOC5HYZ+8rD+lMZPLSyzUZVaTDGgz3ysk97+kghJsgs4fFH/2M6uzpfriBNHW2e2zYwdYLpDnHvljIv+1Shx3EAd8NGzZoZCDh3GaB0QLpV9QN0CwQcm/c63p6uqWqskoWnbVYr/vOW2+P8O7gfnb9ORpIx/JcIiZYsgvPXjexJciz4mIjH+kodxQXF8ull16qevQDDzwgW7awjZ51jHLBS17Sfzf3mmjmje17tF6CRdgVG/9ewqBVc82FIVqM1trT77hqvmS42/PiL1TSwDuCba2mrLxCcnOtBT5lwZrYv0uBSndNUZbZP5hQydqKivNNStKhfNOw00EPDcrow8jJlYZN69WfGS0WOWTq8st1URKfaBgrbJ1FSRYhkTlw02s/eVT2r/+tbnMFsJHUaNrKD+nO57j8kfIUjZ1sdww2sy6+XnY9/59SPWep+muf3LdZpixbrYuL1AXtHA+Q8mlzVXNXGUcjIvOlX/qlr6Nd85SQ1IkuhK81kY644jE7YaNeUgIyu2DbreO739FET5OXXKILppEOHUTrdyjzZ3GWCEz8t8mlPRZ0aS+QZmEPLZrDHoHoJXdQzi558G/Dvs1ru2jRYjn3vFWu5jQLhxZLHtDFSXueEPtJTLVJpuRk0pa0ckyLJhKkuX4wucThaDDIps2nQShfkLJ2mwVl0tE2oq2pqZErr7xSPti6Ve75yU/kvffeSyeQDmum4IDd0XJSjm9/QzePJTWntXVUjzJfdFDkB3boZgrPlBumuH/9w5JXWqHh0dNXXaXM1mS9Q+4w4GolS8rWHVrocKoVkzK0qExBm30JkQGsHb8t9znVmbs6FLg0OGZgQBq2v6GbuwJQB19/XEO7yUTHubpQp8mdClUCGUrMlJWl7P/wuy8qUFfOXKz6N/dGmmk5tMdyDezt0uhBWH/jvq06c8AThAGG5FEALKybBFBo1ZMGN5KlQdwff+uiigmWK57uRMM2YdnStHeLBubgK40tD7/7sg5wKlUsOl8z8rFICdBaaVvdnzltYwec5rpteh2uAUiz7RbeJ9EAPniPiP8ZeFcYTwt7vguY7+rVq/WGJrKQvwFO469sfJ3ttTKLjm5eHYA10YacT+Y9gloox+bROzXisG2Ev4O9LPeAeTcca5Atm6ygFWQZM5DYP+c746HS1t4mG1/f4Gq4YEBrXcL9HCfXdebvMMEtg0KLPdW0Tw8PfW9jePxBQTqan/TEiRNl7dq1yqDvvvtueffdd6ODdPL8pJPkfjcwoMy09eg+zSEB0MFELcCAEcOorW2p8IOGBeItUffG0+orTZ4KAj+mLL3Myh+dm2vJHSJWfo7BHVj6+9h+ivzL1m7egDfgR0Y4828AHNCGicLukSoA7s5TJ6Tl4E6ZeNYFCpywU3I/z7jwukE/aivbnHqRIJV0tlm7u3R1ysENT+heiOR5JoqRQWbSkkt09xT2Jmw9tFuyCwo14X/r0QMqszAY5eYXa7g6yfjxr0YKYjBg04AZF16jIe3IHUgutFPrqz7fVjfXzQHqd2kSJTRsA8DYBtfFqlnnqEcKmw1UzjxbauYv1QVJEzpvf08IMUeewf6EziM3ndz1ntQsWCmzLr1RozvPpKOkpHRo0Y/cH95pQr28INxgaIT7RNzMGYsu7R/cbe20eXYMDC4g6i+f4Bur5JFykGb6k3gXvFjGseB9i2k8gRokQCLQAsBkP0LLEyNf8tmHsPO0uoq1Nx5RkMDjg70FLaDboiybHcLRagEjvBrY8xDNVD0fOjtI9U+AuFYQ+QONFSZNJCBBHQA0sgUuatZGtWTOs8J6WQBsPrBNZRVAGgDEZxv3ON3TUCMa8fwgGx3+2NY92hvqZNvjd+uCHhIKi5ClE6bJrMsHQ4/X/UaDUwBjcnfgpofGTI5n5JHTJ+qlpHamzLnsZvUBhwHzPbMLohBzi4o0PakuYubkW/sp6gJmli5yUhZXPnugCky77s1ntG6ALDo5gTYAbenkWXpvzaBXUq4DJDvVtB7Za+UKqZ4iJbUMJvul5eAOZeBVs8620sSeAQeMeNLkyRqtiC8zB77Rw3mp3YiNF0wmF6jDPp5QQK0bUYxk5LQ2CLKEBeuUg3TiFw7DmiZcFwAkWTQ7vu0t9RRQdzI8JPD17WjX56ybxbbjpWG5y2nu5ROHZf8rD6lkgJcEEYSzLrlBNVItA3DCw/v6Bpl5rwKwleg/e1CHzlL2aU9fqr7Cg3mo1eeDVKZEIQ70y8mdb2uCI8CMRbu6N5+SSWdfbO3mAkiiEePm19tr3QMG3nRMTh3Zo77QaNCAe8X0eVI9d4XKKEfefUkXB5F5kGg6mhsU0IkkBIiRFVj8RN4oqpmqkhDASRa7ipmLZcKilVJQTLpSrYC2lfbjNcIejCzokdjfmkEMvjT9/ToT2bvu15rbg53VmT1wTZ3BiEhuMWlOK1V+IXKRuuKyx6CI2+PB1x7ThdiF1/5/UlxluaCdCYczQ95o32i39RyXlJ6B4Cq8Zf0DrPc9ol8j8mCj5wcIaPHLuL1qnAiQvuqqq2Tr1q3y47vvlneiyR2Jz4KXJIlj0MKwOiLy0IEBAI1Y0o1ire2uzEauutPJoA8zTPl041ENt2ZHFsDi4GtPyIRF58q0VVdKTl6RTtlhtkTx4RWC5wbMFskDJgxL1UAX0pOCb7kF6t/M4qLuJq4sm3wblrYNI2VHclgvATPU7eS+LZobJL+4UqUKjbxT9k1yJutvDUNvP6VyB8DO592nLbZMqlCYNdIJ22ehVZt9GbknYevUC88TFuYmLlqlv/F5pv64HaJxz76UbbuKLHfDYuSdPl2EBPArpi2UoqqJo/ozEgmh49ybgYO6sKEtm+QiabQ11FlpXvE3zy9SfZwFWSv/yCFpPbxXJRRmEkWVo68fHlbS+0x0bYJZWPzbvn277Ni2Tf8efTjfIxftNklNjUXuGMRXW03tJC6KPDMsSwcG6ViAOhEgHUiTTg5IJ69D4aJGPompK64Y2qdPt8Dq7rC8EAqLrGg+gkbYhxCf5PxC6Wo6LoffX6d67JTla+TI+y9L+/HDMnv1LRo910+5olJNV5pfWq7gbLFJq+eoPKE7r3SrJs3OKZTDH1rLEuzSayWDh7mrx0Zvl+Z3ZodwFv5g4XhdIBUgraCHI7ugYzPo0A58kRv3bFK3NwYH9HSAm7/xqoCBE2ZdUEwejIkWIx6MjqQscgs2YrZAAMyU5av1msc/2KAsG4a7YO3va85p2DtSEG1qOrDNymcydd6QDOPEBM0bcuKIugfiXYI7Iswa10fkDDLlMRDQJiSl3o5W1czJJFh79oW6qwuzCJOnJEmYM8ZuE2SCn5imRWfCke8b2Q3PwHiEdtr2AghijbB0MVEgvXVw4dAXk06sJh3EjLF3qqObX1UQrJm/QkEY1mti/4mm498wQzRp8leoy1lWtubeOLn3fTn8zou6CFdQVi1ci+n6jAuuVd9fFtNYjMTPGZDlXFg37BkAhaWTlY6FOVz1snLYwDZfujvI8wyzRrJAW8tSnVr6euXIlldl6sorh9gjXg/oyEbO6Os+rfclgo+BhXM6Wk7oriykLAXsAE+kA92dnJX8vVt0MPp/7L0JdBzneSX6Nbob+w6CWLivICVxF7VQ1mJRux3biS05tsfJJHEmmfdO5nnsOU5izzsn52lyTpLJzOS9yeSMI8txosiJJTmWFFuLRVkiZUkkJVISF3HfAHABiB1obN1Av3PvX9WoLlSjq7qru6uBLh+ZJFDLX39V3frqfve7X8WipTEahgaPRX5yyShkQXQL7hfVlDCSAh+P6BvcMdQhy3Y+IOWNy9hsAP4dMFlCcwK06pprwfhBN6GBAb5oQBs1rt9Gtzz4oVw/fUiCpZX0AmEj36IiqVy0lDpunGNhMc6AEVaMsaA54sxMgjDRtXAfpM2UjjGos1Z76HUuqaCL022cgnQyCR7UHTrdYUvdkdlI2ul0pPeIQlZ36d2f0kgI0bFqZTWtudWBpkBPP6Xdxbr4nC+pqaeHBoAc0eXZ1/+ZRv9Lt++WomBAOt/fQ4AFd9x0w620LoViAdElcxmRcIyKoHscDImKAoitWb2HT3r8jInHSJjjYsk4Uo6BYrnwy+eZPKxdtj7u5EGPgIJgEq6/m6oR7AfHZ29CRNCTY9J79ghd/CBZq2xcQoUGQJXueb4iGeu7yt/hZYOvAKg8dKvVhjUw8h/hsRE5X3r7RaloWi6Tg30SHh+Wtod/m2Ma6rpEPxLIBSnFS7Locw5A7j39AakSHBd+2VCfIGpG4Q+8PpZs382XC6Jp+oYUlgQzYKYF0vmAT2+S3Qdp/VxM4Kz3OjQG1wYJHr9KHZ6KbUQyvDecgrQdCd6CBWlUFnadOCgrbv806QeoPCBjA68KPhaaXyQNaVqERKAeaWtWiABFKCy6T+wnLQDwBO8MQyNwqiUVdVK1ZDWjZ1h1ovQZCzw74K0BmR2i87GBXtXXEFRHeJIeGeg4Dt0xjsFilyI/pW/o5g0eGMUfVguLaFAWHh4nlQAdMl4uiM5BpYwP9zFpB1c+uPkhyofdJ14sUGYgYgb4gX8HFzw+0E0w95dWMmLH/vCzNbu/xJcAGgIgokVfxKU7H5SqpuUydPUCI24kI2PdMmw8HNClU/lx4BWZmpqSJVvvloGOM7Jo/VaZDkdIFUFTnU8e0jZO26VVrKR22U3CZyeSTpQk1I9ulTjVhB4ourI527bB2bw/n8iRI0fkz/7iz2YdCVWDGzduFNiUGq1KXY2kM2v6bz25Nuc0pdUuH/6FMpxfu0V5ObPLdplSXMDBTvejQPRLeZryRwb9ATBhZ+5wWK4cfkNGejslECwlrwo/5onBPulr/5iSaGh6AfaI/nA8VaUH7hn+HKozOKLpqMZB+0vKlY+FD+20qlUPRfDXE2NUe6DCEWXhcy+okoxSHYH9T01FZLyviy8VJD2h2EBCEFE2eOCymkZqsVF+jvGhshIviLE+FO6EZDI0IOHxMU0DPsCvCZR2ozM4CmoA4NBxN23exSpINJZlt/IUFnqYTEVo9aqMo1AYo3ll55HJfwqn7sImVsBsRW9kh/JIN4rWJ8R6P0YoneN8HJaGp/zNoU2900jaDkjff999cuz4cXvFLJnVSaf8/nJ8c6PIo+PAS2w9BU4UnVK40G1zWiUJWaQBb4pJVvGBUkAUB74WyT1EvKp11iDN/wc7TjHhBboAUXKwFJ/kpTGFBQCT4hHYiKL6ECCvJQmxPjsuMHEI+kF9s9HLQ+tOTqMmOuaNshksFB2QDII3Bq3A46LMHMoOvRAHnO9gDxUZkONB8YGKRTQOAJiCM4a2G4m7wStnKTWsX3Wj9Jw7ItHwpHSffI+/R4k5gBOJQzQLaN//MoEZLbMwDtAToe5OKmTW3vfled/52/ENl/ENzM9Obnhoq6Omc+pzg7P5t7O/JtA2I7Y4kOElDRmtPly0Ax05dkT+7M9zFEnDuyMznPRThiLQ7AA1Ci0g/4JZEMAGn/bTU7DZLKXnBj7lGUmDDYb1p08pM+DtAS00FgAt5GMAMIDf5BC6m3SS6sD+waMCvJSvdDHVF+BX0eQVgIoCFfQEBDWhvR3UewJtsKB5punTABu6gk9Gcc3Y4HUaMoECgXUpneY0i1Ka7k+OC3oIqggdOm1QNlWMliENBKBCxQGOHDQHNMzTkNNdvUgOGKoMaJtV+68J6Tr2Ds+jfu0WVcJdWSOVLauk/Z2fMhGJ9l14EeFLo6p1LSNweJ8guVigJeLhacnSpTEfaJjmK3e6mUU1dVXWpFjQBsv+YieCzp5qSoUY6S9pKzv0cWg7wizZQZiUGH09ks4lSIPuGBwczED7LB2k7Uxf+hcee+h47+dUSNSv2aKq5MD7InnGTttRBX560gvURCRCdzvolKGZVib7MyAOaoHFJH7lGY0EGzw9UJINIAZXjGpGlI/juJCvKQc7pRQBYOIFUFxVw+INRMKlKOMOlhAYwaZBDQKqBZF/58Gfk1oByCpjJeUHAnDFOhg7xqM8PMYkWFHD6kcUpIB/x+/QWQVJQyhPVGJxUibHhpicQ3UjVCg9Zz+gBK9xwy2kPeDr0bL1Lrn+8UE64uHYrdt3c9zNN+xi6fho/zVp3XKPLRN/d65mfuxlLlc7nIHZ6Oifnn46hRMzKjxs0gEpHMXuJukCdXKaI/lIYvtwEEmb9xqbVShUk5xUJugOR4nDzPQ4BEhnc4nKuTefozkPdL3geaFBRjIvKlMSjUwp6R08O1BYgi4q4XGletDLnskjYztNrUESRHl89F08QSN6JMDQHgugD9+MJTffr9QXvVepjdZtSfEzlELDMc7nR9FMr3rf+3zksNmstrudPQhZDTk9TYUIOGMkECsWtcj48KBMh1UZOwAaahBE0RwVjPW1lwBld1HVRQZUDqJvbINxIyJGc132EITkraiIYA1KBUlGnGv/hY8ZcePvSCDCShWRetNNd0hN61oJFJewk3pV84qCRM50S88F0lZdUqxB2gjC+gHMUbROOmSHd7Z6co1HTgeo7YO01RHVXGnMoXqkNKC2izZxMztXbtaww5zSHZlLHGY3kkZ0efWjt6Rx/Q4JVlQShFGVR400vDTw+R6AZwYarKI11JhyrCN/gGScpnNGuTbd64pjgIiEn+oZ2C6XD/2CBReIRKF8gMoCfC7AHeoJLDrY4nh0shNhYhANZwGm0EQ3b9olPac/kMHO0yxaQaVe3cqNLOxAxWPz5k/IYOdZTY1SxUgZHDsiXVAqiNQb1m5m0Qo9nssq2TpLNZGNUpkCygYJS/pQg+opKWMXFnxZ1CxZw68HlI+PD/TSMQ/abpwLxgoqqKJ5BfXLmNPeC0cI4nAFxPmB9uDc2vrQtPv45N96c4E0ehvqvQL1M7MC6SBos+KgTE6G6fs8s6T2Faofc3JyMkHlYvw8G/sZJrsC6YCzvu/Z+7D6Upj7ZZQOSGMcc86smbyOimQikrZdcaiD9De+8Q1aIML28PHHHxd0sy0rK5Pq6mrZtm2bwP8ULcshM6mvr5cDBw7IE088Ie3t7ZbX9YdPZTeSBhhClQA5F5Jo6m2rDPORmNMLVhDJklNGJD0VZlEF1uTP6GKnfD2UMmSKiT9I9xDpnnjxu+SB1eKj2gEFGwBe8NgAQxgTocwaRSEohgG4AhwB8nSyGx1iIk75gyi/ZyT4oDLBiwPHAYAjCgd1wiSmZpCElwUsSkGr4HyhxMCXAcYMsyL4agCs4Y+htNnKGEm3S4VkD57a2De01vDVJnfPZgU95OXBu2MbeJrg6wAOeEgkokAHLzOMG/MzPTXNLwvV/suuCCoZBOTf7xOBtNmPwwqk4R8Ng378qS9onbX/nXdornTrbbfL6jWr55wUo1E/jokmALpJEzYETw7Tf6tuLOjHiDZd+vH1BgHYBovRbxr7gLUqlrq6WkGjXCwY757X9nBdfL5jMa6LF8BnP/dZ/hz7f/75F0znk8IXg67s0J9Eh5G0DtKxlwWicQUYBsf9eCQnSDtIHNrRSdtWd2SWk87eQwdAY2EKQBRRHmkLGCChFDvMyQdggxqYGh8jMGF9qBwUoisKAaAMugCl0SxSgQIkOk3Z2pnXnmbRByJcUBK4pqAKYM0JPw4AJCV/5ZUsCWczgOJSiUyE6PqmN7EFuNWu2CCjPVdYjg0aAn4avWc/IFAC/JXHCKJ61TYL/hawKgWgI/pFIhGWpvARwRjBlWN7+EeDH0cEzUrIiTGCPfYBuoIFPkV+VRofUUoUHANcPI7RdfxdRuAAcaVC8SkHPpBGkbAsWreNLx/4g2A/FQ2tLH5ZqAlFK5AGMO2+/35G0cbO27jN9Ei6rq5eHnrkYcsHRG97hX3bBWljNxbzTjGG11/bw7FYtcwyr6+b/5tBGqCOex5gjN/ZAWnjujpIW4sozJTP3F8RtiNpi4PFfmTFRSeg/52CtC0JnhM/6cypO7IJ0sNMtKHzCMBMmeSPU+HB0nBUAmoATP+MSERFm/CFDgRVRxVEukguamXiylApyEo7tIsCgKGYAyXXq+/9dek5c0jGeq6x1yAAju2yIpOMlmEUJPDeQKstaLTZ73CUVAoAGNQGkoVQeqCsG3RM6PplAiuAkHQL/gf9Nopf/H7KAseHe2W0+7KM9nexp6HyBonST5oeGBXV5Mbx8gHvPNR5lvssgYa6drGERwdlKqyaEeDrgQ1zx0KU6KHXITy44ciH7ZFURPSOyJtFMaFBadlyJ6Nn7AMKkaErp2lNWlqtveyyd8k9cSSrTivGZKGx87cRpI1UyL69+2Sgv49fsroS5NTJU3Lh3DkJlqjqTkTHaK+FxdhcgM1uJ8NxzWfRZAA/R7NavY0WIl4AtRF4AZp219WjY4xR7ySeDKTN6yaOpPVLaZ9vN1ImCTnpOSR1/JUGyLH+tkahjCmqzgQnbZvuyKwEL3vPEdQMkL1B7UDDfS3JRge6gF/ZbcLHOKRc48RfpDWgDTGKBQjpFAEibP0THpEnALjz0B5W9aGar//8UTZg7f54v3LFi4QJwmUNzfxkQmEJ/C+grgiWwwcDwB/U3OB6WRKO9lV4eYBjhnIkEplghF/e0ETJXNPG2xj9qkShUM2B0nBQL/C9BrhXNi2j9A8AjnVBsdCbAxF0eELG+q/zxVHZvJLOemwoC601O52Dq1f+1Iz2x0fZKKC4epGU1zdJsBTOdGgzr7qRw0dkcqhXWrbezX/rhlJoOgvKqH71TXHWpdm78rk9khmku7uuCQBYB1NI7r70la/EBolIGr0GH/qUogvMtqToiFJRWUlZLPoVap95ca21AJiIavVFUSu38Z96I1n9d6rXoop6f/zsc1JbVxvruqKOPdN15TOf+2yMQzevqx/TuE4ykAbNYeTkAdIvPP+ChYzPWRTNNJIh0LYE6WQArU1QwnjdxMI4jaTt0B221R3zh5MOKQtSeEf7/ZTV6dWFNPHx+RiJsuqtqo5/gi+GGoKVb3TDQ7m2j8UjWNjCKjwhxaWVcvGXL8po72WCLyoxT0ImAAAgAElEQVQPl+x8QK68v0eCldXkouH1UeTz0S0PUTf6DgLsoKpAxIxjoPBEabXLWECCFwO267/0MSPmkspqtrVCZA3/Dao0UOGn8c7oBYhofwQyuelpqV22jt2+IfMDNUFeHUnE4nIqW9BBpbJ1Nbul0CI0iuYBI8riMQDVC5QmNXyJ4AWErwS8VGCidOWjfZQCglqpXbZBJkf6WF6+aP0OdnShJ/b0FH/fd+4jPnhwHeQLcAEtZrpj0+bNMZrj9ddeI8VgBmndmhTTpMDviGnGZn9zW1EP+ka33nZbjBYx9inE77fv2B5rVIvO4UhQ6q2xzCBt3M+Lz78gFZUVsXV1Xhsvg4H+AYL9XCCN88a6RrpnNkhbZOhiM5GIq9ZeW6ZIN2lWxAzaht3HIulE920KiUM7IJ00kn7u2WdlfVubZFbdkb2nFZ/muG4AWyWrg9ez3hCWJYcqyUaE0i4pzfr9TPopC09NtaCZ2bMnIRJ//oCc/cWPWH1HpUh5laz8xGel48DLlNMBdJEAjE6rRCTka6ATek6+L8HKWvLHsBCl1A6a6NAAi0NAbwDIocpQvhollMvRjhSJyECAGmhQKPAGgdYa+4Cz3Uj3JdIg4IdRiILzA+VBI6fJcTrWYR6QRKxYvJRcNuYDyUJ0Q6cXyDiMltDaa0J1n6HXdFDGerukuLo25o0NH4/p6Qj9nhtWb2JXFyRj8QIZG+xm2Tm64ODfcLtbSIsRpEEpIBGHxdh8Nh6kf8g+haBEFEgfiYuKE+kO7II0wHWmo4uw28umzZt4LAA4llRBGvw4ImOA/cMan54ocaivu2fPnlhC0ZruwIiMgGzkHBLfSUadNNayBOlE0bQpCsf2uqNeItmHJyJp961Ks63uUCANgEJ0yG4mNOeHzKxPzT1sQoHR/gCBFMAIrTOSZ7qNqH5b6JQHO2ZPReTc6/9MK9DrZz9gN5a2h/6tdL7/mjKwDxarVloAffYjBOVSqZJ26EvIMnQFnuByMbbWLXdRqQFPEXhosHBlcpyyvovvvCj+ooD0t58kjYDIVSk6xujPoRrgTkoRqAqWtsNtD51b1AsHrngwdyLwFgX45QA/Z6o8/H4CNfh6UCT4D18UKEvHC2d6ckwmQ8OyYtenWCYOqgRUC7quw9N6xSc+S79nxZpMkQ+n5rv3KlthLd54K2mehbIYQVo/Z3MT2bnoDnDPxl6GFRXlBC0ln4McTyHKXCBtjJbf2rdPOjvQXFgtaCawdNlS/j1ZJG2kRsyRtB4RI/oGpfLlr3yZ+7QC6UTrzh1J6yM2EhCJOeo4GZ8dkyWrSFp/PWg7i6M+TDyIU5B2JXH4ox/9iO5N84aTRqQ5Nqzkd5pdKLjhykUtMo2IeHxMASiKQrSIGWAEJQboEIApEm2gJnxSJCXV6DXnY9IQ0fT5vf+iIk0AYf912fiZ35XOQ68TaBet26o6gcP0n2ZJV5n4A7hRGdLbxcQdeHHQMbAOBWhCyQGjJoL8xJjUrryRETFKteG9zK7dkQlSKHUrb1I6b3g7a85+jPLxM63rTDg0IINXz6ukYXG5jHRdJJfM+83no6eH/nWhuplP0uypvAE/L2EjAZg+ofkuOpfXrrxBtRW7fllCXZfYpQY+21SFQPmCIhskV31+tr9CtF7e0EyqZqEsViCNZCE4ZX0xgzQ6iX/ms5+VYjTsZULvNd5r6HUIznfm5yryTQbSRgCHfA4gikWpTO6L0S8AXuO6nZ2dMd5bFd7MSOXM6+rjwM9HQqE5QVpfF/wzgFkH9NmRtJnSsH/XOAJpM/Ecl3XUqg219omJOGqnIG2H7kjKSf/N3/yN7Ny5U5566imWhed1JO0D1xoiUKDjBxNi4HIx4zA40igOmt7jwwhNZdmNpUxJ8yIRlj1X0L9DXSZqpvGnFpGf+fnTlKABhHrPHJbNj35DBi6foa4YyTmA3UhXp6CTMc2btIQiXhpsfQUP6ZFBSvsQBS9at4XFJIis8QJBJxYAOIAWNEUQXwNRn/Se+UB5eixqVUZQ06pbC7tva7ruKGz5okItNkAfvtAoD0fEi/NBtSP8R3BO+BqgRJHdWkC/qAYCMjUl1cvWSd3yjXL29X/iNoiakZAdud6hdNnbd/Nlo+R2uKuntRfgKF80iPzhOAgHvYWymEF6dn9CmcVJY+6M0S8qfvv6+qjg0DXOUF1cOH8hJt6dK5LGXEPOp28L4B8ZGZFly5YR+LFA43zsyNFZEjx93aampliS79SpU3L4/UOz1tWjaOxvrkgav7daNzFIJ4qi+QRa3kpmkNbuyNnrzkV5aIE6vq5jSo8EN25OQPq3fuu3BF6ob7zxhvj9fkExy5o1a/K2mAWRMKJR0AEoDCEvTY8LlIargg5YcRaVlJDyAM2gc9eIoLHotAE7i4+PalWKxdxf17F3mSTD/ntOH2Y5OPhkVAri54ikwf/iOLrdKYALybXR3i7VSRy9EMsrVWNbmCVBElhcSrkeFCTwhYasjc1lh3sZsYNqga4ax4MHNOiLRMvw1YvSdfxtxW+XVYpvGvAdlbLaRRpgK6qHPRFDQ3iDUWIXLK/hmIevnOOLC4lM8OhIOCKRCJ138023M0lJVQdfQkrCx3OMwphqUgbaTxK40TcRUfZCWIwgrfTIKlloXMyRNH6HaBr0grHwRN/GGA3rP0sG0sao2TzvOuji58b9oI+iDuL6NvgCgFQPvzNrqvXI2A5IW607twTPvvyOz6rxJJPRHbPzsJa3puXrQBtWTkBaN6ru6uqSzZs3yx/+4R/mZ8WhNrOgJcCr4lOffsVsCAuKQ3lIq8q8KCNucqnw0CiHuVJIAqWlBHPaloK6hkKELa6UyRGAFG2guo/vl8Ubd9IUHy52q+/5Aos6oC9WbnY99EvGTsAf46WByBtKE0S24HSxX7TAYsOBSJjmSeHJcalfsVGOPvv/sqFs5eIVrEpE4Q300ODHV9z2CJUfiRacH6L6rmO/JB1SUlmvKh17rrCPIF4e+DfAGZpoSPjYENfn4xcIPEagEmGisXEptd6I8kH7LLvlQalqWROzVyWtU+RXlZhRZUKFFxt4c1AmGCeKYaCKwdfCfC50QbWeShb6pL+/Ty53zvDB+rW6adOMC55ScsyEd5DP1dbVkeIAD43tu7u6Z11mgDDWxdLd3WW5Dn6HpKReQWi1PyPwItqFa5++/kB/v5w/dz5WSm48JgAW6+sLimew6D/HutBFG39mXndSa7Q7c3Kp0R2zysrnMlkyU9w4eAJOw5y+NK7mFKRd4aTLy8tZ3j06OiqQgnz729/OT5DWJp3gGwkzYQfgo8kSO3TD7U652zHiY0dvVSjCBBqKWOAPPTnBi4eINqYCwbao+gtPsioQibTmLXdKODRCu09wtKw8nIqwCISdu5HIi0Ri4FRe36wa3oYnqY9GhA7vDSgxwOECIBHJozv3xy9+l2CKhgD1q0GHBGTgwseMZBvbdlKlAXAET03Pan+A3VhwLjivvrNHZPDKGdWJpqySLwVI7hAd42UBjr7v3FEmVicGelgpiI7dOG+MCRWQ/CKAux4qEEsrpG7VjUqLrTWzxXFp+6oVAalCIXh4qKpNlJljLrA+EpFQfoAisdNyK+EbKG9+kUjnpSODiQyNnZezKDKd6TCDtFEnbd6vuUo6nePORL+JoNDZHNimO+YAZXXPxoN2otdGTkDaOOGPPfYYQTov6Q49kmankSEVrULqRotSPwETII0CF3brZsZc9f4DiMOECWXQqus3knLw2gBoj1GTDNBlq6rQoJx6+QeyaP12VhgOXjotw10X2fcQkSmibdAZ2K/ij0X6L54gyLPp61Af98OxlFYSBJHYwzih/gDYX/lwr3bscSmva+Kx9cRi/erNVKIgYmWjAUj5hvopwZscged1hzrX6LQUIRGKrwh+PKiXlOK5q2Ws5yrHA64cNAsAGy8hvCwQISsOXxgJwza1se1mJjk5Z5gjUEdFqvO6aryr3Pu4LaLqAOihAV4LvDRRpQj/j5qla1UOoLAYZsDmd7iLc+YEpPXDzopcUxiP2sdcBLH9ndqOpM3Ta/M9YBVoOwVpO4nDpDrpeQHShtlEJA0ABiBEQFEEg4oXVe1QYl1NkCQEsOiud2idBRmZAm2YL42TZiDvStc8BXQoOgEXjWpAuMJBFw1pH+47ONKBYkEEC2nfuvu+TGvPzoMvs2Qa/C0q/dgHEe50oB3GRljcUlxVK6GuDlm04WbVZXzREjYuaNy4k1wxQbq4mNGsHwUoWi9GJCDPvPoPpHfKFy3hy4ke1VHICctkdKCbLwW8hFAEAzoGLnqU/U2MSu2yNka64MfhgIfycbyYYH8K+gbAi3NZfvunSH/AwwMvPUTSpHPGQhIoQ8l9VPmhoNSeMnSAvE9RTXDZozdJB+ezYfXmBdLPMBE6GGPTRDoCm0hiH9Pi1nQK0m4AtDXYJzv/uefBcSRt3l0SObZ5dHZAGgZ0zc3NPF1bdEey9lnpgDSSHQcPHsydC57FNwmLWeBgV1ZBugP8K4CXTnCM+OiJR96ZLbIAzCKqlFzzX7a67+kDUhSgsgP7urD3XxQ1gjLwukZ+9vdfOMYSbAAlaAUAGwpdUOCx4o7PEPgArkNXzhIsQbGAK4bSAq59/ReOyuIbd5H+gEqksmWlNG28ldRIf8cpGibVrdigSQJDLCVHL0e43iGZt+quXyPYqiSeuhvZETw8Qe4c53zply+wCAeJSUTLVa1rqMFGhIvUNiLxa0feIv2B6kNGxhKVtQ98NdZqSy+1p5PgWEhx0pA1an7ZLOLxB5UiRptX5AkiY6MyNtAloZ6rUrt0HTu8zP/FGDVmP2JONL9GnnlgoD9OU23cxkzMuAHW8dG0+SG2/3KyHUkbg/dE74Q5bsR0OGk7kXRSCV46IO0Zq1JjJD2milkA0ijsUPI0yOFQPIIEl2oOizJvGB/BBQ7JRYAY6A1EikgCgnqgb4dWSo7Im6222LR2kMAJD2gUjOBlAJUI+GBE8eCSQW+goOPSO/9Kr4sSRrqtPCYiUVAW+OzHtjg2fDb620/IonXb6Q2NRN2qO3+NUTGaxA5dPkvgB5UBGR0At+/8URlAGfey9Sx13/Dpr5G+gO6ZnWjYcLdMFc9MjtFj+syepzl+cO44P6hUWrffq+xUOUciHftfoUQQwIqIGMnPtk/9tpRVL2LFIdz0WJVZFGDzXljDXj/5PnXUkBGiZL6qdZU0rN0qpVV1fGFgPsibR6Nsw6X8RQJsOTa/eGpzhsoKFewDkVdeYu7w0qqH6GwfUON8WIW61sjqCKTNQJ0ggrbKJhivgZ1I2mm38PlPd5iuHyLp8eF+CaBTdm0jk3mkK9jBGxakEdXrUFNwEITJXavPcxr/45OdDWUV1QEABFgCzEGDAKzVp/yEFAX8MoGWWNFpaorRFBa8NKgP9BxElAt1ROOGHTTxB3VRjMKZIoCcolUuv/8aE3YAP/g8D10+x4gYTV8BajDfRzNc2JCW1TXzd0jIXf3gDUrsVt75OTn54neltK6JTnc0UIqEGcmDO6fZP/y0fUXSfeKAXP1wL7n5IiheSkpl5Z2/xq4rrKqMhLlO14kDLG3H3OCFtOHTv6vRRcIEJ+YFNMrlQ3uk7+xHEiirkorGVn4BQLY3cq2dunEoX+BDTbqIumz1tOCFhqQrdOkrdv0Kvz7mx5IiAerxk3cjgramO1IPc63GNMtkaS6phs05z3Qk7Rikv/Od7+SHuiPBZwvkbohEK5uXU0amotQKRoZQHxCc/AFKy8g5T0/TEY+UBZ3yVLSHd76u0QGVwaga646NiB/ueqA9kJxD0hHeGRU1bCTbfeJ9AjbM90urG2X46jlqjDf8yu9qlYiqQwyiaRr6o6NLfxebv0K6Bn+M6yffk7rVm6Ttwa+Sux5sPyUX3/oJO34ryZtWcTgxJqvu/rxUL2uTI//0F0wiEgWjUalsXiFrd39JyhuXsBpxcli9aIauXpCO/T8lYCPhiGrCNfc+pjw/+rrowz1y7ZKc+Ne/JVUETfZoX5dsevT/4njRIAERMcAc3PzFt59Xsj5+FQzyhYAEI15Q4L0BvstvfZi8tuo1OU2JIoAbQN196n0Z670qy257hNdrfi0pfFt7aALcAmarOHlm36nPkS2Q1ufT6gPH5gdNxkE6k5x0zuiOOa4rIsZL7/xMlu68j0oGfmqjDRY4Up+PBScAX1TrIZIFACNiBt0A0EKRCf5EJR8q9RBxq+YB/pjOF5/qoB6MKgXojRFBgsdFMhF+zWX1zWzq2rrtk9K86Q4pRldv+ENDzgeQBwVAH42AnH3thwTh6ubVcvWjvdKy+U5l5g/r0qmIXNj3L9QeI0FYv+om6pnhz7Huwd+kJ0fv2Q+5H6gzBi+dZBS9+IZbYi8pentEp2kOdWbPDzUlR7csu+UhWbL9XtXzUUtIgkYB1w1ApYKl46xs/MzvS1XT8th84Nhn9/yQChFl/Tpk8CwpZpl9eX0rv1yW7XxQqpeuZeMFZQOL5gKllAKW1Sxi5A7ZH7q7A8zzZ7H6OLZKCibJTqnvjMTC3RxOiDtAPRPOKrrDjJxz0R3WJ59oXEn7HDp8J6SSOHRMd8w7kLYxyRfefoFlzdAmA3wRoRZX1asIFmCrtXlC5Mfy6spa9RmOBCN6HAbhtzHBSA+/gM80dMYwDCoqRqdupa6gcgFRpfYnIvSu4/tlYqRPomHl/3zto32y9oGvkGuGPhpUgaJWlAJC7xrT/t7P5fL7r5MWgU81Eo3gayOTEzI53MfGt1BboCFt3apNtDhFBSIAHNEqXk79l47LuT0/oqRw6Y57GZUDFGHej84v6Ijevv8lRsysZhzokRWf+Iy0bLmb4EtzJimib8npV/6eShb0T8SLB9QL9seP0yK/XP94v3Qe/oWsvOMzlPAB2AG6YyiaCY9L7YobpOvo2+T2V931OWnceCu5cQA1PVOg80bjAxRC9F6Tka5LfLmhmUBJlTKPyr/FnCS04l+tzmo+A/TM+aqzVN+o8YvVi23uq28bpG3ghd37DLtyyknbSRzOP7rDxqSDFwY/3HTjLjIWiF6ZPINOuFi1iwIogY8FXQGgA41RUl4tE6ND5FV1nbTyycAtoW4L+oKA64ZvM8yYkKCcwt9HVaR6vZPSOWq1K2ul+/g7suqex6Rh7Ral18a+EJ1TZ6wsS8FPd338Lh32wDePD/XI8l2fkbrlG2IdXFBAA68QnAcSc2vv/ZI0rNtK5Qo5dYnyC+D6iYP0ziB/XbNIWrbeI01IzrHkfZoe1RfefE6kCE0KJmTpLQ9Iy6Y7NS9tRPjK2/rcmz8iYEOB0XvuQ2nefBeVJqq57qic3/tjjqV5y13SfewduX7mMOcSxTNQcUCxAn03IurlqJJctCTW+QZJ1iAa5cJ3BL0bR1UicqD9BF8m9Stv4AsWYJ4/y1xctDdBeK65dSdROPsISktlXNKbGzNYW3LS7h1Ojmaix2Gy9lnG8aOYxfOctA2QRuHElcNvyrJbHmBJNvhifHazBBsdwiegU4YpPsqhQWMAN1GAouxFAeLYjsb1seNpSUVosNGgNjyh6BRUI06FlXeTzyfD3R1y/dT7jMIBUFc/fEvW3v8laVi7jaCmVBUq6aj6LQKk/bT3PP3y31PrHOq9LCt2fZrRN8B8enJCOg6+SroDx4XyA8C3aM0W8WMM0HyLqvKDwX/3x+/K2GAfzfvR+QU8M0vfx0P01bjw1k+kpKJOIhMjKrnYtlNVYDJ5CE1zr1zY9zzldfC17r90jNQNaAs4DILzv3bkl2yAC3oCyUMkO/ny075WkDREWfiitVtZCEPnQHx1oMMM7FrRRKGqToH0yCC/UqC4Af8O3XnDms1MhHq/lNxHbwvdF9rOS0W1yZpxx7OzTbbXcYfmMI7aqOxw52wsx2jXvyPFIeQcpL/4xS96uyzcmKlNMsnQJ9eu2MjOKIhYEf0RFYv8LHQBUKKnn94wFruDmT66Y4M6YJ9DSNB8Psr5kODjuqUVLHZBBKyqCyMyERqKycgQUUOOBpkcgBH9EFfd/QVpXLdNKS+m8ZIYV94dsCwNBklpQGN98mdPsqtJz5nDbEK7aO02ekVjGew4JQPtp+j/AemfojuWkc6Apnmg4xSjd0j1QB2grReqIKEFn0ZhSwA2qONy7cheufTOS0wowgFw+a5PS8Oqm3huKukonKtzb/yIlA5eBDCPQnIT84nO5ki6ApzRPgua58FLJ1Q3GHyVaF3R61feSGkfImIoVtgEmA15lfQPLwB/qao8xN+pZcfLzufjOSCihjIFfLvuRJjic+XyZrPlAnaauhoHYe6a4vIAXdmdl0F6zrFZgbSNwM7upGUCpJPqpAEW/KSPRuXRRx/1XiSdooQGJkPQ7YLjRdIM4Kgkc0HV/ZrFFwFGl9T8aq5wLABBRaBPOeYp72ZVFMIyaEScmpk/FSIw9Yfm2od2W0qid+3oL0l5IDnZc+YjWXrzfdK06RMs+uB8gxcn9aHGgboTANPxn/wvWXrLg+Ry4R2N4hQk6KCGGOuD8dFV8utoNFu1eBl/jn1u+NTvsLgGUj3w6QDaVfd8gQlGUgaU3/kIlCisOfeLH7GzSngixKRh7fKNSksOCihYwkj6+PN/Q0qiZetd0nvuI/LFSFrS68RfzKIXFMTgHGpXbqRTX6j3Cl9WlY3LKAusYScXVSLPcaBcPIgELvhmcPpK4ogvG36V0A9E6djBgyOixjzo3uB2H6TsraduzoqKypjpkX5svQsKGsGePHkqbkhwtzM75GVvzPaP5CZQx+/LQbQ1x3AdRdLuHNIx3WGn4lAH6Se/9z05/MEHsTOOZTjKysqktraWN83DDz/szUg6hTchwLTz4KvSdNPtlMBRUaGbAWnAgSSe3imb1p/RKfo9gxZRP4cHRUADknHlUYFkFwyNAGbD/aqLCaJEdmYp4af7tWNvkxMGyPVdPC6tW+6W1m33cPIZfWvpE7wYFVArD+ijz/1/XA92qCh8QRfwqfAYuWHQAcPXLsrlD95Qbb5Kyrh/yP6W7nyAzXBRkIIFVqdLtn2Syg2CJDuUo7FBDV8gVw6/ITXL1lJ6uPTWB6WqaaXq8jI1Ra00KiJRao4vjbZHfkt1Pod6IxKhdepQ5zkmCTFHcOkDII/1XpMLv3yejQIw9kVtO2Kl4foLj1HzhJpH6MsxV6h+xFcK1Taadze714Qn+HJAYhWeKHhB5H4x8s7m0cRrvHRbUtWd5QXLoSMCB8BjCYVGZjnawT60rh5e4GpBT0E42hkXVA6iB6G+mJ3zsI+m5iYJBovZ4aW/rz/uBWE8RmgkFPud/nOdMe43HBu/g0c1Fjja9ff1zfHS0cWsuq7DJbQ025TqE2COpFPAjrnuM6eRtBOQ/t73vicfWIH0jTfeSC9bWJXefPPNtCr1pMFSCpONtlbsfIJOJJC+IZJDd2ztywE0CDuTTEdIC8BHg9VvBE9ElYryQOQLqkIZMynVBxQVjM4BOoGA4lrhCx0slmtH3yHlgITY4GVQE3fL8lsfYiTOkj5y0RF6haA6EC8IAO+RH/03qhtghwqABNXQ0LaDJdQ4PmiHjv0vcx91KzeSOri478fquCVlsmb3r/NP9CCEphkSPEwb+XV0oinyy7k9P5S+88epI8e5r939mFauDiYI4BlgFHvujWf48qlqWRmrRkQDXkTylY3LqehAZxkkJuH/Ab4dumiWemu0CW52VYo/xUdKFctMal8p8LIekeLyCkb4NGjCl4vfr7y/QX9MR0jxsOvN2i1s4eWNxaziMCCElsT4ktZWygqkAax33n3XLA9p5UO9JwZ4xu7fOMLhQ4fl1MmTcVNgbHWFX/zT0z+M/R7b77h5xyyvaN34Hysm6jBu7AZuNO6HNemGjRtm7RNe1YfeP5Tw8qiEYXpJQvPObUXSiS5VCjdSKuoOOyCdVN3xO7/zO7Jr1y55/fXXJRAIyDe/+U1vFbOkAM6xyKP9tIxcu8AEF1tpaRKzWFStUQOQnsWkcbAxnRyjWgOAp4AjoApdmEhEd2xI1RCdQt1RqcAW/4OhU6CYPDSAElwzuGIcH91MoK5Q7bQmYr7WukUqosmP/vkvWdAB1znw2exqPq0kdkj+QR4I4GzefKeU1i3mfjr2/4xJPDTEbd60i8U50Qi+CEoYbbMAR7MpxZfC6Vf+gR7Suk3r2vu+Qqc71Um9iHQEKggh1aPvBxruFiuevqKhVWpWbpC6FTdoPt2oviyKSQAxX5wbn1Z+jy8GjWbRQVpp1ftUw19WXWI+IUVUihtdgYNxkP6YjpD37jr+jjSs207lhzcWqxtzBoQSgbTZlB/ADA9p3XQf/37lpZcZMZtBWrXYmmmlZWx1pc+JDtJ1dbXy0COPxKbK2K0bPzx06JCcPnlqFkgDkOEHjQ7fWLDdHu3FYfw5mgF0dHSIsZML9olejfGLnjDUf5rGA23YcUIqxmORtB0JXlJO+oknnpAtW7awfdbQ0JD32melcU0BBpcPv0FOGAuiXigYqNNFRC0+8suQriERpprXghpRJv9YuL6viEk5ABt7+vFPRNEhAhRAD6ACKgNROLTSSLSh1Hvg0gkWaWAMuuOe3tWEqlG2zppgiTSkbGUNLUxsQqFCP2p/EVURWAdJQ4BYdctKCVbUUrUCMMYLAQUz8Aeha5+mRWbpO84Vqj/+PShnXvkB14GxE15A6x74KqsD0WcZFMTU+Lhc/ehN6Xjv54z2UdBTs7xNKhe1sh0W6B1djsjoPIp+kUFGwygtVwlIxTnr9IWuC9cbLgB8sS1eckjEIonL3+EFo3mO8KUKzTpealB9dJ6R4WsX2F1dWaZmczGHY8mLUxKBtLFdljGi3b5jh7RtUO3G9J+bQRq/QxNZXRnS1tYm22/eETcROkgbI2yAPjqtANTRXgsvBT3CN0fSnR0d8vCnHom10EKfRN3k/6677uxfznwAACAASURBVIrRLzpwY5+f1XoiolcilCszkig1T4n10eldQ9uRdHqHidvaKd1hB6STRtLPPPOMbNiwIdaI1kmPw4y64KUBzvqsIhK8+tE+Rn4EItAYWtk0QIB+yuykjUSe0uzqftKsVKTtpvpM15fw2BBpBh04AczkuhE9yrRMDPbK1SNvKd00TJAuHKfKonXrXaQgmDzkf2hfFeR6oDHwEkAjW1IsoyPkfAHwiKYpjeMx/TJw8bhEJic1AylVDQkFBEAP4M5u5/4go+Py2sVShga84UnVXHe4XzoOvsJIF62xJoZRrLKVSpGKRUu1Zrx+UjX4fXl9i1Q1r1DtxVAOjsgckYqWfIWUDhQRTJTwUkF7Lvwe5w2b2AD8uCfG+ZhCp80XHxUepYywWQlKCgggraJpRTXhiwMFQ4qCoaXKFCLqKzLQfprSyswviT7P7X2yJwLphx95RGrrVPn7j599LsYxB4uDsaa06HX48s9emhVJGwEcfzdSEvp86CCtH98cfRs7tsDo3wjSeDkUB4PStgFOiyJzURgAZ33RQVrvGG6+NjNg6sJDnYiL1g9qjKSNKQR3Du04cegKSD/37LOyvq1NnnzySTai/frXv+4dTjrNiUXSCREYKuhQvYfkF8AQIANZHQAFAMRmrrj4UxGCI6JFUB5IOGJhV+6Ioh1m1g2zUg5AhpZdRSWl1F0DbLpPvi8X9/0Lq+2gXYbmd/U9j8Y58gHAMJbuk++RM27dejfBdtYNPhWJKTpQZNJ/8Ti1zkgkouIQ3DAi9gii7PCkkrrhS2ByjMlCRL/rH/wqi2TgU43yc5Rgo/0XknZQwCDJiZfF4o23SPOmO/lCw8sCUTsUHNBIk8rBz0C5hMNaRxvw3KqhL75IUKRC9z0/ouRhVRQUQRMAzLPWisx4gjSzUklCRNRTdO9TlZiKHy/mFwCLfqan6SECo6lVd34u8xhteQT7T30ikP78o1+Ii2SNh9FB1yrKRUIQiUaoRZ579rlY30H8G1279R6JAGkjDaIa4qqu4VaLVbSO9UC3oD8haA3jkoiTxjpWIK0AOr0XXmLQtzgjYwutNPHDar4yEUknpTueffZZwWfT97//fcEbfD6BNAADER78kVF9CJ5X8crq8x8RH7qXjPV1qy4q+OzWknnUTKPdFTumIGpQvQ6V9an+JytYCO4o8igqUh7KAx0n2f8Q3tKISmGHuu7+f8PjI5qOTI7KyLUOqhdQNYjEG46VbAGYwcEOihFE7KGeTjr6rbnvK0ysITKFYgNjQLINkTJeGHgprX/wNynRAyeNQpPKpmWKVyb4ogPNKLXdeCFVLFrGJrJomcVuLnqDXi3xysIUeGuTp4cqRClUlNvgTKSpd8bBedF3OhBQ7ctQdYkm5XDDw4tlckyjUVTrLb4YtQQj6ROJSnhiVKbGRxlJL9lxb7Kpcun35qfcXhSNg6cD0joQx0W5R46SDgFVAZ01+GH8HiBcWVFJ0MbiFkhjX3v27IlTnICqwVc3Abmrm2IDLLrcMBFI4zpjSVwO7uxy2dZJF0C6lb0RDxw4kBnTf5cmGJpn0A8orihvXBqzLEWrKTi6lVbUERAQuQFMUYGoLwAsndcF1QDFBbxA2LS2rEJVEJaiK4nS90KlAR4VHhvXTx0i5zo51E87zrZHfpvFJ1j32rF3CMqLN+yUsvomR3do75kP2bIK5wW+ne21AopjX3zD7WwygA4qPWc+lLplbTRIgjwPMr3S6kVy8pW/I8VRXFbFMaPFFbhjqFj8fIGhyGeEhT11q2+Upg23sHkuSrxV13ONN2ZhENQxqr3YFIp7NGUM1C/QPpfUoBlCWKsahD5cJScRtbOYp6SULz/FY6uISyVlkeSd0VeDTsLLgvMWLKZaJrOLcw7aPJ5kdAeA+MUXXoyjO77w6KPcjRXdcfTIUU7RTZs3kZNG01os4Kh37NgRB9KgTsz70seHZrkVlUr2B7228UUAwEcErQMxInrsX5f9fdmgWEGUrS/6z61B2qUH2TDBjkDa/nvV1i2ViUg6KSdtjqTBSeMtjczt448/Lnv37hVoqaurq2Xbtm3S0NAgaA8Dp6d8AGnQFPCEgFUpmriqZFQw1qOPRR4TYwQQcMEADkR7+KQnBwtPDPhTl5RrSUQfVRtMIqKkG0AH4yRQHVpfwOFr7bQWBQi23HSHXD36loz2XGWLLPhB1y7fQHkc6ROH/hSIvpGoRIUi/gNQsvoxWMwCFnaMQRdvyAUnx0h3oOimonGZrLrrVykLpC0pClGiUxIGVTIxQSUH1kencETFiPihwcafiParGpcpm9dgsXLuK1IvNeieUTVJHpmR+bhqgKtJFmkRKz6+LGYSiUgq4n2pvkj4MqSKBF3MB7ke/En4gqQUb0omh/ul+8R+ad36ySw45aWv20oE0qALALRYwPke1mRrcT8/eUoOHzoUzxcfOSqXOzrkoU/FKzagwTYmCZMlDnfffx/pkESJQwA1Pr/1yFyX3wH4Ueymv0Re+tlL/DtolocfeVhF193dVILoi6oHwBOUPNFqCyGT8dFauI5jxr0aXHxP5BykkQF2kjh0HaRdnEzjRYfrG5JztSva6AinqgpHVUJMa85K2gIJr/GQstOE4b8WWap9qSgPAA59L5QMABhGl1MRdi+J4hMe9MlAt5x59Sk6zUEqFywtk/DYKCv5aORUs0iqm1dK7bL1Utmyit7KiNA1R/w571dw2CgLh1Nekb9YqlpWcbNrx98lpdNz6jCjY7yIGtZvIy2CDucrP/F5WXrzvap4xq+6y+AlQWc6TeHSdWK/dB/bL0iOgk+vX7uF1X4ocy+prImVjkMOWNm0XGpXbGASMBAs5YsA0kEAKikL7TiQBPLFqMkX1UsJXWPQ0kw1ZIDBFfy5SaNoVq56dahyy5ukdWpVy2qaTmV2MfOnqYViiUAaYIfkoZ540zlfowRP10qb6Y5jR4/GATKUF4iGrUDaXKpulvpZKUh0JQe2BVDry759+9heywje2B8ibJ0Lx7r42QvPvxgHpbMNldK/eskiaYJ0hrDEKUi7opM2RtIA6W984xu5i6QT5RfSvK6I5vD5D8kaTIcEFYOIBvGZr7XKohwMXsYAGE15gGQck1dRFdEhYkVlHMvEx0McFdUYYyo6ZTXh9DSTbed+8QwTXXgJwGgJCblIeExC3ZfZPgqghqVyMcBuI8EWLxAkDynlS7CARoG3B3TVME+CBwfaV5144X9LRdNKGeu9ovyxyypo+g+dNnw/bvzVP6D6gl8B8PGgvSpAMciWXgOdp6n8gJwPL5/y+iZqmVEgA1N+RNhIOEIDDoBFUnXZrQ9K0w2o6KxUChJQQCzuCbIRgt4Wi+oXgC0BXPHO8EjRX36qRHycx8UXCftI6l88Wuf2jvdekeW3PsKEaeYW927AZMUsekRrPBfwvPvffdeymAV0B0DaKLtDFA1gtAJp7HfJ0qUsZjEqMfDzuYpZdLkddNL4osYCMAbtgeU+LRLXx40xQ60CrhzrKQoHyUbEz+7Np368pKXqeuLQ/UNzCAWQztDbT6c8AIyL1t9MFQL4V+UjATmc6lKCziUsNNEiPQAurU0RKU+MqkQbqg0raxgFRqcR/QXp/wF1AoBKV1jARxoSP3gwA9ipw0Yn8ckJem6M93VRSYJmsgAtcNNQigAcIdmDcgP7ZhGIX/MQEaG5PygGAC4iV2x75YM32SEFdqBoYzU+0E1zIrwYUASCopbW7Z+k7hpqEL4gyA2HOC6cH1Qe6MjCXo1QhoyOUPVRt+oGaVi9RTrf+zm7vXQde5vHx4JkJQyaUOSC8yYvrxf7sP+hanAwUxYeJRVCTbVmNgXw1r1jVEIWBTDKS5qNEabCLGZBG7LVd38+JpHMLlA7j6Z1ugDcM0qqrRZjWfhAf9+s9Ywl33rJNiJxRK/G/dbV1kqwRMlEzWXh+JnxONBBGxUbxmOgZBxl3lhwnPq6uhhRYSwZx/6QrBzRStlhK1FcoozAsA+Un/PLM+6knc9homucLJKe5UTuIq5kAqQdqztyxkm7OJFWFxca277zR6S6dQ3BTAcGgABoD1AE8L5AJIgqO9IPulLBJ5S4+QA6GsAoakRFo9T8gpPVvD0mx0JsEFvRtEyqmlcpFYPmZ00gj0xStoeCF9iPDl45zwgcMjmqJqB2YKPaEolGolLe2CzNN95BIIfuGtE5InB2N/cH5PiL/1smBnooMwR1ohzkthHQwKejirG4qkajILTWYfAzQWGORunQtwMFPlHhSweRLDyu+y8cZ9IRNqp1azYxgg+TN/bzZYXuMTVL18QqKFVPyAHOKbvBaOoMzo9mLBWLiqLTWssvFOzg2DPKDsr6SI34BOX9OC+ck7uLkXvGnjN8E7o7+LT3ZoTNpBFqCkebkd+lsHGCTZKO02MSPDt0hyOQzindkeHnA5EwuFUAY/XSdQQZKg+KilQpdlW9iirZhFZ5asDWlJ/xpeUEWbjPgarAz/BAowCkYnGramwbRZWiUjKAe0ZiDpyt6ttnOjm29AKPHSKgQveMSBUR9/LbPqV8oa9ekGnos5E0GxlkohE+GYjO4YhXs2wDuW6AKxz0CNiBYiXlI13RrIpF+KWAQhs0BehT58jSbVWSTf8S8MGQyeELA4U7Wi/CS+/+lOfcsGYrGwXUrdxA4Icjnq6EWXnHrzCix396d5upsVHNYhVfAfDuUL0hWaaO2UCpvda5ndI8dDU3SBCRL+AYyGsH5PrJg+IPlEjjxp3uPe2xPRm/i92L9jIw0IztMinw2TqyniJUvVdyAtAYpxGkM/DezUQknVTdoRezQCeddZDOMDAb7y3KzYb6ZGJkMNasFT8DeOPTHoBZgugV/szNqwlg4K0BtlBUoKMJEpBYD9sxMbdmq6x/6DdUQQZM/FFZF1Rl2kAsUB06MCX8dItOy+XDr8vFfc8T1NG0Fa2+Qt3tcl4zTwLogaZYedevMsKH6VA1ko6LWtlFhTpmn7AdFgpxyAUjutfd+TTfa/yMkfN0lF1RVJWf8iGh9C40QK4ZNAvm5cSL31X0h/YyQbcVvZyeFAwUJXf+KnXX7FQzMcqIFyAbLCtXJeoAfSRlWeIOIyqVkFWd2Itjry881oy62ZYM0kZw1spkKdTdwS+IzBWxGG/EAlDbwuSEK1m1x0pvj3HPcbJdeSySdqXiMB0Jnmtl4VkCa907Ql1nzVeAUTOi2hHahQLoUDiBFldIfg11nlVrT0Vk5PplRsoASkS49Ws2y5p7v6h5ISPZFSYwIbkHwIWvcrIWUHC8u/jLF9hdHBE5yrD1XoJoeItqQpZhT0XoL4194qUB5QWiZfpbQw4IkISLH3TbsLMEt6v5YTO2gdxuVPVpRISNCFYBoY8UBuiGIhhKQRKH4pzhAfnomb/kemgXhiQo1qloWsHoG/x148Zb2NkFpfXUSQfQP1JFznohCyN09IpEtAyvDy26oaJD9/WmQ6Hq+wiAx4sQkTfkf/i66L90kn0eW7a6rY/OUHYpGZB45Pep0x1mmig+ZHUnMreepKT7NiYOMzDPTiNp10HaaSSdbyA91zWjtzPtRqcYPfafPyb96DiCwo6xEYIvfJfhkww64uJbz5MjXXPvr9NjGkA0dOUCq/oQbUL1oCiAxG8ggOPpV/9eBtvPSM2KNoLWaM9lAiHsQsFRozIQ9p+X399Dj42aJetoZQoJHKRw1GdrRlDggkvRxBXWqdPqywEGTMESdEPx86sAETAUJNAz61pvaJDxBQE+HkoN0CW9545I97G3+cLAueH49Ws2SVXrajYlwLL89k9LzbJ1lOth7ugICAcTflmMU+KHBX/XC1lUGXkROWw2VxAfVSF8EYKT1sAa1EwRaaQptudqvnEXq0LdXbIUHbg7aNf2lhTwHB0p/mskXnrnzteJrfF6LJK2w0knpTvMErys6aQ9+nwAKCChA0+MriAANgAy6Azwwk033iad7++RvnNHpXb5emndsVsCwTJqkeEJDdAqb2i11fIJST04u5XXNdP97tLbL8j1U4cZPaKDSml1nSy5+QEmBGHWj0pC6KtRFo7OKij4gBICyoyyukbSB4i8EcmW1jQopQptQOFZDdmckhiqiLuC4IuIFZGyepkoyoFYiSq/qQhbbHWfeI/gDFrj8qHXqTCBNA9tt4xfCtgf1C8BTZKHqF15SasO43oXHFBCsQXjmRxjApHcf3iS48U64NqhfoFHyvoHfyPNfocFSsOMubZAzxZQ63Ory+5sbeRoJR3mk47ZY5F0foN0/BeSowuWyZUBtOB8UcKNiBmf+YggEYHCZ3mku4MmR+BjIXNbevP9WjKvSyqalktV0/KUVAIAzg9/+BeM4lE0A7BFtNz24G9SjRLqu0o5IMDs+ulD9NagxzRL2tHiC5x0r5TVL6aNKiNXrWwbFASoDiT7AJxIVlK94vdrxkwTWvUjkqmQG45zPb2VFYt2AgFy71R2oE9kRQ1/r7qd+5noi4QGWahDoAdlgmpDmnr46Vuiy+tApSBRCBpHdWOHj4pyIGQCFl8yFz8m/QQFCZrZUm6Y1uJOkUpaQ/DQxknBztFYZ5KGhrdvSs9BosPaHq85knYniI8NyyndkRGQzloxiwcjafhXQHLGggkkGkeHWBVoBAi0sDr+k7/hOivu+DR508GOk1K7/AaCqm516ugeFyGPff7NZxkBN0Hf/NFeadl+r+q0baBMRro72UZLjaue4xxDwrCiWiXitIQhvavhWscu4GUEaCbkUE2J6HpSNRAAuM80PFA6Z3TthpqCwItEKRvzIlFYorTPoIXo+6y8OKiJjWqGVX50XFEVi6Q2tCga9AptTsGfhyeVxakGvNgfm9NOjHFMoHzGh/vZiJf0S1qLkT/14E2X1rmlvrFt0Jt1CGvZou1IN8Uh2x7vQqA7sgLSHn1WBjrOMFIsb2xlwhD9+8y99RDdnX71KQIekmaIZKtb10p5Q7PBktH5ZwL4b9AfMIJCwg+tqsA/mxcoR+C/AeoBUSamEpTDaN9VGigpVzvlpYGx4eYGCANg0e4KCg12K/f7ZRqa8KmwUnRAbkhaRBX3hEMjGshqRkjg7LXKS8j+SEnA5xpRtOa/oTTjqlci9kHFh2amBMUITZVwbpTwldPKFAlYSA1B3WBOsT5eQmU1jSyecXdZ2IlC41zaBj3LC5D4xael412NojEE2+OdjyCddQmeRwEavCh8L9DTb7S3S8rrGqVisWq2qS8AQHCykOp1vrdHmm66jV1CapbqYJp5EEDxCyJXcMREaPQ3ZOOBMCNY6L0ZIcu00ntTLqhV/iHy1TxIplgxCY/sWpkOA7RhGKX5lYCTZqQMG1Y4/KlHhOqMWM9CdSFVL0hURvpI0QRKVKcVXdp3/fT7tGstrV1M5Qcd+3xFnDe8ZNhyC2Xj/iDHjSgezQ4qGlpYKp/+YoeLdvmbOP1Bu7YHqzOzDXgJR5H4IU5/34lP3da+C2XhabrgZR7DUr65wYGyz1+Rj5EquqSYqQuAB4pJoFnG3xdt2MlE3oybS2ZPEGDWdeKglNct5gsEoAaAputdkZ9qDr0gB/8meIPvhdwNKgrYrMKMH010abYPUFbSOFA9AHVQHGysi/Jg0smqOawO1nrTXWX0r6xLsbBoBRx1rLNKkJWT7e++xErP2pU3cn1UdrLCc2RAaxK8hJQGkqKgYNDoFl7YoI6QF0htsf4kT21f82srW0CX9JTnjrTcOUb8IGzvcyEkDrNCd2D+PRRRo0y76+g70rB2C5UT9StuUHyvYUESsevYu/SygKNe47odJi/ozAI0hsKqydOHpapphZRW1xNA0WxAr3jUeyKCbgCtoMqvVFRL75DxMUryQCvg35AOIlGozP8nZnyx4WvCJB4KS8Y4C+CYKY8DvYE4na2v/DE1CBKLNFASFMyojuzgs9HvcbD9FItsFAUSpZpk8PJZzXyqhpJAvBTB8wOgoThBshb9Fd1ZPHSzuXNCKe3FNtDF7d1KE21cQRWvJFsrpQGbNrI1fg+ANKycm5tBf4q4opM20x0Zk+B5+DmBhA0RMsyNQn1dsrhtR5zXIXjSnrNw0atliyeAD3S78X6ImT9BcNZ9F45Kdctqgh6iV6hB2IiALn7KgxlRMkYDxzu44VGtUa4kdzCCQscY+IDQ0xlqjkkViauuKdNKeocGB/B0Zrn7JPcHakJPBrJfIakOZdmqrF/LlMkd6AtG2RGlN794Qoa7L9HTuhoUhk9k6PI5JjuxPdQ0sEKtbMbvVAcctPJCxJ3aUoikrebNFsglnfAZud3MqtkB6qTj11bALcRRZoDFcqrucAWks6aTzjyGJb29Eq0ATTJAD/I7fGYj0tMXRJg9pw9TcwwNdO+5o5S/zayT+QhaHwuSlkgw1q+6icoI+JDAqpR9GStqxM9y7rFY41ZooRklj4eYOAQA+4uLZRyOf2WV1C1DGseIWXOxA/DrXDTAW5VwT6j1NLMkzIWuCKGfNpOKqnEvXhioJoxO4VglMnDpY4IwzKiCVdXSuHY7bUrH+6+TeoGqBc8SO6ST0y4n9bG47WaaTNlfzNchA0+o/cF4ak13I934pKFxlpOCaBqzYnvfeiPaDOFNJkH6ye99Tw5/8EFslmIznZVIOns4ltJtgPZaNa1rlJnQ2s2xCA6JOHQ/mRwdZpn3YMdp2nLWrtxoKFaxk5hKaVizNkJTXUT8aGxLNQQKR0orJNR7hSoU5cKnEn2IbGHFqheO6BV+2AZaZlIVlNIpHllVH6KsHSZRReSz9cayqIykQ2AEHWngmT2lfKi1RUn7UIgyTrkfwBoUC/Y53HWRkTQqZMLjI1K7tE3qV9/EaJ0dwK9f5tcBy8b9Qb6EoAJBCTwqLZ0vHr/ZnJ9Q2lvYBjhbR5qNfu7uf/YgHO3fA3QHulY1Nam2eMkiaXS62r17t3z88cfy/SeflA8+/HA2SGclks7QW83WPWVjpfb9L0nj+h3S3/6xNN10B/lceHh0nzqkPsMXL5OBSydpHlS3aqMyDZo1lZk/yYGO0/SKhjQQwAqHPdXyq4RVghOhASkurSS3iyiZ4g8UoIzDfwPqCtWRBV3CI2PDBFYa8iMaprOfqETk5Dgb+AKsoavGv5Eshb55xpcDHVc0X2hNuodoHV7VKLoBfw7eezI0LF3H32bSEPMGy9gVuz6tpH7krUclPDkmQ5fPxzrX9J0/Kktvvk9at9/roL1Y5uffxq3k2VUcAV3cWVhRR/FfKanv2950Odp/noF0ZWWl3HnnnXLy5El5+umn2ZBBX2Izn3GQ/sen7F2JHK7VeWgPi0a6j++XxTfeRrN7dCGpbl3HaBQRNPhqSO1YWj3rJs7O4KlAKSpidxmAaGlVPfsdqq7mMFhCt5goo2vdJxr+1OKDmb6ffQL96NXIqBmKD6GigpWAUHDQhQ6ctFaYEihWntDRac0bWrXGAievGtOWyMRIH13zcDxVBo7twywECpagPVmYjXDxb0jq+s4fl8U37KQnCCslQbVMjLGDDBKyKK+HVA/zDYc90FD2lkIEnWieHIHcrJ3E0xtWx0hv/3NfXcf7zjOQRqCyc+dOOXv2rPzkJz8hWM8J0uhSnBHTf48HOVc/eovmPfBPrqhvkpLaxVJeu5hdvpEca1i3nZ1Q4iUpyW9ee+Bify243wHYAHaQwuHv4HbRPBeWpXih6F3AEWmD48VXgbIfVf0D0bwAnDApjMoa0gzgsWmQhEQdky5FlMLpfQ3BfbNZ7bhqE4bIHFQQKBaAPdz4xBclFYRqRvhcs4/kBBriioz2d8nVj/aqjjbhMB321tz3Jb4QwIWjKw6sWUPdnbQmXbThZnqGQMONF6ORWrH+ginwz5kBaDNcZJ/qwAgcAXWegfTo6KigCfHFixfl1VdflXPnzuUApPMgkj6/9zkZvnJBs8L0USmB5Bm6qsCJTu/VN/tByO7bBwlMNB1Ax3FEmADJaDQi4wN9MtJ9iVQCgK+yaQW5aUS0SPqBHy5vaGJyER1d6EoXCLLiEOCKllvIzwPEAcB4KhCd4yUQCY+zx+EVNIJdsk78qCpkv0LdnwN9IFEkg8ayYVqlVi1eIUUlpVJWXc8oG9F158FXZGKkX4qr6piI3fCpr0kgUEKKCZRNzfI2lsSHUVIOX5CpMBOOMLmCRM967vXHN7vXwf5rNXdrOgK2OYdp/EKZ/TJ07ziJB+HoGB5LHCbz7rh+/bqsXbtWLl++TP66vb29ANJWtwJAY6SrQ0qq6xhNVjQuUdFhwiU3n9bo0ALXPETB7KYSKzKZYmKvuLyGETC0zYHSSkbCOl0BoyjQHTTeB0gHi0mP4GWEakCcc6nWBBeJUkTIATQwuHaJydPGtp1SszxxIg8aaQAsXhSQCgJkAeaYR0TyKPUeunxGNanVOrLDVhVl6rUrb1Dl5SIy3HWJLxFowbtPHORXA9udaT4g8ZG0/q9CJG2+VR0B22xYMOwueWI8tWPZe4E53bdPi6QzVYfhtroDEfSSJUukq6tLDh06JNeuXSuAtL1bI9lauQFp46gQfZL3LS3XvDdmtd+cdRKIqqEOCaNlld9PGR+KYeDsBxe+4so6gmpxpep/ONzdwW40SJw2rN2abFLifo+oGm2+Rvuva23KfNJ75kNWGsKWFUUraGQLKgk0CBKUSFTSebD3GiWOQ9cucZx1K5CsnVGTqAMVoudEF8T4feEU5OL3mTiKTm+/9m8lp8fJN5A+duyYoJFvT08P+ejBwcG5QRqm/64Xs+QB3WHvlsk9MNsbp/O1EJWP93fLYOdprXVVBYE1PDZKz+zaZW3Od6ptoduboi8iouTBSyfoJ7Jk+33Ub+P3KAtHQjaIpGZZBbu+4IsG0TO4b+jCFeVkBo0CWFtF0GY9RmoXz/wSzD7V4RSgeTd4LJJORnfs27ePlwf5QAC1sZO7pbojI4nDAkin9ozkYCvooqFqQZEJ+GnQDKgKJrDP8gAAIABJREFUdGtBdI0IeujKWXLTaOSLBdEzqJKYBwlkfCVldMlDUhPFQ5AGziyFKDpZFD33NbMD43PTHKkAqNP7yOkxsH6RckLI2OI23fH888/LyMiIRCIRmZycjJmZ6eEH58AswXPdu2NegXTGrv2C2jFomtD1K6RZisvKmcxE6y2UkatyczS1HZfukwdJgaz8xGdj/RgzUus7j2bfKbDNdt3QEW5unt/5cZxPstNjoFaApJ9eFu78kEm3cBukgb8IjvWqXeMAEuqkCyBtNU0ZfDUnvS3m5wpITEITjWQo+hkCfIvQaAA9EsMTAtMrSPOgl27efCcrGQtL8hlwCmzx3L6ZzY6/753vO/l451rDyfG4rgbS+RRJP/PMMwKa2WqZBdJPPvkkEb3ASSe6bQpAnd4jN3trFMmgihH6a/hbc6EPiLI/RVFLcWkFKyQLS/IZsAdqVsnARFFz9nlo/SztnYtpTjKskcbR3I6kHYH097//fSJ6AaQTvdOSPySFNdyegcKL0c6MJgY0u9zzXNTGzO9SAk47J5BgHSfH4ygNScNM3TmeAOkC3VGgO9J4rjK0aaYeuQwNN4u7TQ5kZqCeS6U0Nw+tMQpZObvk52X1ZaY46XlLdxQi6UIEnZWnz9FBCuCcbLqcgZkRsJ3MbVSibLymMVLJBuXC752dl1Y67kFOOpkEzxHdUeCkzRG0C3daYRdpzIATEEnjMPNk03hQS6QnNyYGnZ+4U+B0foSZLZweK0Z3ZFDZgdE5pTtcBWk9ki7QHbgUBYBI5wFLf9v5WziU/tzE78EZmFlRH+YRxVMezvbvztmlckwjJ+0lusNVkEYkjZJE113w8konbU8j6s6tWNiL9QwUXpBO7owZQLOKnvWAQwfe5Jyz1bFTAU0n52BcN5Vjxb4PPKjucBWkEUlDgvf1r39d1qxZIx0dHfL444/L3r17paysTKqrq2XbthS6hecNSBeit1QfLPe2KwC03blUcAvvQruwlt7c2j2K3fHPtV4qx1oQdEeBky7QHG48YKntIz0ASe2Y+bqVCiacA5nzr0Tnx0h/TlM5JrcxRNGZvJtyzkkvXO+OTF7W9G/c+b2Hwtw7ub5m4iIxqKU3r6mApZPzcDOSjqM7PJY4TNbjsKDusH3XFKgO21Pl+orpgYnrw8mDHSo5nJLFze5bkp4OWj/9XIB0qsec/5H0M89I24YNsnB10gWAzg0uGcE5tYRWbsad26MqIMscOOcSpDXWwtEEG4EdDniZNFfCwHJCd/zt3/4tGyH+4Ac/YOJwYUnwClGcoyfC1ZULc29vOmcAOT5yTrUwJflRU41ok+85+RpOjx1bPwsOeKmAtCt0x9e+9jW57bbb5I033mD/um9+85uyevXqBaLuKABF8sfG7TUKcz73jM6W0s3w0KrqbyZtmJmvQKdA6dYdkspxFwRIo1MtQLmzs1Pa2trkW9/61gKQ4GXm5nbrZp2/+ynMe/y1taIt9DVm4Fj9zTx3iSii9KijVIDSjfs1leMaARpjyLSXdM4i6ZqaGqmrq5NQKCS7d++WP/qjP1ogIO3GrVXYh/MZWMiRtDlKNlMWMZ2ClhBUc2UPwNIDZ+N1tHc851d+ri1SOWbcNqA7tFsrk3dYTjhp48Q99thj8p3vfGcB0B2ZvIzu3rzzZ28Ldc7nipaNUbP+9xmgVrCr/79ZfGe+M9IH6VSA0o37M9XjWkXSmSwJz1kkvXBAuvCp7cYDlfo+FipIY8aszt0IulZgbTeCTv2KGF8Ldl4l6R/Jeg+pgLQ5isb4OcvzUSdtBulvf/vb85DuWMgAkalHy+5+F+LcmyHPik+2Bub4eHqu6Dj9yDnXFIf528HuHRW3nYbWBGkP0h2uqDvmfyS9EEHC6e2e6fUXwjVIBMyJImn8PB5oZ4iN7H31WcXzmb4b0n05zIq8TcZKmbzbCpx0Ru6O7N3wGRl+Xu40k4+JlyfECqidjzeVz3/nR1FbzDeQzvSd5wmQzn+6w3iZ3P0kTPVBWJjbZfpx8cKsJmJyE6k4ks+JWd/h9llaPRHZfCmYzyeVY1tF0tmQ32HsTkE6I3RH/oP03Fyf2zd9YX+JZiA5IM3fuXP+9ZZpcE4016mApFvXLZVjWwE0xuMlkG5paZHm5mZOU85BGvrqgwcPyhNPPCHt7e2W1+6HWfWTNkY2Cxkk3HqMnO5noc25VcRsFSvam5dUQMvpFdLXz+axrMaY7vHN6g4vgXRra6s0NTUVQNr65rT3MKR6Yxe2SzYDC2H+nUfJyWYtF8CZLkjaPae51kt1DGZ9tNciaU+BdH19vRw4cMAjkXTmHh43bsj5v4+FANBGKs29fEeqYJXqPZXt47kZSZsj6Ch00VmqNsR5eIKTzs+KwwLNkeoD68528x2grXTO7pxzLgAzF8d0A6hnKVGMGmkcIMOFLAWQTgstClF0WtOX8sYLYd6zoxbKBnBm4xh2bqV0xjErktaShtkoZEkFpF1pRGucVHh35J+6w52Ixs7NVVjHagYWwvxn7mWUDmClcj9m+3iJxpjKOKyUHfgZkoZeBemMqDvyj+5YCCCRyuOY6W0WwrxnPopOBaycXtlZNIHTHbi4fjrnmwik/RrVYfjDxRHH76rASTua2oUAEo4mJEsrz+d5z1zEbL446YBVKhc628eba4ypjiVO1eETiWo/8DJIu053fPGLXyTd4f3OLPMZKFJ5BLO9zXye/+ycW6pAlcqVzuaxko0vnajeio/G1dI10oVIurpatm3bJg0NDYKKGmgBcyPBy85DlOxmW3i/z16Umbu5zbxKKB2QSnVevALS6YwjLorWJkKfSy+DtOuRtLdN/wvgnOpD6s52833+s3d+6YCVk2uZixdCsvGlcu5W2+hUh9cj6YyAtDfVHdl7gJLdZAv39/PpGmRO95zs/kgFpJLtMxP8bzrHTLRtOudujKSN+zEqO7xIdxRAOhN3UmGfphmYT+CsP8bGGDO755cOUDm5NbN1HLtjSmc85oQh/FX1n2VTfodz9YS6w3uRdHYfIrs33cJZbz7Nf/bPJVeUQzqgmKl7O9UxWSUM9TEalR1ejKQzopP2Fkhn/6HK1A2af/udL3Ovn4cOl9m/EtkE6lSBMNOzks647IJ0Nu7YvIukM29Vmo1pz/TtmY/7n6/znpvzSgegUrl7sn28ZGNMdzxmZYf+b3PSsBBJZ02Cl5sHKdmNtrB+P9+uQfbPJ11gSuV+y8Ux7YwznXGZARrHSwTS2bjKeRdJu6+TzsY027mtFvo6+X4djOPPLc2RjTspHRDM9PjSHdtcVEe2lR2eSBzmpuJwIRRJZPpRcGP/+Q7M2fjYtTfP6QKTvaPMXitXx51rvOmMada2BlUHjmkG6WzcAQswkp4PwJDqI+W17fL1WmS+StDOlTLG6+kAk51jWa2Ti2PaGWs644qjOgxeHfpxzcoOL4J0RnTS2XfBy1dwsHOLen2d+fQV4437KB1QSuVuyfbxnIwxnbGZaQ4jFz0XSGcaqJ1G0vMApL3xYDm58ebfuvl6DbwxbqO8zhjTZ+s+SQcIMz3GdMZm3lYvA9fHbKXsyDRAp8JJ5ylIz6foLdO3eab37w2gc36W3ryH0gEl53Mwo3JIZdtMb5POXFhtawnSpts3G3fFAomkszGVmb4F833/+QjO3r1v0gEkJ3eSWaeSreM6GaO+bjpjs0N1WCUNC5G0azrpfASIVG5Tr26Tj/PvTYBOB4jSvTtyeexkY093bHPJ7pLx0UY6JNk4nfxef0E6jaQzUhae+cRhPoKEk8vp5XW9CXbJZ8yb90y6YJT8vOPXyPbxnI4vI1G0haoDx7FSduiRtPmLI9XzsNou70DaXln4P5pqhNycssK+nM2AN8Fu9jl4e5y5ktsZk5TOrnt2107nZTJrW5M2Wgdio9G/8ewyeedgbMeOHpE/+/M/mzWhd9xxh2zcuJHNUPBfU1MT18lI4jBzBkuZnL7s3oT5dbR8jZ71x9Fbs51LoEwH/LI1i+mOMZmqA+eRiI82R9J2Imo76xjn7sjRI/Ln8xOkCwCdrYck/jj5NO/5NNbsKStyFbWner+6CdJmRYc+pmQgbTV28zw6uduM2zqlOzISSbvPSYPuKCy5mwEnt2MuRqmPz2lMk92xpgs+qY42V8dNZbzpjNUOzaGPKREfbTeSTqaSMX57Gr+c8HNPRNIFkE7l9vTiNl4H52wxielfm1xEs+kAXvpnnPoeUh23XZBOVMSij9juXW8nJNDHZCxSQiSdc7qjANKp36De2DJfOGi7j5M3ZjVV8Eln9Lk4ZqrjTXesjkDaxq3j5CkwHtscRRujc/y9ANKp3iGF7bQZcHJr5nrSbDxpORpiLiLnRDxqjqbA8WFdA2ltR4n2NxcfbYymzTSFVVRsJNoSfdeZAbxAdzi+NQobxM+Ad4Fv9pXKn7GmC0Cp3qW5Oq7d8br1MrM6z0RJw7n4aKtxG6kKPSrW15trfo3bGf9uR4LX0tIizc3NPExGilncl+AVEod2b/r01vMq6Jlv9/TOMhtb5wocjdFfNs7TjWO4MVdx+7DQRRvHaRekzeDsxrmmQncUQNqtmZ83+/EqUBs/RL072W4ATjpnl+vjOx27G+O1y0XrUXBRjm9xp5x0AaSd3lXzdv0c37lzzquXxzYzcDcAJ53bK9fHT3Xs6Y7bHEVjHOnw0ameh93tCiBtd6YK65lmwOtA6PXxZa84JdGta5XY8upt7iYt44TqsJM0zPScFUA60zM87/bvdfDz+vjUDZFuNJjubZXr46cyfrfGHNtPElUHxmiXj07lfOxu4wmQLuik7V6uXK2XD8Dn/TG6BTJu3gVeHJPV+bkVSTuJolnE4oHbqgDSbt7x835fHrhjE86x98ZmlIvpw/YCKHphDE4fFTfG7CRhiPHlK0gXvDuc3l3zYn3vAeDMtHp3bG4ASyZuH6+OK9m5pjtuJzQH1g3oSJ1sYBn+vdNIugDSGb4g3tu9d0FQzZV3x5cuqLh9L3htPHbPz61xO6E6vMJHYxxOQbogwbN7Z+X9et4FPy9H0W4Bitu3j1ucrtvjsrO/dOfUiubAcRPtFz9HwtDnkUegANJ27pIFuY5H7lDLuffW2IxStrke/lzdRumCXK7G7dZcOuGi9XXzGaQLdEcu79isHNtbAGh9yrkfo1Vkmqmy4HQuez5H0DpIpzuvZpojWRSN43lBeqdfd09E0gUJXjqPoVvb6o+C8U+39u3WfnIPzsYz8ToA5nMEnYsoWj8mClgS9TN06052sh9PgHTBYMnJJcvkut4CwcRnmrtxGoEv3Qgvk1dS33c+A7UbY893qgPXsQDS2XhSPH+M3IGevanJ3fj0aNmtyM7e+bqzlhsg585InO/FjbGnkjDESL0ivSvQHc7vm3m6Re4A0N6E5n58VoDh9Sja61RMsmufLkg7BWgj/+0lPtozkXSBk052y2bq9/YB8MRwsZwcCcqvtoQyNRjTfrPPjRuBzXz0dEEjS5PGw+TTWK3mxa3x200YGtfzkqoj1Ug6I+qOAiedzUdYP5Z9gMYW7w+U8L/fXzmU4cHq4zISDRk+pLZ7t8AhO6O1PkrhHNS82AVo87peozpSiaQzAtKFSDrbj7UzgM4eSGc/etZnPt8SgokiUK/TMHPd6W69YFJJFmJclN45fzQy/vA6TRwWQDrjlyTTB0jtLtzfXyrvDZTIH6wazNAAUxtXOoPJd97WfO5ugVw6c5rOtm6N3xxFz7Vf/Xf4E1SHF1zvzHOYc5D+4he/KH/8x38sa9askY6ODnn88cdl7969UlZWJtXV1bJt2zZpaGgQNFpsbW2V+vp6OXDggDzxxBPS3t5ueU/88B8LPQ4TPyzOwXBy2id/fbFGzoaC8v+09cqi4ul0nkWLbTOv0TbzzbM+iV0+o1zszi2Qy+expxpF45y9yEd7hu4ocNLZeizmBujrk34JT8evE4mK7Ostk59fL5NI1Ccbqybl11tHpMIf/zgEi6JSH5xy4XPR+UvEKqI0w77VDOczNTCfomj9Tkr3ejgBaONLGtuheMVrqg79Guc8kn7sscdkPoL0VFTk2kRAzo8GZdpGiFMVmJZ1FWHBn+4viYEvNOWT9wZK5Y2eUjk3WmxrrInGt6Q0IrfXTciu+jFpLpmyeRqpgbKZQ0a0fy4UELxobEy3NJVMyerysARZWpa/i51z9fLZuU052aU6jDSHHkV7qcrQeM2cgnTBBS/BHQ8g7g/75cJoQE6MFMvZUDEBAyBoZ8ENUu6PyuqKSdlUOSmrysOyrDwipUVuPIbxY8ALpHMsIIcGS+WdvlLpnixilOzGgr1UBqZlY+Wk3F4/LjdWTUqlKepWx3F+PONMIMK/Mh6Qs6GAnA8FOedDEZ+EbZ5HcVFU6vBirAzLhsqwrCyLSGtpxJOcpNV1cSv6dOOap7MPN+5uY1RsHEt0jp0bQRp3ohdVHalG0gWQtrgjAcR/fbFWLowGZSTik2mbQJHo5sZNAxCpDkzL51tH5K76sTSeg9mKiVe7y+VfrlXISKTIVtSZ6sEDRVFZVRaR/7h6QGqDib4QZsBaj6riHjQNzo3P24nhoPx9R5UMThW5M98+kbKiaWkonpZ/v3JIVpRFUj3lrG/nFshlfeCmA7pxHqlG0V6mOjBNTiPpgrrD4m4eCBfJH59YJIMR97+dP98yIvgvtcU6Wv3x1Qr58dXK1HbpcKtFxVPyf6/vl8ZiM/0RD876bs28pBVPua+3VL7fUTWLP3c4NMvV//O6AfLuXl/cADWvnKMb52IXoI1Rt74NomiveEdbXROnIJ2RSDrfddKZBOlbasdle82Eq8/TR0Ml8m5/qav7TLSzcv+0fKZ5VGoDAOnEUbMTbvLUSFB+2VfqGkVjHHsBpLNyW8QO4gZAz6I7onMb+hvX9zrVkUokXQDpLEfS2X1kCkfzOki7BWpeuNJunYsTVQfWNa7vVW208fp4IpLOd3VHJiNpLzxMC2kMXgZpt0DNK9fTjfOx2keihKFZ0YF58DrVkUokXeCkC5G0V57xjIzD6yCdrpY4I5OWwk7dAOhZNIf2A0vg1sYY+11UVRd6VRudTiRdAOkCSKfwSObPJl4H6fyZycQjzRVAm0GdVAd+6FwNmtXLUKA7XJjuAt3hwiR6ZBdeBWm3gC3X0+zmeZgVHZaRtYGDjtEdWhTtZW10OpF0RhKHBU46149O4fj6DHgNpN0ENS9cZbfOxypZ6ASkAz5vmilZXSNPRNIFCZ4XHp/CGDADXgPpRMCTr1crIyDtQHKHpCKLV3ze1kanE0lnhJNeCJH02oqwtJbkTyWbcxDwOLEnIuPTPvlgsHjO0nGvgLRbYOb8OmZmCzfPx67kbpaaQwNzRtF5wEXrV8ITkfRCAOnfWzEodzekU96t31V62UdmHqa59spq9+hMniX+YbEAaY9JEZA7+PaJ+jkrQwsgnbn7yg2gThegWbySR1E0rkYBpF24J+0kDt0B6dy8/gHOxFvjE6JjctzPLIBa/70HALsA0i7c7Cnswg1w1g9rThYm2rc5itbvXdAciKK9XAZunmI7IA2//ebmZm6a88RhXV2dHDx40FOm/9kB6ezTCXrkrBDaIFWaFcz75v69vr7xzxQe9nQ3yReQdhPU0p0zt7Z345zsRtE6j29Uc+jhDaPo3MQ6KU+lHZBGQ5SmpiZvgLQXO7PkLUgbwdcCSGNmfubfGcOaRHd8IlbGGFknum3deKIt9p1NkA4EAlJSUsJRhMOTMjkZtjxbv9/P9Xw+n0QiERmfcNenJWVkcGlDNy+leV9WlYWJeGj8XOei8ymK9gzdsRDUHenQHaGpItqfwqcZXtCDYb/UBKdlKIyfRWlriht2KFIksAc1d02ZmPbJ5fGANJdE6FmNZXzKJ53jAWkpjXD9kaki7htNB/B3/B74i+Ng3+NRH61TYa4fihRJOdaLqHFhKfIpa1X8rCwQjflgD4aLaKwPoyUswxG174AvquxLfSIjYXyARqUqEJWBSJEEfeoc4MeN8cBTG1vDr7tW7/6SwtNPkD5ZLxhTosUtTnr16lVy2+238TBHjxyVo0ePWR6ytbVFdt2xS4qLi6Wz87Ls3bvPJXj0xm5SuEyWA7cD0HoEHfenlizEFc/HKNoTII0eh0gcrl69Om97HGYmkp4Jcw8MlMgr3RXy9VUDcnwkKK9dL5dvrRmQPz1TJ19oCcnWmgm5Mu6XJ9qr2RHl91YMxW70sSmffPdStZwMFbMTCRrJnhgulp9cVX7SJf6o/Ke1/fKL6+XSE/bL15YPyT9frpT3B0qkwj8tv7dqWIbDPnniUrX8h9WDBOkfX6mQz7WMyovXyqVnkoW17Hv460tG5OnOCnlw8ZjcUjdBMP6vZ2tlaVlEfnPZMMtwn+qolPf6SwTYfkfdhHy+NST/fLlCpsUnv7l0WP7yXA0bBTzcNCb/55FFdAD8N0tH2L7r3b5S+ebaAfo+c7FCACuuXJsNvACYOJwLpNcPsGFBuksBpBM70Tmd23RoDm4bFQkU5R8Xrc+TU7qjIMGzuMMyB9LqYNj/Nz9eJH+wakDe6SuTxcUR+UJrSP7DsUXyG0uH5ebaCXmzt0z+sbOKd+Rf3dQT64YCQPqT0/Wysjws9zSMy03VE/I/ztXK2FSRfHnpEOVobRVheaqjSq5M+OUbawbl++1V7HryiYZx2Vk7Lu1jAfnzM3WyvjIsuxvH5Pmr5fIf1wyx1dZr18s4RgAzouX/eqZWHmoalbsaxuXoULH81fkaqQtOy79bMcTtv3uxWq5N+GnWj24wf3FDH4+Hh+n3Vw7JfzldR5AEeH/l0GLu86HFY7K3t1Smoj75kzbNm9pM0Zs5c6vrBJD+OIm6owDSTjE04fqZiqJxs1jtO47q0NahLtqXv1F0KpF0RkC6QHdY3efxKARgRSQIV+bfWTYkq8ojMZDeVD0p//18LekJUBifbRqR+xuV3A+NZV++Xi4vd5fL8rIwQf2vL9QKfKo/1xqK2Rb8fXuVXDWA9IH+UllcEmGnEjQzeOJijVQGpyQU8Qv6uXynbYBG/oiqsQBUQxGf/OnpOoL0nfXj8udna2V0qkhAtyDa/9KSEYL0+wPFfEnct3hUvrIkJH/XXkkABkjj68AI0rfUTlDbfEfDuHw4WKJAeq7+iYmi66hw/rwWSbe0tsgd84zucAucLT+W7AC0pkQiZ60BdL4pOoyI4DSSzoi6owDS+iWZ3epK/817AyXyvy7WMOr9xpoBKSmKxkC6oXhK/tv5Ogn6phmd1gen5Q/X9pN/RqSMTiy9Yb+83Vsqf7WpR57uqGSTXLTmQq/DhxaPyrOXK+NAGpE0dN2bayZJpfxDR5X8HyuH5E9O1TEy/s9JQBp9A791vF7qS6YlPOUjb/6nG/vY9qo/XMRoemNlWH53xZA8d7VCDvSVsDnAT7vK5e6Gcfl08ygj6W+tHeCLZ0NVWP772ZrkIG28u00Jz1ji0AndYU6uYv825IR26A4MD5z0fAPpRExUKiF6HOBr/0gURRvVHDrNoUfRvGzZF0ilcsqztimAtAvT6D7dMftuQkT8vfZqRqS3141z1P/zQo080DhKoAWf/GjLiCDJCIrhq8uGZWV5RMBJ/6C9Wk6MBGVz9aR8ZekwE4M/vlIpJ0eCTCb+2+XDcmSwRHrCRfJoS0he6i6XI4PFPMavtIRInYAT/vcrh+Vgfwn56i8vHWHiD62ssIDeQEXfU+2VcmvdBJOY50YD8qUlIdI1z12pkIebRkmBYFlbEZGXusrk11pCUl88LU9eUhTL+spJeaw1JHXF0/JfTtXKV5eNyIryCPfxd+1V8lvLh+fol2ghFdRBVaONUo6kE3HdCQDbDZCG4qOhoYFAXlFRznkbHR1jgrG3t5f/rqmp5jpYoA5pb++Iu6OrqqqksXERfzY+Pi6h0Kg0NNRr+xqVa9e6+HeoUXAc/In1rly5yp/r20ejUenp6ZHh4ZlWbmVlZdLSorS5/f390t8/QBqiyOeT+oZ6aWlulorKCipXJiYmOLaeHjVu81JdXS11dbUCtYtx6e3rk4GBQf7Ijk+0vg6oOIByUJPc5StA47wLIG15yzj7oXsgnTiStj0ii12k9/npwphsD97hiolkfnyiZ+u6HUXSVtrwRMOzAGojSF+/fl16rvfEtjZej8rKSlmypJXgZFZ3bNmyWW666cZZR52enpYDBw7K+fMXBJLU3bs/SXUIQPq1116Xvr6+2Da33HKzrFu3jv8+cuQoQfr222/lv43Hq6iokPvv3y34s6urW/bseZ3r4Dxuv/02mZqakoMH3+Mx9WXx4sXcRgHJUTlyRClYbtp0o2zZvNlytg4cfE/OnDkb+x1eAlu3bpYVy5dbrv/Bhx/KseMneD2T8tBGmkPz56BHB/acp1F0AaQdYkKi1dMHaRfuoAS7SA+g9TN2YXwuzXU6u3EM0mawNx5cn1gbkbTdMZtBevny5bJr120yMjIi4+MTEgj4pbZWRZuILl955RWZno7KPffczSgYy4kTJ+Xw4Q/4dwA3ABxAjuWnP32JUTRANxMg/ZEG0kuWLJG77vyEjIwMM4IOBoOMyBGlj42NyU+ef1HwooE+fNftt/ElxamORmVsfJznV1KsvrgI0sdO2AdoDahjyUIdpO1eBA+u5zSSzkjicGF7d6QJgHNsnh5AeziCTvFBsg3Serdwi2g8dmgj320xHmMkjSgUoGS1gAoAeJlBUwdZgNvQ0JCEw2EpKSmWW2+9RZYtW0bwe/PNvaQPVq5cKYiYAYaTk5Pyr//6M1IWjY2Ncu+993D/iK5ffvnVWGTsNkgfOXpUjh45RjAF+NbW1pD+wHgCgaBs2XKTbNywQb0sfvayDAwMkIa5/77dUlRUxPG+f+iw9Pb2yapVK2XzpptiIH1Ui6TN84djxe7xqFBLr9Md0OYzWYiN0nzEUrzdXNusANIuTGXKjStmAAAgAElEQVTqkXSad4/F5ukBs3Ey4ncOjm9s2idlRVFKmvJxsQ3S0EkbOWir83UQSV+8cFEuXryookXTxIFPvvHGGyzpDoBbZWU5wRbANzQ0LNXVlbJlyxZWMO7bt4/UBED47rvvkuZmVRb83nvvy+nTZ2Tr1i3cNyLUDz74kFH2ihXLmajEy2FwENH4z0mTgNv+5CfvSUh3YB+XL1+Wvr6B2BlUVVUSULGA7tAjaewbL5empsVSUlwioVBISkqL5eYdO7juG2/ulcuXr/D3AGks+Pdbv3ybY9mwoU1u3rF9BqSPnZh1u8UBtAjloDpA617R4KHz9FaNO98CSLuANlkH6YyCsx56zISRSAK+2l0up4YDsrIiIg8vHp0pKHFh/rK1C9sgrUfSRlQ1z7kZbU2JxUSJQ/NmidQdADqA1ebNm2KRNoaDiByRpxGk8fM1a1YzysZ2iK737XtL7rvvXkFCbnR0VF599TX+CWD8xCfukNJSlfDt6OgkWMMTB0lA7NuKk052jXSQxvHXr18nWzZvIt2iL/ia0JOCe/e9xePW19fJvZ+8h2NBxH3o8IfS1d0lq1etio+kTSAdp4c28NCIpMFB56OJ0lzz6xSkMyLBW3h0R4rv9wQMRDrR8+iUKvMuLkIJOFTY8WND0QmqBs+GgrH7qKV0Sv54HSr/sH7+LCmBtPn05kpWGkB99ZpVcttt8WXhVtcpEUgvXbqEES+iZCT7Tp06RQBesWIFwc0M0oi0Ab56NI2oed26tdweUTWiaywASnDSiKgTLamANOgOJA5ramrk4Yce4HHxUjiNJGE0Ss4ciUYsOkjjfNrWr5MdO7bz3KyWwx9oiUPDL41RNKJn/JtqDhFaEOhF//ms6DDORd6BdH674EE6l+wpTwJ62r2cDjDjhr4wGpSfd5fLx8PF5PKwoHz7wcZR2VozGaM0To0E5S/O1rLE27j8pzWDsq023gwI+wXoQ5/tRUokJZB2erm09RlJ6yBtUD6Yr24ikIaqA+oO0AwHDhyQ8+cVXbJhwwbZvn3rLJDG73QlBv4OzhrAjYTj/v37SSfoS3l5mWzbto2cMEAbUa4uzcO/E6k7oA65dKk9tp/Fixtl167b+W8dpP9/9t4EvI3zOhc+IACCAElwFylKlERSlETtu2Rt1mY7ju04bVK5rXt729y/e3Pbe/t0cZLmttdpk6btTZqkbRJ3T5zFadIojrN40Urt+0qJEndJ3BcQ3LH9z3uAgYbDATAABsAAnM+PHkvkN99827xz5v3OeQ/kHXYEvEdu3LxJ167d4N+DR39yz64ZII1/AMy3bN7EXwIo4N/N2dlkDVj6UpAOBdC4Fu522HfYqZkC0BhXtCCtHxzKYKgyumNEuei/2GMgAV4bZwdz6PWHeTQY0N0QDwlBMs/NG6cPLRjjH8OChr8ygmKEYiAf/VGdg/2uhQJNj9cf5NGlYQuVZnvoozUOzVEiMYG0zHrL/khykCimOwBu4QSW5IJZwCWDU0bp7e3j6202G61Zs4rgtie1pFEPtAFc4kBxCAX+zqA+AMTiAssVdAT+jxeB4AkSqwueANKLFlWxZwdK/8AAg7TVmsPUTXFR0SyQhsTm7l07+NATh4YNp8/QkkVV/IJCEYO0HEALljR46KC73RwHaZ3uSBZIhwCHeCxoNImAkS+2FLAeR6gChbo/qHVwtCGCYb7UWkDXHNnBQ6/FNhf/HpGNTWNmqsxxU9NoNn2p1c4CTCjPlY9zwIuWSlQgLfXeUMJQiQ4T47WkwR3v3r0rKHcqzGMoThq/B+CuWbOa/6AAfEFziP2SQ61HtH7SGGq5yE9aAGm8QNjf2uYPvhEK+iJQGgLdAQ+QXTt3sicIvFdOnDzFQTT1ODjc7D84FEB6Bg8tojjwc8HdLtNoDmHuorWkkwLSOLWGVQCLAJ9lOAFH5gG8ddNXT1qhJZ3gQ8E3HuXRD7pyZf1OxQ8V9ED+YKmDZUOhdHe030r3xky0yOqmvaWTZM3y0rE+KxVke+lg2QRB6+OLLfZgu0+VjdOvLBpl7RCAvhY+P6MC6XjeLj6ihVULaevWLdzK7duN1HjnzswWA6gDMEY9WLIAqDNnznI9ANrChQsZcEFPoIDjbW/vpJoav0fF2bPnqE8UJIOfgeL44Ac/wDQC/KuPHTvBB4ORCqIH9+zZxVY62oT1jVIVGAcscXiISOkOvEhQML5btxqDvPnqVfWENjHM8bExDpzBgSLK6bNnqburhzasXxf0DrndeIfu3L1LHreXli6tpQ3r/Zb0jZu36PadJv47T5lIOAn0GgDaKHG3U/I+jTQfWvq9JkH6+PHjvMBzDqQTcDAo3Wyfbiqim87Hp+6hNiPkQD9VP8ga0dLi8hIr18Fq/u3qEf7MBAD+U3s+XXFYWPf6j+uGqcbm5rBxAPW+0omU89RJA+kA1yqI/sNzgUX/ZQJfpKL/4JLFBWAL9ziApMMxwiAoeGagrpTGEIN0a2sbgz6s2EgF7eKZw//RJvyWUcTJC3A/uMgJgGlC0EmAO552TZNLlNgA40K/vR4vOUdH2SsFdA2K0G/cT3h74wXk8/oYiM1mE7vucV3MncsVfPkzvQGf6EDYt+DNIQCzFoyBSHMd7e81DdI4KV6/fn1mWNJLRujJYplEtEkAZvGmgBQo9KQjFYj9/2X94CydDDwch7tsdHY4h36reoSWWGdmQB92Qajfw8CN8i/teazlAK3pnEDCgUj3TtTvkwnSs2Axgl91vGOGxwcAFFw2Du8AtG+//Q4NDg7F27Ts9ZFhP/JtpW2EyrQSpDpkABqWdDCFQ4b4RUtnLlqQxsHh4cOHeT/gILa5uZm/sBDQ9Oqrr9Ibb7zBWityRcaOIDp06BBJVfAEuiOjQHpxCLpD8m2mxuYP93h8obWQFecilQU5bvqzFUPUNWkkS5bf8wPl7KCFvtphZzEnaEjjIQFwN4+Z6PywhdrGzUyPQHyp2uaizYXTTJHAuk51SThIi4A4uI5icBYmQOVFRqj4rl072MLGARx8naGxATpEiRUd7bqo0X25l9gs0BYF/4gt6KD8qODJgQEEnqNMozowtFhB2v/15UgcSAt0R0Zb0qIdpcbGj/ywGehofw7LjgoHfKGugSveoYVj9Fp7Po1MZ9Ef1PmzskA032jw0ceXDdM8i4eV7/7zYR6dHLSwv7V0HLDIIXl6oGySvT5SWRIO0oHBzQBo6ZeS9EBShQmB5YywcCFYBFbSyZMNMxTrVLgNN6HWPp3Rjox4kvSgEK94GAMoYooj+AhlqBWtg7RKOzcqFzxRZBq82mQ/L1ToF4T2B6aRt9DA4GhlBUgfp8z6cpudro5kk0/kVie+JYJU/jSgF900ambfZ/hOI+UWJEdxUAh5UzcAuiuXftg98yRf2n3whLuKJukji52sK52qkmiQlh2ZAMriQcsBdRwbAZ+yCH4pLS1lL4n795v5MzcRRY3Vi4rmCGhyMED7AoeEAYpjLgC0DtIq7WLwsK80lnAGk1DlN8BJl8zkpNXY8KHuh0wrR/qtHKgC/elfX+LkRJwoSAYLbeZzQ7NpjwVWN/3OEgctts20et0+oo9eL6Vxr4E+tWKIqqz+Q8Gvtj326Ag3nUiQ+2uLnJySK1UlkSCteC3hkZCVxdGAcI0LJbykxhxB8S4ry0iQSo23KB5fhBvJURpS8zyAxwzKgmgSfsaeHAHDRsxD45aZSHMIU6nTHXHtXr/5oxSk95RMJMxyFg+jZczMqatgNaMg2/bv1ozQhoLHngOwTHCAeNmRzSmu4Gq3PN9Fmwqngpm+xW2+22dlYK/LddGf1A0zzfF3LXb2j1ZaYKF/bvVA8FBR6XVq1UsESM8yiuUsZyIO5a4oL6fikhIqLSlhIaMLFy7RvXv3/LxxHJa0MD+gO4Twa9wPljVEmXDGIxbrj2U+EwHSYQ8KAxQIMtijiAGaIwpFyJzJAJ2WlrS2wsL928NPd0S2pJMF0q0BkIbFLID0b1UjYe1sK9brM5DwIJhDUBEA5M83F3BWFSFIJVS4eCQA+MzKAaqypoabTgRIC+MNBWL5eXm0bv06qiivoOxs8wyNCsh1vvfeUZqcmnysFhADGsIyr66upmXLlrLbqiB9ir6JFfAirU2o38fQJdmmlPDQQS464GbHiWSzHlvQQYDWQZp27txJ9fX1HD+CP+XlfhVEwbtDPzjk6YgepGN9UKK5DsD7WoedPTFw2LctQHfAosamB1+Nwz+I0aDAqoZ/8096bTToyqKFOW56Zt44Z/cGRYJ8hB9vLGb9jj9ZOkxrCqY5X+I/tD0OP1bav9+vddAWieaH0mvjrac2SEcCrwK7nXbv3s3+wkJhH+SpKXKOjHBwyCBcoSI1FGHg0Pmor18xQ3UO3DQkQuEr3dzcwr7JsRS1zjkj8dBBiiOgasfSo7Cg8UcUrCLmoUU4HcvQ0uYaTdAdUhU8fJ5p07tD3qk5Gks6GTsDB4LgjjsnTLzJF9ncQQrj9KAfjMstHvr/Fjs5oS245X9qtwctavTRbvZy9u519mmONkSgCkb/1fV9LKB0asBC/9BWEPVwfq/GQVuLYgOMqG8muUBtkGZLNUSnTEYTp6lCdhUUAHNnZydBW3p0dIyDRby+gFtiHCANN1WEYQuBM/CFvXOniXMgTk5OkMvljssNL46uzZiZYDshPDlkLeiAYJIgmhQEZRG/kelUB8asg3TUT/7sbcEgfaeEHGGyUOPgEHRH4ovfq+POaDZV5bhpXo5nBsf8V/cK6fpINuUavfR/VgxzROGf3Snk7OHSsso+Tb9f7WCrHAlo4fv892v9ufqax8z0F/cKaUqijhdpfJlCd0QCr7LSUk5rhXBvWLTHj5+goeHh2SKIooYMWQbCfyjSA0VEAgraF6AwBP/nzZs30fLly7g+fKMvXbpEbndkOgkUSbgSvL/BwMFIbOmK7itcK+6X3CEofm8GzQNzwUDkcXs4glAobKkHxoa/z7CgRYEqPF6Buw98w8InXHA7xJjd7sftCu0L45T2Xdxv6XzjGrQtiE95PG5Fcxpp78f6e02AtFwwi/Ys6dDv7GF3gJMOA9K/LuPdEeuiyV8308oHbfHD7lwams6ifWUTtCp/mg/s3um10ve7bbTY6qH/WeugljETfa65kN3spKXI7GU1O/hVt42baGmui/58hT9SCe3+XUsB3RPpTEcaT6YcHEYCaMwDVN82bfSLBF24eImt6Mr58/kLEXn+ent7/Yd5IpdMaFYImb0vX746g6JAHkDoaAA4urq6qa2tndv+8Id/lq1ohIzjRQDFOSF7OAIZcB8paAPYEJkoZCCXWzfcH9Z/ri2XVq2uZzCEpgfc+4SCzDFr1qwMhqlL+4wXVN3SpaxxjazhKDjI7Oh8wBogAGuMBzKl8wIZzQV6ZQb3HLju1q3bPF/oCxLXQnEPVJI/y8wItbS0sEaI+GUhJN1F2DmuF+YCmih5wT6NsO4ISmlpCacjw8ErwtjxJQK/c+h5Q6UvFUUHacWzLgExESYG6Y6Ug/TswQCE/7nDTnCh+28LnbQi388zCwV+0H/bXBD0BBG3UJbtZSW7/+jMpSGXkamPP6p7nD7pxICVvtqWr4hShQveryx00r4yfOYT9UwZ2Ye73OIOcuOKlyLGimrRHUpAetfOHSzQjwKFuNWrVrHrnbhA4e1eU1MQOLY/sY1qa/y6yt///g/YAkeBJ8izzz4TpDQAGBcvXmaAev7557hOd3c3+0hDt1lcAF6nT5+ZkUEcoI6sLYhUDFVw/9GxMc7Y8tTB/fxF0NzSQmfOnONLMBbw4BBJEgoSzHKfDURFhUW0d++eWWp4Ql30690jx2h8cpKe2LqZlgb0pEP1BxrX77z7Hh+K7tu7J3hIJq0Pbxkk4hXA+OWXf4GrIN/iu+++y6CLQ1YBvPGihL4J3BTR9oc+9DMzDl6F9icmJtlLBllvkl10kFY04+GZr9Rb0jP7B7oD4dx4WubnuDmABOmv4Dddn+ei5yvGWHMDQSY4RPzMvUICWEvLvpIJ2lI8xZ4dOIDcXTLJPLVQIJz03a5cejNCMAsOKXcUTdGvLnayqx+U+BD5CLBele8iUEHWJOh6qAHSSgAaq3HgwP4gkIjlRZHxWwBr/ByHh3fu3OUplQPpnBwLS5YKWU1QTwBpnOYDbFHQlkCHTE1Nc9Ja4d8AxCNHjrKKngD6uA6Kd7gOAlAoAGKhb5FAGtbvxg3rZ0ipCiANmVJQPUVF/pcAEgr0Dw7y+QjGgb6hdD58RA2nz9HaNSupJvBCw/yAakCB9gRAFaV/oJ8aGk7T+nVr+eWA0tXVxckM2LJevIgVMjGea9eus/IgihSkUQcZbPCiwrjPn79AHR2dQfpo06YNZLcXUF9fL2EeMcdCFhvQSYJKoSLYUKmSDtJhJzIEOAd+LDyw/oc/PCedOLpjZh/BHQM4B6ezGIQRbbi/ZJJ2l04yr/xmj42mPX5VugNlE5Rn8tHlYQt962EePZo0BvPG4LARh3w4fPxcs/+AcE/JJAOquMA971sP8ujicDZb29JiNSIsfJJ+pnKM8ow+ejhppP97tyhouduMXg60SYbHR7wgrdTTgQX09+9j0EDBIeHNmzfZCsu2WDiH35IlfisbdMSpU2cYQLdv3xbMUAKQBC2yevVKWr169QzXPQGk0QYSBqCAc0VygNu3b/P94CMNSgOf7PAogfh+Y6MfuPCZf/DgQaY7+vv76fx5f2ot5FNE5CKKALhyljS8VgB0AggLay5cA4pj2za/TOuI00nnzl2gnt4+DqypqCijnTueIEt2NoNww5kL1N3bRzmWbPaFXrRwAa1ft4avRbBPU9N9tsxR1+v10PuffR8DLKgX0DvwWsHLCC8cfG0A4GEVHz9+kn8nBmnUh8YJ5kZwTbx7t2kGPQI6yv9y8PPbaO/FF1/ge2Ku3n33PfJ4kqtDowmQ1q53hwxIi2iO1IL07L7ddprpb+4XsnUsLvkmL31kkZO9KpBp5Wud+dQxkUUr8twc3g1Pj55JI90fN1HPlIkW5bip3j5NuUYfvdtrpX/tzJcFaSGvHLZs87iZbo5k0/URMw1Nm6jQ7KHleS6CLjWAHiHkz5aPs4X/6XuFhOS2/BBk+ejXF4/QjuLEe3xEC9LC+kYbZwKhIyRYBcChIAt2R8fjtFPIpH3wwP4ggMJXGsAiBWlEDCI9FSxFgDjahaUrgLQ4XRZA69ix40GrGPcVUnDh79CqPnr0GPcHNAc8QvAyEVuHyH2INlFCWdIXLlymPXt20vyKCgY6WKOCdCqD9PgYg3D1Er/m9ekz5+h+c0twO2JOAcLrAokJbty6QxcuXWE3O8xzXU017djhzw2JjDbImyjw9rBod+/ayb/DfA0Pz9TJBmePvkBHGyANP3QBpJ1OJ78k8WIDqMN6PnXq9KwDWswN5gBz7/X6WEUQCXrxQhIoE5adTWJRAtLQ26+oqOBeJcRPWnsgHQKcQ7hcpc6SftxPaDzDTa5h0C8QLy1IdQWNZxT091/b8+miw0JlFg+Ha8OTQ65891Eufa/Lf+izo3iSfqfab0kDkE8O5rCg/8sLRslmkicCEPQCUEa9P1rqoKV5Ls4MA6seBYeRf1g3zFZ2oku0II3+xNIrgCpAGBYbyvcPP+aX8W9wn9u3bQ1y1rDOwLmKQRpW39q1axkcAISITtyyZRMDqwDSCxYsYN4XRe5THJb8008fZJAX5y1EbkLQMQB8HKZdvXqNx7lDBNKhLOnhIQdt2LCOr21uaSWb1coghoJrJiYnae+eXRxcgfL2O+9Rd08v/13wha5evJj27HqCwfJ+cyudPHOWqRDs5qVSkL5xM7gtAJ7oY6Ti96Y5yQd+AkjjhQIqRPAGOXLkGNMl4oJDW8EjR+4eWgbpORTMIuMHLYPX0gc3+SA9u1Njbn+aK7jXyRXQHn+3ZoABGpGIcKf7UoudEwCAcni5apRpCRS08eMeG/1c5RidHsyhn/T6gb8+b5o+sXyY+qez6C+aiqh3yk9vbA8Ey8DnWlqGXFn0lYC+x+9UO8hu8rFV3Thq4nB0vBySAdDoV7QgHQtAC+NHWiiBy2w4dZra2/3eGEAqcLIAA4A4gOPd945QX2/fDE4aAkmIHsSnNxTtQFns2bN7Bkjj9y+84D84hH80LHKBX8bPAOJPPrmbwVBsSYM+WRegFM6dOx/02BBb0nIgDctV8KaAh8mZs+do+7YtQUD2W9LjhEPTJYFs5A2nzlBLa1sQoOEavmb1Stq80X/gePvOXbpw8XLQySUcSC9ZvJjpChQArODhIt1zmAP0D3MmgDSsavxM4LPxZfLee0fY20Qo4P7hMYLrwGn39PQwzYFs5qCN5jRIa8OSlvHeEK1+uAc2OSAt8wIR9Q+W9N+3FtCFYXmtaGRJebV+kD7RWEQPJk30u9UjtL5giv76XiHdhv6Gz0fPlk/Qh+aPMT/9dp+VfrlqlFrHTXRyIIfvVJ3rYnGl9nETIXmA4LZXYfHQ/1kxNCuLC+gQ6Jo4Je59RSYvB8skuygBaUiwrsyfjsmCFo8HHgSC1cfh30eOMldsRAh3TTVt27qVq+N3sPrwiS4+OMTvAOBNTffo0qXLhDRbUpBGneeffz8hoAWWIvjoq1evc7twxUN9gX9FIlv8AdWCNFmCZ8ePfvQTtjiVWNLC+NDXEycb2O0NGcAFqxkgDY8QpMnatmVz4OUxRCdOnaZhxwgfFMO6f/6ZA/w1gRfQ6bPng2CLHV4bxpK25+fTc889y9Yw5u3o0ePBw1DczGjMouxsC3P5QhFz0keOHKFNmzYFzwO6u3uooeFU0NURLzy8+HD922+/y2uCLwZw3ZgvHaRra9mXFJkDUhNxKA/SSqyp5IF0eFhrGMihr7Tlk1eiCYaR/eJCJ72/fIK+0FLA7m/gqGtzXeQMWOC3Ahb4hyrHWKkO3h44zEOaLAGkoQ39D2v7adRtoM/eK2QemoGifJwOLRhlP+xRj4F9qvGyuOmwEA4OYcVX57qp1ubmv5dZvByWnuyiBKQ/sWyYVuRPx613hAMoUB5C5m5worDkkHQVQCXoa1y+coW9O5A6Skx3YG7g8wtLF+AeCqThZYGAFrQHoIbFDJABBQHXPRRYi/DuAEDjHsiZCOsatMDhw2+SN6B0BEsaIIkiZ0nj57gHvgzA6QLApCDtHBuj/Nw8OnhgL98P9ZEC6+HDLuYzFi6o5ENDlIePuuhkw2m2/oWnLxRI4/cYI6xa+JOjXbwkmpvv08jIKOXn5zGXjJ/BY0NI8yX17sC64NAToIs24Ft96dIVPig8ePAAz7Mw9zgohHcH/LwxX3MapFMbzCIC54CxGkJmOSSmJB6kw1vRQQvHbeCQb1jB4wEBfuh1IIPKB+aPceQhANblMzDdIYwcgkxfbstnCxuRiM9XjNMHKvzuWtCeFkAa//7qun7KNXn5ABB8s9lAtKloirOKQ8+jYTCHDwVX5E3T7uJJqrJ5qMDk5QNClL7pLHowYaLibA9V5XiSmvdQCUirZUljbkvLymjL5s2zvCAEKxmeBXAX83g9TIOIQRpWHKw8IYAiFEgDuDZsWM8AJRZWEvYELM6LFy8xJw36Y+fOJ9hjAZ/08CqBYSS8LpWA9N2mJubH/ZarcQZIfw+W9OgYA1pZWRlTIQX2/BmeKQz0Ab9l0CXC+IIgXfv4C4QPDgOctPB7fCGAlsCLTuCXxQ8mQBpGnkBjyPlJ41pw+ThkxDzAg+Tq1atMT23btnVWu3iJ4CxAB+mamhRY0jOtZxbhR/RpCM+7UCidHJBWZneCRIBVDGsWGh6LbS5ame8KgqS4FXx+esjAvstXHdkcQQh/6GyDjyCEtK5gehZI/98VQ2yBCwW+0peGs+mtXhv1TJpoed40va98nOrzXY9zzwUq435/fqeIWibM7P3xJ0sdBP3qZBWlIF2fL3+IGm0/sY0Ki4pYOxoypQBHUBgAYETd3b93PwjQaHv1mlXsNYECAO/sfBD034WnCHhktIGfC77VqAtwhmcDKBZwxrBwYRnCJQ/iSoKeNKgPZHBBoAd+3traSh7vY9qpfsVyznKOAo+UyYlJsuXm0pbNOLA0My1w9uz5IO+N+yCYpbjE72p4ssHvSigcEMKSXrliOVWUl/kTyxoMrCfy4MEjam1rY6sXRXjc4DKKlxFcAVFamls5gEZcB3+HNYwvCGRTF6ImYTnDewMRkRivEHUILxYUfDXg5SK41lVXL+E28EKBPzRAGoEtoGoA1uCg8UWCLxPUQb+kbUS7H2Ktr8S7I0MPDmfTG7F+gCcWpKN8YyjcCeCTYXWj7zgwXGJzcZCJkGUFXh8fqxtmzw6xJf2ri5ycmQUFbbzVY6MfdOcyfQHa48WKcdkXAuo/mjTRH97yP9AooFzgq52skmyQFo9LyMYNMOHDvVj9+yJMFkAcVh+DZYQs4bHud6EL4uuFWwkAjX9DAhf/NmYZKNeaw2AM4BPvaDFAyw0t0u4X3BLRbqTxJmufqX0fHaTx+RVpJ0SYdfVBOs4OhemvEJCBw0EhUhCaGq/WD3FkIg4SQWOgwOUOlrL4MBJ8NQJaQFn8c3s++13Dq+Oj1Q5aaXfRHaeZ9TxAecy3uGltgYuQ1BYFoemfbCymjgn4UXvpD5cO02Jb5lrSYbeN0sgYtZ/4QHvxAjSaEdqQAjS+mIR8hIKCHaxk7GpZgEZjIbZ84p6EBE1sAprVBEgnx7tDfrnjBWisifogLax07FsUDwm46SP9NrZothdN0c/O9x/u4eECwEKCFAUg+zerB6jY7GX/ZbjmgQbBzyFLCjc6odTluegXKp30rUf5dC8A5gBtZHX55oM8uuU0B/lwWNf5Jh99cP4YRzhCMwQh6x3jJirJ9lKl1cP+08kqqbSkZ40xecNW/dbhLGim0AKJZhigReAcjQUd/xOQrF2V+PvMIZCeuey80WLHwBkro62OzGAAACAASURBVB5Iiw8IBVMrtk3QOm6mP79byJYwCsDwf9Y4aGOhn28FB/31zjwa9WRxJOKvVDn5EG/EZWBBpkshXPkQvQh1PEQRoocbC6eYtvhKq51ujZoJCQekxWby0gcrxjmri3hU8Y0wunnBvSAl+7HG4rCSsjg4VIuTlu1hii1osQUc3Qw+ri1nQQvWs/A7RRZ0hOdPpccz1mFq5jpNgHTivTtmL7caFrSwiuqBdPxvDuEhAY+MIBJxef+8cfrFqlH+ER6qgWkjh5BDhAkWtlCaxsz06p2iiL7C+WYvfbxumK45stm3OpxxWJ7joT9dNsQALwBFMh9CzYG0eGGSaFXHc6tQFrRgPQtDAkDjj7Cb5SxoGEjh1j+Ze0MzaByiI3MApP3LHfTciB8HZ02leiAd+9aUPnzghj97v5C9NYQCS1ppVpQ/bSwiWOPhyv7SCfrIYicLJsmp6ImvhQve79X4A2iE7wVhKcR9F39LhLq3+MxNDvCl1rpwH83QHSm0ptUAadbfD3DSYv5ZoDbiBegEPKJax+Gw/ctwkPZnlBALq6tFcYhnNX6Qjh+cxcAnWMrgpI/22chDfqnQn6306xOjIKT7Jz02PiQc8xioIsdDG+zT9GTZBPtTnxrMoa+2zUypJR4zIgb/Z80I+0P//o0S6p+erYAn3XlQAoSSXqglUZv+kAKSZugO8cRIFy7BcBILSEstaAGgIQaH7yIMQcw/C+sr3dX87wgWtDD82J+IBE9gCprXBEgn5uDQv/t9YlRO0MqnCqRjeeCwx644sllgaVBGWnRFnot+t8bBL7c/bSzmQ1G5sjLPL4wEC/mVWyXUyfrVoQse4t9eMkLbix+DtNgiFhuX0mUKBd5KQF1cJ6WWtLSzsS5ejCARz+3EHDQDdOBwUClAB9dTB+iYVk8TIK0+J/36bH40QQCNWY8NpGPrULxfyoPTRtaHhiZHqLKzeJJ+s3qE/vZ+IR8wyhUcAv7CQj+/jQPId2Cxh0ECHDgi9dY8S+T8e1LjUkqBSOkOcf/CgRHWCVnPw+WiTPjBITob7yLG8KjHCtJSgBb4Z/xcejiohgUt/sqKYZgZeUlGgvTrX3/dv1ix4WDUC51okJbjWKPuZOACqNt982GurBeG0Cas479dPUgNAxb6TogDQUiWPhGwiqEFAk0QCC/JFXiWHJw3SS8vdCpaEjkGIBxXLcW8UAyCJkA6yQAdKzgL7xL+f4CDxktY8H8OutaJrGPMeyiKQ+njmKRHNtbHJyXXaQKk1aY7Xn89ANJJmtLoQDq2bRjPwyaehtfa8un4gLzmtLjeHy0d5ifuC80FhOwr4gL/6T+pGyZkb3F7iXJNPtaX/vfO/EDarse1IYO6sWCKXq4aI1jTahTpwaNS4zSZII1QbTktDfQVehGuJArHx7J3BN4ZVj9WLRz/HNKCFm0bJbteSR019k+6taGDtAorFh1IK7MpYnmwlAzlK635dDJEYgDx9f+rdpgWWT301/cLOa2WuCDo5X8sHqGf9lqZ1/7ksiEW/ccB5JmBHD6MnPYZ2N0O3hzIYygILCnpo9I60Z65JROk55WVsdqaXLlz9y7dDmSnVjrWWOtFu4+C9EbAgha714WynuV2NOoKRSn4Kq0X61yk63WaAGm1OWntWtL+Q7NwJdqHKlJ70t9/T5RpJdy1SBAA9bq/lElSC10PaHj8a0c++1p/YU0/h3lrvSQTpKFtnJPj/2KBkPzCBQvo3PnznB/PNT1NyUjBFO1eCsU/MwhLogfFwDyL4ogBoJWZLlrfYYnpnyZAOt3pDsh//tndYuqaDH0Y509Em3qQhizp51vsDK5yBc8X8hLCcwN//1JLAZ0NpLoS6oPm+FjdEI93wmug1fnTSZUcjfVRSCZIi/sIGVFkFTl+4iR53B5WqYPONLJ+jDhHaGJ8IpBMNZcV2YTsKhBLgjSnILsJ4SSk04JIE7KkgDaBOh6yuCBJK/SjwR9Drc2cnU2FBQVcxzEywtfgvlCmw/8hRgQ1PrfHTYX2ArLkWPg+Y+MTTG8I/s+C9Sy4zgn4K8c/85glHLXStdKt6NAzpYO00l0Uph4+8z911y8cFKqEA+loLZ54uoyHDymxvv0wb4Ymh9BmXa6LkOaq1OK3jF9/kMeptMQFIP0JUBxJyEsYz1il16YEpH1ENbUBkD5+krWKIVxfUlLCsplZWQa6ffsOPXjwgLWeDYYs1pGG1ObKlSs4DyKypwCckZQWBSALHebTp8/QoUMfprfe+jFnZ4GuNATvXW4XPbF9GyMm2oci3rnzFxmY9+190p8N2+3iLC61NTVUWTmfhfnNJhPdarxDjU3N/qmTsZ6VWtDRWMY6QIff5TpIq4ACikB6sZOeLJ0ty5lMgBaGCqC+M2qm7z3Ko4eTRoJTnDWLaLV9mn6ucnQGdSFHj6QzSL9yu4Sz0YQqqrrgBTw5gpb08ZOsVQy95GPHTtDExDjV1NRwOif8e/v2rZzu6s6dJkJWECSeBbC++eZbnAoL1jI0kZEjEbQJLGaI2iP91vLldfTw4SPWod61exf5vF66cOEi60+vW7eWE8RCgxrgffHyZRobHePsJHuf3M3JYscmJqiqqorqVyyjn7zjT/UlZz3Lgm9Ah11w7YgWdKOtr8Ijm1ZN6CCtwnIBpP+yqZiF9kOVQwvG6MWKxxF/qJcKgJb2r2/KyN4biCAEBy0tmQTS/VNG+v2bJWFXHIegy/IfJzVQYXtw1hSmO46fpFWrVjLlcOrUaW4atAfAGXkMAd4QrgdoQ5j/0aNHnAbrJz95m1588QUGaPxMXADSfX395PN56cSJBpqcmqIXP/A8Xbp8hdNvodTVQci+is6cOUfbtm6hc+cvMMCvWLGCkDn86PGTTG/k5efTkzu308Ur16in15/hW0xvhLSOJUEq0YJutPXVWJN0akMHaRVWCyJFCPy45ZQP/MAtXpw/Tocq/cEfWgBnpcPOJJCGRCpU8MKVz60ZoLLsyAE3SucPix2kO06cpJrqaqqtraWjR49xppNFixbRypX1THHAcm5v72B6Ij/fTgMDA5xJBSD99NMHOQUWUkqhIHOIYEmfOHGSAR7X3rh5iw4e2EcDA0N09do1pleQWQUUydVr14MgjYSxVQsX0ubNG+m/fvhjmpp20eKqBbR14wZ65+gxGnX696ocUEt/IQbZaAA3mrqK5zsDK2oCpNPdu8PtNdDnWwroikM+Uzf2ze6AWH667SE5kC63eOgTyx8r2qXLmCC/imjLUAWaJZ9dNUDF2ep6qogtaZPJSFu3bmVOGgd+xcVFdOvWbc4KjizeANqWllbuIg4Ft23bwiBdUVFBW7du8dMQ5OMDwffeO8p0x/e//wOy5OTQ7l07qbHxDg07hhmMcQiJjDDwNAF/Pe1yB0HaOTrGNNe+PbuorLSEBoeGqcBup+aWVroWyCsYEqBDeG9EC7rR1k+XfaZ2P3WQVmlGv9JWQCcGckK2ts4+Rb9XO8LZT9KpyIE0Mn5/fPmwuhZnEiYFqcEgqRqqVFg89MkVQ2RXKehGuI81J4eyLRZyDDv4R0ajiXMRms0mtoYnJ6fI43GT3V5A09NTNDHh9wKC9YsDQxwSAmxhPfszgCNTtpOmpvxZxJHLEBm/8/LyKCfHwvVzbTbOTwgaBMlhkV4KVjWolhHnKE253Uxx4LCwqLCATEYjUyXw+MALIFqAFtdXupQ6SCubKR2klc1TxFrfeZRP3++a6QUhvqg610V/vNRBeSoDQMSOxVlBDqShI/2JZcPBtFhx3iJpl7/Wbqfj/aFfpEie+79rh8mqttdKAt/L0TSNuuxaF/i/EHAidacLSV8EfiEHrtECbrT1k7ZJNHgjTYB0uvtJY12P9Fvpn9tniuyL1xvA9pn6QSpIg6APcb+/8SCPfiRxwbMYvfTJZcnNTxjvs4MMNZ+9V0iNgZRfcu3tKpmgjywaVfdrJxoUjWGQSpsXwDkY7i1zKCi1hhlIhbBOlSgOYYg6SCtfbB2klc+VbE1IoWLDQWT/1aaisK19qn6Is3KnU0F2F3G2cKHvH182RLA806UMurLoM01Fs0Lcxf3/uQWjnO1ctaIUQWO8oZLmGZQF61l0n1DBKLN+HgKcpYAezRB0gI5mtog0AdLpenAoADSmvH86i/7oVgmnowpVfn7hKD1friIIRLfWMdX+2/vyB6JiFbyYGk7yRYi0/IumwlliUeJu/K9aB20qnFKnZ0oQNM47RbqFmN4Q6kpd6qSWbXD3ymxj6Y9iBdtYr4tzutL2ck2AdHrSHf6tJmz+MbeB/up+EbWMhfaV3lyIw0OHIrlOLewol5fo0/fkU2P94sJRen8avXBOD1roH1sLwro//r/VA4r0rhWvTSQUVdzQ7IqRmk40QMdqSesAHf2i6yAd/ZzNzPYSuB6c57935tGx/tAyoBC8/+TyobQQI+KvgykjffZ+AT2S0SR5dt44vRxIahvDFCb9kn/ryKd3+0KvTa7RR/+4rk89DZJIKBrHDERqWgBosbe3HL0x64AwBILqFnQci6XCpZoA6fSiO2Za0OI1AED/U3t+yGWBXOefLB2m5WnC5SJ0/IvNBeRwz06hha+C36/1u5RpveArB5Kr98dCJ9ZVdTyRUDTOCQvXfFAcKXCPSPQGh34HwtfluqWGJ4eUUolz+HPuck2AdDrQHf4HI/zHGnSX//hWSdhP6qfnjdMvp4kFeqw/h2CBupFqXVKW5rrolWXDhAQAWi/XHNmEA9ARmZeNsKofWTxC+0ojqxQqGmtgSgoLC6i42B/hiMCSnp4e9o+GPgf8nhHiLSjc5eTkUEVFOfs6Dw8Pk8MxwtoafX19HMACn+mqqoX08FEX2e35LKgkFATAQJipuKSYSktLWMmuvfMBizQtmD+fxZSKCwtZXe/Bw0cc6YhSXFTIYedul5u6e3rYB9tme/y1gVXv7umlstJSDohBGRoaoqGhYb/fdq6NFi6o5Hs/eviIRpxOslqt3D9ER6KUz5vHuiHwv16E/j98xAJPuFdeXi7XQ1sIT8dcQcK1u7ub/ccxJxB/QsFY2B8cY1qwgPVLent72Scc+iaZXHSQVrC6SgBaaOb3bpSElAFFHWTl/sv6QXXdvBSMIZYq/9Kez66FcqXK6iZkbylSOTovln5GuuY7j3LpcBeCQOQLssfghVNtc0dqStnvA5ixYsVyqq2tocHBQQ71hsbGli2bA9KiXiopKSWEdDscDtqxYzvreAAEKyrm08WLl6i+fjndu3eP7t9v4YjDjRs30HvvHaG169YGogSHaFFVFf3wrR+zYQAhpbHxcVqyqIpa2zvo1q1GeuapAwFA66PioiJCOPips+eoqKCAnty9i3r7ehlYvR4Pdff2UcW8eRzwMjk5wYDZePcubVi/jgESoA2BqJ++/TYZDEbauWM73w/ACVlUREDm2+1UvWQxnT5zludqxxPb+Z73mu7Rc889y9GTAGAE4SCU/d13jzDoQr8EgA05Vrwojh07zsE7u3fvpq6uR9wXaJGsWbOK28V8lpeX0+3bjRxlmclFB+kwq+vPNB7mW1DmWjm/YnE1RBz+4VIH1edPa3pfwUvlY7eLCfkL5Qr8veENAYtay2XaS/TJO8X0IIyMLCINP71yML7sMcI2Ef0fIA096CtXrvEUHTiwn63pmzdv8b83b95E2dlmDgUHeL/99rsMPkKBGBNA8cc//imHhEN06eKlS7RzxxOs63HnbhO98MJz9O6RYwyEAMi83FwqKSpiED9z7gI9uWcn3WIp1IesX/38c++jCxcv0YplddTb10/XAlogwj0Rlbh962YODwdowuLdt3cPXb50hSMSIXWKF0XdsqVs6V+6dIUv3bhxPQM5BKKgyHftml9jZP26NTQ4OMRh7wBpiDwh+hGRlHiBnThxig4c2EdXr17jLwt8Mezdu4f6+wepp6ebNm3aRO+++x5/BdTXQ7p1EQM9CsAd2iaQchW+DrS8F2PtmxKQnj9/Pr/IURoaGujw4cN+LXGHg5qbm3ntYSy8+uqr9MYbb7AxIFcExJvxu0OHDlE0dAf0DM6fP0+vvfYadXR0yN4onswsMz+coj+Lvj6SLZsXUNxReEXAO0LL5cxgDn25zR4yAzhm5lcWOelA2Wz5VS2N6/yQhf6xzU442A1VDpZN8FjiLpKvbilIv/DC83T16lXq7HzAt1q+fBk/WACnpUtrGYzFBRYuAAuiSVu3bOakARD7B1DebWqi9o5O+sDzz9E7R44xhbJmVT119fRwmLfX46XTZ8/Tk7t30s1bt5kmMWQRfeD9z1Lj3SaqW1pLt243chvigvDwbSKQBujv37+X+vv6+aEHPXLiZAMtX76cXwRdXV18uclspq5HXQF9kM3UPzDAPy8tKaXW1tYgSAPEEQIPKgM0x8mTp+h973uarXCn078G+GLA7wEuYpBes2Y1UymnTp3hegUFhbRnz05WF4QOSqYWJSBdWVnJXxaaAGnwVufOnUsYSGOQ0dAb0o3hdCFLSxH1TIV2xVuY46aPLx+ifJM2ubQJj4H+/G5RWOsT40b+wmfmTVC1zcXJaKN/pSX+sfp8cwFdHA4tfJWT5aXfrh6hjYVxfNmIrWjRkKQgvX37NracYUkD8LZv386WNUB7584drHAHDhp7HIAFKwhADosTeh4A6Xnz5rFa3sVLl2l0bJz2PbmbTpw+Q5XzyqmifB6dOneBVixbymJJp8+eo717dlFbewc9fPSIKsrLae3qVSxNuqyulmy2XLp85RrTFWXzSqmjvYP5XYA0RJ7ARwOkn3xyNycIABDCqsZLA7QEEgaAlgHnDIsb1hmEo5bW1nCqMJQtmzczHy1Y0gDj8fExKisrY/U/yKtu27aV9UUAymgXXw2gMMbGRmeANNKQIWECgB0aJ9DiRjtHjhwN6o0kfkcl/w46SIsIjceQGR/chONyscSgPBDY8rQGrVCED/9XVy7/iVSgQb29cIrujZloR8kkbSucJpvJSyBI4GUw7jGwu2F8sxmpF6F/PzSdRf/7VklYKxp0zR/XqaDXIY4WCfwd1jE+M6FyhwLrECCDw0NYkfj8vHz5CvOt1dVLGLRwqAbKAdbi0PAw88PPPH2QKYqe7l566qkDLMzkcvsd7ABqAPTrt26zJW3MyuKML+CKAcAH9u5hhbypySlu9/rNm2w9g+/dsmkj2fP9glODQ0PB7C0bN6xjCgYcOqz5Pbt3Mg3h9foI/zWcPEUut5vWrlnNh50AeZfLzRY2VP1AQ0AfG2Xzpo0sIAUABq1x9OhxpnTwIvInPzhOubk2TtrrV+wzUldXN9MfJSXFtG7dOubtQXcggUFd3VLW58bLBC+68+cv8jxmctEESKfSBS+0LRs7tFxxZNPftxSEjW6bn+Ohv17l/yTUUoGc59+32Dnbd6SCGivyXZwlHFrNOUYfLbS6yZblI7ePCFnF//sip/qCRZE6FhAQeqsnl779MPzL5oPzx+jDlTOTMShoXr6KZDMBcJC+CgAmFAARgBviRoLanfA7AC68KFAfYI3mAOgHDxygwz94k0wmE9MfZ89dpNGJcX755VhyaMumDUxt+FNgGfn/oC1wL2ReweHawOBgsF1x523WHAZZvCjYS8JAlG02cy5G/BxtoF8YB37tl0r1F/HvAKLIFuMfs/9Fgf6hz6iH8WDc4I5xH/+1ZvZ6QcE1+Dd+J/4ZXkjBvgXuK8wTwD/TPTswZE2AdDSctFp0x+wv1MigpPThRaaTv71XQI2joZMAoK2P1ozQtiKV3L6Udi5MvSvD2fTltgIG3WjKE8WT1OjMJuQQRCk0e2hH8RSDX6qkWXunjEzZOAJ9khsPDj//YOkw1cTr1RGC7ohmDsV10RxAC2L9OBC6cfMm3W9uYVe3gsJCGnb4k9AK4AZqA9a0x/s4fAUrCLAFqIOTfvTIzx2LS6hVjm715UepRhuxzl+mXTenQXr2Yqq3teBjDFW8cKzzYpuLXqlLvXwpPDmO9OfQdx/mhbX+w23+D1WO0e7iCTJlAaTVFc2P9qHz+Ii++yiPftAdWjoWbe4txYHhKJk4miPGkgCAFnoCqzonx8qeG6ChQvVSkBzFdTN2sIHIZrUxVQBLVijhdrlaT4Ba7cS4Khl1mSZAOpl0h/xGV39LQXDp882FYfMe4uH6jcUjtLNkMiW8LcD5tjOb3uy20b0xfGrGvrcRTbmxYJpeqBinhVYXmdSfUsWdQ2ThF1vsYf3VDQYffaJOhejPOOZMOiC5pvAzvPJmrY0kr+AsgA4zW4m0oKPph+IFneMV5wxIhwbn6Pygle4XWD7v9Fnpa52hw8TRFg6ufqt6hJCSSu3SOm4meGogWEN4MMEV902ZqG3CRLecZvbgkHNPsxl9BB9jcbQhAlhAX7SNm0O65sGKXmJz07qCKVpkdZM1y8dRibjvtC+LJj3EY1U7RZUwdxgLQvNPDYYW90fdulwXe9jE/TJR0ZKW7lEGaKkFHVhIKdAqfScmGqB1kFb7KdYIJ51ISzq8oaN0a8c28X3TWfQXd4uof1o+IERoFX7TyCYe12e3TBeRCfzHPVa6O5bN3CzmYspjCEtpAISX57k46wqiDacD/sVZBh/9bvUILctz0Y97bPw7AG44xzuMB8JFcM9DOyUWD+0rmaBNRVMM3okoN0ey6e9b7eQMEQLuBxEf/U7NCG0vilOWVKUhhLSgAdBCdEGc4BwJPNV+EtRuLxF7JV3azEhL+uuvvx60HJNFb8gtOKyg7zzKYzohXIErG/SZVyUgChHjbxs30dF+K10etgQP96T9geW8PH+a9pZMEnIY/r/mgiBdAFpmf8kE/erixwEfLeNmeqfXSggWCaehjfsstroJh4t7yyYoT+3UVKKBwOXv002FhC+IcAV+3a/Wy0dcRfXgqgDSck2wSJJMR8TAFw0IJoODFrobTb+imus5XDljQTr0miZ3G0UKrxb6CSrhY8sSH+ACEaiuSVPQgwMZskE/wHLumjIx8CITiyvgggcPiA9XjtKTJZOyMp6gF246s1lHe8hlDNIguUYvu+MtzXNz28mY9X/pyKejfdawh7WY748vG44/LF8FgEZfxM3g7wIHLd2/6QDQkaz1OYyzcQ1dEyCttgseLGn5kgyomH1n6Bh/80FeWIsTPXsqBQp5sD6vDFvo5GAO89MjbgNZsogQFQnLHplKqmyeiFSMP4ee35cWxWggAkWSrHLJYaEvNCOMPfQa4zebi6boo9Uj8fctwtAQzScIJEHpDv7DCN5ob2/nEO7u7h5yjIxwUElN9RK6e+8+zSsrI1+WgTo6H3DgxpqVK6ivf4CV63Y+sZ2n0uf1Ul9/P7W0tpHX56Xa6mpauGAB/w5BKm3t7ayWN6+0hLLN2axUB/e7e/eb2W2vFBGBS2tZgQ5qdo137rDKHVz+2tra+b71K5ZTV3cPB7oIocbCOiLIpLCoiEWUUBdh4Wh73do1HPgiFPhD37p1i1atWsW+3pgDRFpmssZGova6JkBabU5aayANv+kvthQQJDPDFfDBv7lkhLbGy5VGsVvAFXdPGQmay4IlZM4iKsv2EGiYdCjwz/6LpiLqmgzP/VuRQHf5MOGrJa6i4N0DUN69exeHdl+5cpXDuaH0hpDmVavqqenefRYwghYNovIazpylJUsWkTHLSNdu3ORovjUr6+lmYyNdu36T/vvLv0Cnzpwlizmblq9YRidOnmK1uK2bN9HtO3fJZDLTgsoKunjpCi2onE/Ll9WxsFKWgRi0IZgE/Q6EdUPeExGGlRXldPnyVapdWsOAjqhGiCOtW7uWzl+4yMEpiCDES6S3r4/lU6EzsnPHDmpra2PBJYSGI1gGEqu5eTZasngJRxdC6a6jo5MWL64ip3OMamqWUHd3LzU1NcU19XPxYk2AdOIt6dRY0OINhUS1n2tGoMhsAX1xPdALf7psiCVN9RJ5BvBy+VJrAd0YCf8CxCHmocoxer8aiWYVgDR6DmCG7sUPf/gjgjgQuH0o4kGrAnoXCECBJQ3ZzqMnGqg6ANI9vX20ecN6MmQZqPPBAwbpX375F1j+02LNYev5vSPHaN2a1ZSbl8uWtiEri5ZWV9OtxkbW28jPy2NQB8+0qn4Fza+YTw8ePaKqhQv4RSG2aDdsWMdRhY8edtH69Wtp2DFCDx8+ZP0OWMsH9u+l6zduskW+YsUyqq2ppZa2NvYLhEY0wBsaHpBa3bVrB73zznscmYg2EcIt6FRDw0NQBIy8snoNYQbSDqSVqODNtKRTD9DCZH/tQR79tCf8ISLqMj9dN0T5ZoVoMEf3M74C/q0jj04MhE6LJUwNPFaQSSbfFMfXgdjdTvC6CDP3sG4B0v39fVRXt4yOHDlCTuco7djxBGtfQMMCuhqlxcX03rHjDNL5+XYWSjp34SItWbyYRYYEkL5w6RIZjSa2bCGwBMrBYsmh9oAaJLoE6xzACDrj9Jlz3Lv6FctoQeUC6uru5hdHQ8OpGcEtAGlE8mYZDHT/fjPrhSCARh6kl3O/UM/n888lxtTf38/SpWKQhsAUIiZB8cCah0CTDtLRP6xpB9JKwsIfg7R2ABpLA6vvc82FhLRUkcpq+zR7fMQFKpFuQkTQ6pBTiQOoISIPVM3Rvhy6PmIhHAY+UTxFGwqm+DP67qiZczqiHuo73QZ6szuXjAYfvbRAJT2MEGMAB/5Wj43eeJgX8aAQc/jRGgetjCdtWYz+0FBpg7AQeGSICSG0e9u2LUx3dAXojq2bNrLVC5Bev24dXbl6nW43NtKO7dtoVATSx040sJ7Gls0bWTwJEYkb16+jK9eus2VcUlxMtxvv0EroLi+qoluNoDuyaPWqerpz5y7zzJA5hXUOLhnylsiUMn9+Oa1auZKV7m7eusVUSyiQhpEEPZDm5hamQAD67W3tDMD4nRikoZeNLwWAfV1dLWec0UFawUMpqZLBIK0tgBbmg1jAvgAAIABJREFUHbzpp6ApEcaPV6i7rmCaOepEAvWPemwMdvDSwCEivD0sRh+7zP3SwlH2s379QT6BpIF/8aaiaQ6+MRt8dLI/h77SbqdfXzJCe0omSfALR/ThX69KnDKZoNT3VrctohAUdgFcB/eXqqB7HeOHzQc+8Dzz0jgQBFcNC7Pz4aOgyt3yuqUMrmVlpZxuCtwwW8DLl9G0y8V88sF9e/lnHp+XBvoHmIdGqDdU4aoWVPLqQCoUOh0A6eolS2jYMcwHgqAp7jbdYw+beeXzqK7Wr843PjHOoAkrF1lbLl+5ym1CkQ90BdTo0N9169YwvwwtaBRQHKiD30Ft79pV/0sCh6Vr165inhuh6KA/kC0GNA84atAisMD1Et0MZChIfyO6WUhybXh7fK0zL6wngtClLUVT9JFFzoQBNSzlSY+B7jiz6Uutdnq+fJzeVz7OinYA7H9uz6fjAzn0wYpxWmmfZq+PvIAOdipAGt4j33uUS2/22GRzL0qXcg/8uxc5CYehcZcoQRpWJDwbNm/eTG/+8C1WbOMmAopyghocFOH476wsh3x+/hvh58K/hRyD+DlLhgbcaHCN8Dvh57CEQXecPXueeW2fqL7QLlTthPr4O0AeVrrwe/xfuIeggCdWnEPf+OeStvFS4HEG+od/C2MQjy3utZhDDeggnYLFhsrcW925EQWA0DVTIAIQ0X6JtKgbnWb2kPiZ+WMEsSShIEPLP7fnkcVItN4+Tc+UjzNQ47lONkgjtBycPnIWyiXHlS4luP2PLxsKvlRiXuoowVkAOqS/AifbeOcudXR2MkDLNRXLN1+4a5bVLWVLGeL8sbStdJ4S2bbSPsyFejpIp2iVYcF+obmAkG5LSdlYMEX/rWqUyhKg8YH7hwJpt9dAZ4csHAreMWmkRTkeDrpBqLcA0r+22ElPlk5Qz6SRPn2vkHMFqk13gIpB5CZAWonWdYkZPPQwB9PEXWIAaQGozdnZ7KomB9Cxglyk66DhzJrO03Fkm1EwaZH6oaAJvYqCGdAESKvvJ61tukNYF+hLfPZeQcQwZqE+Eqb+ZvVIQpK/hgJpcOgQKwII/839Qno4YaKPLRumlfnTdG7QQl9sLaAnSyc5R+CtETN9oaWAaiFetGxYwfZTVmXYZaB/6bBz0I0SvCzJ9tD/WOyktXaVQErJTWWGIlzGKnaS38cDcEquVVJH2ezL10p0+/H0LdOu1UE6xSvaMWGiL7faCf9XUnJNXvp5hGmXyodpK2lDrk4okIaiHDw4EEEInWZQLp+qH6SSbC/rgHzmXiFHKhaYvDTuxdEi0a8vdtKOYnWSGdwfNdNr7fn0cFLZ/EBx7zfUDAiKAaDFl0gBOl5wi3R9pN/Huj/E1yXjHmr0M1Pa0EE6xSuJB7ozSqAGT72jaIoOLRhVTWAfnhn/9TCP1hdOzYh47J400g97bCy2BABEdvA1IgsVlvWbPVYacRtZxhTW667iybgzsuDs7O1eGx8QhsuuIl4+9O+lhX6dEfxdlRJlM0J1gd4Q/i24VccKcNFcF03dWOYo0e3H0qdMvkYHaY2sLoAaEpuwSpUW0B+/VOWk+jwXu80lqqBlcNM4LIQPtLQAUAXNDPDR8RS01TNlZB3um04zeRXkWsT94Inya0uc6qQji3EI4QA6njlRCopK68XTF1ybrPvE289MuV4HaY2spGBRf/5+AfVG0J8WdxmC/hBB+rnKMbaq2ZsqTQuCYS4M5dD3unJDSqrKDQ0vhl9e6KR9ZepQLHyPKIFabYCOdhmjrR/LFknGPWLpV6Zfk3YgrSwsPD0ODuU2Fw7qvtxmp+axyFGJ4uuLzB46UDbJB3yFJmR5Tp+tC0+Xq45s+kmPjaBTHXATjjgADLHU4qGXF4yyup1qRQWAjnf6lV6vtJ4ac5PMe6nR30xpI+1AWllYePqCNDYWDuQQRHLVocybQdiMeIjmWTz04vwx2lwwTbZ4dCqSsMMBxrec2fTTXiuPNdoCHWxEPyIFmaolCpCWs6DjBTOl1yutp9bcJPt+avU73dvRBEirr4KX3iCNTeX2En3rYR6912+VzUEYaeNBTe+FijFaXzBN4K61VKAECNnWt3uthKSxsRRom4DiqLSqODYgrnDCp6BTUoBWcEnEKkqBMN6DyIgdkVRQ2q9o29XrR54BHaQjz1HKagAELg1Z6NuP8iJqJYfqJKfFypumzYXTHNaN1FipeOBG3QZqGs2myw4L3Rwx06ArS/GhoHhsOCD84Pwx9jKxqn1YKnXFCLPyqQRo8ZdTMjZnKvZLMsaVLvfQBEjP1WAWJZsElEDXlJG+3plPTaPmiPkEQ7UJPeX5OR5Cfj8o1i2yeRiwExVqjrRhoG3Asd8csdDdURP7OguJbZWMXVpnfo6bfnb+GLsIwm9btRIFOOOeagN0tEOJtn6885Ts+8Xb30y7XgfpNFlReD6802fjHIThMmErGQ4eOniCIAch8g9C46Iyx0OI1AOYQ4zIZMAfX8gDSCFdFgJcQM0gVBs0xqMJEz2YMHJwzsNJI/VOmYJ5D5X0Ta4OPFhA20BTBDy0qiXFFEc0ABhNXbXmKBX3VKvvmdKODtJptpJ9sKof5LEOtNoFwShFZi/lGb2szQH96FDqcYikG3Vn0aSHyOkxksNloDF3VrSeaxGHgJfHzy/0h3jjxZGwouCwcK5Z0JjrRE55wtYywxrWQToNFxRW7G1nNn37Ya5i3Y90G2aeycvUxu6SSfW5Z7nJiADSqQToVAFlqu6bbns10f3VQTrRM5zA9nEYd24oh47151DbuFl1KzaBXQ/ZNOgMHHI+WTrOXilJCc7RKECnEiRTee9U7Dst31MJSEMSt6KigofR0NBAhw8f5uzwSISMxMCQrh0cHKRXX32V3njjDU4QIVdknZsOHTpEugtefFsEwSDQfT45kEOt46aYXPbi60H8V+MQE5obEGYqsyByUgH/EO9tFfDRalrQ0QBfNHXjnQbp9am8t9pjyYT2lIA0UqGVl5cnDqR17w51ttKIK4u1P77fbaO2cRONR8hMrs5dY28FIkjQx95fOklbiiaZD096CfMumIsArfPQSd+BEW+oCZDWLemI6xRVBUDdo0kTB4wg3Bqub/AO8SkUK4rqZlFWhqcGZE5xEAg1vWV5rrgV86Lsgr96kiiOaK3SaOvHNPYIF2mhD4kYV7q2qYN0uq6cwn7jkLFz0kTXHdl005lNLaNmmvAm9zGEch5c/ZCtG650dVDti1MtT+HwQ1dTANKoEg/pEsssx3JN3HMhaiDV91dzLJnSlg7SmbKSCseBYJJHk0ZqGTNT+7iJ2idM1DtlpBEF2cuV3AJufBU5Hj70g6bGYpubamyu5HhoKOmgUCcCzZFMgNYKMGqlH9Es41yoqwmQ1jnp1Gw1aEDDz3nKZyDw2YPTRhb3BzUC0J72GAjSRQhSCSR/5o4i1NwSCHSB+l6+yUeFZg8VZnup2OzhpLWwlFNuLctNaxI46FjALpZr1N41WuiD2mPKhPZ0kM6EVUzwGFwSegQh2UnxvkjEuBJoQccCcrFck4hp0Uo/EjG2lLYp+LRJfdvkfN1k/d+IdJBO6QrqN0/qDOgAHXK6dZBO6k6M6maaAGnduyOqNdMrxzIDIXyi1XCzixXgYr0uluGHu0Yr/VB7XCltL4RVzH0SJjyU0SD5vQ7SKV1J/eZJmwGZB0INgBY/c0rHoiVQ1FJflM5f2tYTA3ckEBftV02AtH5wmLbbLn06LgFpNQA6VoCL9Tq1J1sr/VB7XJpqT8pJh+OidU5aU0undyZZM5AACzpWcIv1ukROlRb7lMjxJrVtqeUs3Dyc870MUOuWdFJXTb9Z0mcgBEjH4gcdK6DFel2i50qr/Ur0uDXTvkIPD02AtH5wqJltk1kdURGgY+GeY70mGYugA3SCZlk8seLDaiV8dIhrdZBO0FrpzaZ4BlQE6FgBLdbrEj1zWu1XosetevvhDv+Em4k9NaReHVK+WvxW1w8OVV8uvUGtzYDMQWEyKQ6tWtE6QCd4o8pZzHLgHIqflrlet6QTvGZ68ymYARUAOh4wi+faRM6W2HBL5H3mbNtydAUmQ7wf5bw9hDpSMA9MpA7Sc3ZHZfDARQ+FYD1Ho2YXD8jGc20yVkTr/UvGHCTkHlJaQ9hw0gkXeGopMMtZ1gFA1wRI637SCdk2c7NRHaBDrrsO0Al8JMJRGmIAllsEaTSshPK4cf06/dVffWZW53fu3En19fWErCx6ZpYErq3etIozkCKAThcaQQdplfZauAWXenQouaXY6paRL0i5Jf3SSy/RK6+8QrW1tdTZ2cmJEk+cOEFWq5XsdjutX7+eSkpKCIkW8bYoLi6mc+fO0WuvvUYdHR2yU/D117+hZGr0Opk0A3ECNKYiVhCL9bpkTn869DGZ86HKveQ8N0JZzaHoDylnLWxErXl36H7SqmyZud1IYFMnm4OOB9yTsWA6OKs4y1KXOyWTK+agxV1R8vNAHZ3uUHEN9aZSNAMxArQaNIWS5zRFs8K31Xr/Ujk3Ye8t50onndBQQBvNoMIdMAbaUZPu+NSnPkXf/va3aWhoSLaX0vcQVzp06BDplnQ0q6rXnTUDvsdeTpHyjasBzOkEfjpIx/G8SIE6jqZiujQA4DduXqe/+kyKDw51kI5pCfWLRBY0JkMWoCWmQbygFe/1yVy0dOprMucl5L1C0RlqWMzRDlB0gKimJY0zvzfeeCN6S1p3wYt2BfX6PANSC1r2Wy3wzR8A9FiBSy0LPFkrF+s4k9U/Td5HvMhSYJZzk1NjEOFeAIIlfUN3wVNjqvU2kj0DUQB08BDeF+BopT6tEfquA3SyF1cD9wsF2JFANZq3YyjXO8n+1IQlrdMdGtiU6dSFUAAd4nN11nMj44saavjRPHNamcJ07HPK5y7UpKWY6sDJrya8O3SQTvkWTZ8OyAG0tPewmOUeOrmTdGmYbqCtdAW6dO13yjdgqP2SrAmVBsGI9qUmQFrnpFO+RdOnAwGQZn/oCA8Q/1qOW8TP5U7uRSBukD40Qlsanql0o2U0M5WhvDhSYUWL96yWOGndktbMdtV2RxQAdNxAJfDW4pkIdSCpsdlKltGnsWHH3p1Q4Bx7i9FfGeqAUmQU6Jx09NOqX5GKGVAA0IKBHFX3JA+JLMhHwWFHdW8VK+sArXAypcAsfD3FtHkU3jOWaroLXiyzpl+TshlQANDxglSQGpFa0KFoDo1Z1/GOP2Vrm8gby62R9C0cKuIvkf1S0raoXzonrWTC9DqpmwEFAK2GERQS5EIcLAbjrcWWWOpmSQ//Vjr3Wn6bhaA+NAHSOietdIfNsXpJAGhF4CyddukncoqBWsu4o6kdqwUOOtKEyBxY6yAdadL036dsBnwB8POGQKF4wSmm6+VcpVIwQzH1PQX9TOkt4z5FTmnvg4I0SrQ7IOVcUVHBHW5oaKDDhw+Tx+Mhh8NBzc3NZLFYaHBwkKWgYwoLj8aSLioqovPnz+t60ineP4m+fTiAjhegVDeoUmBJxzsHiV6/lLYv5aLTabJk3P50Szqlu0m/udwMAKDD+UHH+8zFez33OZQPbZI8QVQZQ6ZvPzlPDq1PnA7Smb4r0398ibKgE/LlK/UMCAfcKi6N1nFGxaEqayqUp00mTJSPSBN+0nrEobK9mPG1RBa0lEGI93mL9/qo5j4J1nRSxxPV4FNUWTwhqYoUjHfoIfqtCbpDB+l4VzcDrk8gQGN2kgpqCTpcTOoY0mFLiT+PxF814aL40mFcAp0W2LiaAOloDg71RLTpssui62coHloNYFKjjehGI+KspVa10JkYDhtTMo6oB56CCzJ8YjQB0rolnYKNraFbSgFazWdOzbZimjI5C08H6JimMiiKJX3Rif+d8gWPbWiyVwX2ic5JqzinelPRz4CcBR3vcxbv9dGPIswVKniBaGo8qk6OTGNyAJxpVIbSOQzsnZRb0i+99BInoq2pqaHOzk52tj5x4gRZrVay2+20fv16KikpIThrV1ZWkk53KF1h7dfjZw9ctOFxIlk1+OO0ADWZyDJ26xOKyGMhLcaj9naTc5+T2xxSDxu1+5GK9iQUmZJgFmBjeXk59zYhwSw63ZGKnZDaewqudgJAqwVEarWTlNlRcMCYVuOJZdLCuc+F4vNjuU8aX8N0R6qzhesgncY7KIauSy1o8SF9DM3NuCStQE2OmxZNBiceyIQiBWK5fwe+qmYIV0k3Rrq61sWzhlrxk9a9O+JZxfS6Vo7iiBdY471eEzMoBqDA33lcmQLUYhpHPK5Qh35S6kcTi5TgTsi9hHSQTvCk683PmgE+KBRx0PECbLzXa3GJZqTu0mIH4+mTdMEiHazGc690v1ZL3h26JZ3uu0lZ/8UAHS+4ZqrXFWYyZgs6FL+rbHnUryWmK+aiZazGjKajJa2r4Kmx8slvQwBote4cL8ir1Y9EtBMcm9T1TEwZSL0akk2LyAFwJi9KIhZark0Zd8OUu+AdOnSIXfBqa2sVueDpIJ2s3aLefdiTQ+JmF0/rmYoFM8Yl56InTFqqAVpu8TJ1UeLZqPFcK3rpaiKYJRqQ1v2k41n55F8r7DW1DL1MxoKQYwtxoDQjAk/qrhZuqSO5vYW6VnxdJi9E8h8T/x31g8NUzfzcva/YkyPeWZgLmBD3GGU+lWd5h4jJfOmiyB3qBUnyECs4F93i4t3MSq7XkiWtRxwqWbH0q6MGQMcNWmkybXGPU/qZEgqIpaet4Sx0wbKLBNJpMsdp1U3Jeup0R1qtXvp0Nl6aQ3wulT6jjq2ncYN0OK5azg1GSo2o1oHYxq9fFX4GNHFwqEccZtY2VeugcC5gR0LGqFMQ6f9AaYnugHeHDtLpv6fExpwah4QJAS8NTvNc+mLQ4PRrt0uirx1N0B06SGt3r0TTs3gpjrlGf86VF1E0e2jO15Xx0tFBes7vCnUmQAdo5fOoW8/K52pO1hTTVVqJONQt6fTeivEA9FwDLN16Tu+9npTeS6zptLOk9YjDpGyTqG6CPRUPDz2XgGsujTWqTaRX9s+A9NA3HS1pHaS1tZvjAei5Clhzddza2rka7o0WLWk9LFzDGyZM1+KhOebaIaEwjTpAp+deT3qvteaCp4N00rdA3DeMFaDnGgc9V19GcW+wudqADG+Ydpy0LrCU+t0bK0DPVcDSrefU79m06EGIgx0dpNNi9bTTSfE+iuawcC4D1Vweu3Z2bpr1RGt0h+6Clz4bKFYrei4D1Vwee/rs7BT2VHioxFygDtIpXJA0vnW0AD1XwWku8u5pvK1T33UZtztxp3S6I/VLlBY9iBag5yr/LB63rnOUFltbO52UWtSBnikB6fnz51NFRQVf0dDQQIcPHyaPx0MOh4Oam5vJYrHQ4OAgvfrqq/TGG2/Q0NCQ7LgFA2PGL6NNn5XKg8O5+tDpAB3dc6xb0tHNl15bZga0RnfoLnja3aY6QMe2NnOV6olttvSrZsyA5EReiSVdWVlJ5eXluiU9F7dSNCCtAxPn25VNVTcX944+ZgUzEIGPRgs6SIvmUQmdoaSOgqVJiyrRAPRc56Dn0r5Ii82bbp2UhIKLu6+DtMjyEX9lzHWrUAlAy2VmSrdnQ63+6nOh1kzOsXbEh4UYuh5xGN0GkM5fdFend22MXUmwylx/mUlXWZ+P9N73Ket9mIdNE5Z0KoNZQn1liF1R5hLPqDSiUAcj/+OsW9Cxw5rB4yHj2DjZ2lrJ2t5J5uFBnlFflpHcBXaaqqig8aoqchUVki87O/YbpcOVOkiHXiUxSMv6CAYunSugpITmEGZzrsxJpGdcn4dIMzTz9wavj0zDw5TX2Ei2tjbKHhomg9tN5PE8rmg0ki8ri7w5OTRWW0OODRsYrMmQgbMdAYTmrCWt5FNevLWklnV02zI9ausAHf06zaWvrOhnZ/YVxrExyr3fTLaWVrL09JBxYoJgUYcsBgO5bTaaWFRFo6tW0sSiRQzeGVMUAJEmQDqRftIhgnhiXuMMfI/zXCgB6Ewde7SbQe6FrXt3RJhFn49yHj2i/Fu3ydbcQsapKb/1rLD4LBYar1pIw1u20OSCSoVXpVm1EICdsSAtfmgUvKwUraZU/yRTQEspQOtA9HibzIUvK0UPhcJKZoeD7FeuUP6dJjKOjiq8amY1r9VKjg3ryLFuHXlyc2NqQ7MXzTVO+muvfyO4FuF45mgXLFMfTKUgHe18ZWJ98UEhxpcpL+qErpXXS7nNzVR85hxl9/bGdauJJYtpePMmGl+yJK52NHOxAmtSE5a02t4dYpBO1GJkysMZDqDTiW/lT2efjyhw4KT2ukvnYi67Z0Y7t1lTU2S/dp0KL1xkDjqeMl1cTCPr1pJjw3qiTOCmFXzmawKkE8FJKxh7PHuFr013oI5kQWt1fABk8Jvk9fI6ZLndZBodJXduHk1VlJM7Pz/utZVrINSXlE4DhZ9u4/gEFVy+zH+ypl1xrY3XYiFn/Qoa3L2L8Pe0LqH8fyWDykiQToYlLcyjVoEs0uaNBNBafgkZpqao+MJFMvf3s2dAlstFxtExmli8iEbWrqGpgNBMpDmI5feZei4Ry1wovcYw7aKCGzeo8MIFXqe4SlYWjdUtpf79+8idKbx0BItSEyCdTnRHOlEAoR6GSAErmn/xeDyU19xC+ddvkO3Bg6CXACwsx8YNNDl/flw4EOlizc9PpAGk4Pe2lhYqPn2WLN3dcd99bGkt9R88QO68vLjbSlkDCq1o9E8TIK023ZEsSzpdH9ZQVnS6jSe36R6VNJyi7EFEqhE5V9bT8MYNHKmmZtGjCuOfzeyBASo8c5bym+4FaapYWvWZjDS6fDkN7H2SPFZrLE2k/hoFh4XiTuogHeOSpeuDG+mgMMbpSMll1o4OKj16jCx9/Xx/R+BAabq0VNX+pNvLS9XBq9QYzhEKrl6lgkuXyeSMzQUPXcF5Ayit4a1byGc0qtS7FDaj4PBMEyCdbnQHljQdD4vkADrtAMjnI4PbQwa3i3Lb26no7HnK7g+A9Ib1NLJqJbkKi/gBhtWlJIwYvLbB5SLyeSnL6yOfweAHAJOJvFlZZBCFImMOsxAhhz/8c9HrGt4lWVl8rcHrIfJKfUB8fg8U1DGZGBkQIk0eBHUE2vH5D0P9vxS3L9p1xqy0jLrLvXePii5cJMujrphREVQWKK3R+hUxt6GJCxWAs9BPHaTjXLF0AblwPHRajMHno6zpaTKPjJClu4e5TWtXF5kHh4KcNKwsd2EhTZaWEqxpeHpMFxf5AVFO8wFtTk0xyNvaOyi7r4+MLhd5zWaaLiri6ycrF5An18agyJDp8ZClu5dyHnSwrgQZAiHK/PJwkatsHk2WlVJ2/wBZ+nr9YC/U8frrTM2bR5OLqnjnmZxOsra2+sHaYPCPBQCPu2XhRZMVvN7g9ZLXaKTJykpylRTHuXOTfzl8pAsvX6X8mzdjujlenggNd2zeRFMqfy3F1KF4LkonkH7ppZfolVdeodraWurs7OREiSdOnCCr1Up2u53Wr19PJSUlhESLSBGjJMdhojnpdKQ60tqK9vnIODlJ+bcbqeDKFTIPO8hVXMyaDpa+PgZaFPjQAmAB5FmTk1zHWV9PI2tXk8dmm/VI4brCS5fJfuMm++9OlpdzuDLEf+DWBxcvHFLBLxfAyMaty0229nYqffsdMo2Pz2gTym1DW7bQeG0t4aCs8Px5MjtGgnUA9O6CfBrauZOcK/yWoHlomErfe4+snQ/4BQCPBQZ/jHligsdhgPWNrzeTkTUsBnfsUJ13jwdvlF6LF5L9+k0qPHs2OCal16KeO9dGw9u2Md0hfIlEc71m6kYB0OizJizpdD045IdWtPJapUDSGqC9PjI7R6jspz8lW8cDnm186vbv2c0yl/PefocsgSi2wR3byblqFeV0dDL4Wvr7GdjGllRT/769LH8pFLjtzfvJTym3uYUt1/79+2l0WR3/uuDqNSq4fIVfDLDepsvKqP/g/iBQow7uOf873+U6AFS8BPqeforGIQCUbWbAzb95iwovXiIzMjMbDDRZPo/69+2jKYn2BESH5r/5QzL39VHf00/TRNVCgtWch5cSONyxMX75IMqu/+mDaXtgZpieprw7d6n0ZANlxRDUMrpsGQ3teIKmS0vixlvMb9bYGO+trKlp8uTk0PS8ecnjucVMWDq44KUjSEv9ZaWAHfcuUqmBdD8ohKVZdPYc2W/d4hkBBdH5Sy/z3yHUU3riJMFzAAVylo7168hVYKd8gMGxY5Q1OUUeiPPUVFPv+54JPoSlx46T/foNplDAcwJgp8r8B47m4WEqPn2GLXfBgh2vrqbep58i6EfwWns8tPD118k8MMR/B7DCLWy65DGAsDV98RJZOzqZLoEfd+/TT5Mnf7brWPHx45TfeId6n3uO20LJv3GTik6fIbPTSW67nZyrV9HgjidU2hkpaMbnIyu+Qo6dCJ4jKO2Fq7iIhrZuIefq1Uovka/n8fiFnhrvkq21hV8WWR4vec0mmqqcTwO7diXnKyUKa1q3pONYcq37TKe7PzQO83JbWqj0vWNkGvcHQQxt20oDu3f5QRq/Oz4bpMFD5zx8SKUNpyjnwUOu6y4ooK6f+QBNlZaxwE/V17/BFiqsYOfyZTS4aye5ioqCAAxruvDixaAnwtS8MhrYt58mqhZwHTzcC7/5baZGYJUBgBFgIQZpa2sbW/TQTGaQDgC5cB/x1is5eoxy79+nvvc9QxMLF3K/7DdvUdGZs8xbo/8ja1bR0PbtcezY1F+KdSk50cDrE01xrllFjvXr4wpUAr2FOS64cpWyBwaJ3G7/lzDopMBh8XRJMb9Ip8vnRdM95XXFD6U4hDVMCzpIK5/eYE2tg7PQ0bSmOYgYTAuuXKPi8+f9DxIRdb/wPI0uXxYepEuKmestuniB7NducF3wy/3799LIqlVkbe+gBf/53WCbI+vW0eBVm3TPAAAgAElEQVT2rTPCyW2trVR06RJZ2zr8IG+309C2LYS6KMbxcVoAkHY4GKRh6TlXriR33uOQ9Oy+fs46AktfAOkBCZALa1X207eZQuk7eICmEIzj9TJXXnQWID3KVM3I6tU09ER6gzQOfIsbTvOLS2lB0Mrgnl00VlfHtE8sBaHpeOnmNTWRccTJayZXQG/hLKPnhef4pa2qm18U1rO4b5oA6XRywZNbWC2CdrrTHJhnWJCF5y9Q4ZWrwWnv+uCLfJiHEtKSLikm8LzglYsuXGDPCYA01NMGn9jONEb5j34cbBOHi4M7d5C7sCCoq53T08MWF3hlAaQdmzfS8MaNsiCNgywEV4gfanhqGCcmyeBxhwVp1Jv/X99nt76BA/tpqqxsNkjbAdKrmJNN5wIPGnwd5CGoRWGZrKigwSf30MTCBYpcKuWaxZqDNgOVJWi+hLo9Xqhjy+toYNductvzY76n/FtA4aBF1XSQjn7OgldoEZzRuUyJKARIF52/wGAplO7n3h/0kQ0P0uMcPFF0/jwZwDkCpLdvo8Etmyn/7h0qf/NHwTaRR6/v4H5yifhkRDHar12jwktXgiA9vHkjOUKANFz2nOvWkMuOw0kDP9g53d3Mm8PFL5wlDdql8tv/SUyp4GWBNFFSSzpDQBqHqPB6sd/wv/yUFLxE8QWBr5VYCnhwKPAhj6JB7IcepjHkVOx55mk+y/DFaL3Paj6dLel0PDiULoBWfI3TnYcWzysoBVjDxWfPBX88sGsnDW3fxv8OB9KmEScVXrpEhZev+L0vrFY++IM4DyIVK7/z3aAbGA4ae97/fpqaXxEMEgGYMC996TLfCwCBQ7vRgOuclO6YrJw/k5M2GDhFFK4H/xoOpAHmFd//ATlXraThDevJA02KDAVpqBXaL1+mwouXQ1IOM54tg4GGtmwmx6aNMQn94wWJgCfQK3BnjKYMbt9Gjq1byKtGElypVodCPhr91YQlnc4grRVwFjZfJtAcwljgNQGgKztylKkPFKRQ6vrQz7KfrNS7Y1jw7igpZiu26PRZPnj0mkx84ASeEfwmuO6F3/oWmUdGGQx9xiwa3LWLfZfdAc8L+F8DpKGDjN9PVFWx94arsJD7gUOoBd/4JnPffHCoxLtjEdo4SK7CghlYgRdJ4bnzNLBnD43V1fpBwefjoA+IEvkPDgN0xxPpTXfgMBgptOA9gxddpIJ1xtcF+0ZHKU2KHIr4mrI1tyq6l7Qv8I/HITX7rcdbotTrEN9OEyCd7pw0JlQLYJ1JVjRvUp+PkHYJBz4ASwMiqC0W6n32GRpfvISBuPTIUQ5oQUEgycj6tQxyEF8qhmfE6BhnmYaFCvc8hGQDVEtOnvS74E1N+8EfGT+2bGYwRh1baxsVXLzEgSvuvFxybNrE4cgC5ww/64Vf+zqZhv0Hh+BN+555in2qhQJPAnxm5zx8xG1OLFpIvU89PcNfG3w0+HH4fA/s2U2wyIXoSD9InyF8FbB3BzjpeA8OcQALH2F4Nrjd7IKIlxg+7zmUniMkE7ibvT72sChpaOBo0UgFNBVAGu6H6KPSYoagE9avuWVW0JHSNvDidmxcr44lzftZ6Z1n1tNBOrZ5m3FVAre04t5lHEAHRg4gyR4coKJzF5g2AOhOzq/gPHeUZaCic+f97lTwk16/lsZravjhz7vbxMEscMeDhQyFPHFePNAZ4LtxgCUA1fjSWq4HkEfQBX7nyTZzBCEAGh4eOITMGvdnvIYCH0c7BoJZWFOibikDqmlkhF8s6Ac+8QF88BbAi2J06VLy2PPJ0tXNHh04SAOdAq8VjxWRkT5+IVnb2tkbAfdAsAxeJKPwIMm1zXgZKNokCIGfmOCDMwhSAfgxbuPkBHmys8mbYyWvJZtD4EENYa4AkIjqZE5WReCGd03x6dP+l1eE4rFZ+VAXnjNKuGHsF0Rv5jU2Ut69exwhGktB9Cr86qcrymPXSYnDetacJZ3udEeqIw0zFaCFjQpLFWCGPHmIJkS4tDvfzjQEPmlNY/7P5qnyeQQ/V1ilqAOfZdAQYzU1fp5XUmCJ269eZ0scFAhetji8AzDgZQCBJADjeHUNTc/zB7oIWWGKzpxjDxJx8eTl0siaNTSxuIr9swuu32AwDK4PwsLt+TS8aRP7VZe+c4SsnR3+MPfSEpoGDRIAQ4A0DhQNiMxDiLjLRT6jgaZK59HkwgXsqaIUONFnvDRsbe1k6eqinO4eniPyuinL7eF59GWZyJttJq81h0EaB6Bem41D7fHSAXh7cyzkzrFyirJ4CgSW8HLFekYq6IsfpOvDWtLYI1gPvMjzb94ma2cnBxnFUmCxg48eWb9OPSta6EgM1rQmLOl0BWktWNBY+3A8NANLLDtVg9cAbADKALXsgX7KedTNlAeLEgW0OyBeBOtnuqiQRXgA5rC4QxWj00mWgUG2uuHzDJc5WJS4Fjw2PD7wb/ELI7unl6PWAOZBoISF7XIxqCFsOXtoiPDJLRZYApCgr3gRQPN60b/+G1v9oErGl9WxRcveB7ygfiU+ACdc+CAqBesd18Oy733f08pA2uejnK4uyrt1m78MosoxaDCwBQ/hKlehndUFIVyFFw0sbYRSs99ylLkG4Teej5yHONSNUNA+eOFQdAe7OY6PB0SyOim36W7sUqh4QRoM5KxfTgP79jG1pvRFGGkcQdnMdAXpdOakUw2AcwWgZz0E0MZoamLeWeA2YcVCUxogGC1wQH4UDzz+wBODD+/itBjDPrg+H1X9x3+QyTFCfQcP0tjyZWEDJxAYA5/tvLt3aQIh6s88FREXYIHj0BEujIhejEUvQ3wTHOIxYBcU0NT8cnIVFLJaoBdWNiiTAK8dCdjwdYGXRsmpUxHHgBfV4K4dHMgjhORjXH4f9An+QoDVnHu/hSw9yEQeAwoGeoGXMeu07NsbV2RjyEHF2DXdko64TSJXSBVQZzrNEWnm8XD6Dw4f60mDq45VgCeZ6wgvh6p/+3eaLimlvmefiSya5PXxV0PJe0fIk59P3S++ENHKY+XAGzeo4PLVoHdMpDmN5vcAUNBLbGEXF/EXDGglT46VPJZs/2EkrGwRn83UVVc3e86AN1ZSwNXjBQwZWubrp6Z4zUGbWB89ZFnYmIvBwF8DOG+AT7SzfiVNl8Uv4DSjPzGCs9CGDtIxr66fRkglHx0uaCWV/YpjSpVdyjrQ05QX8J4QBJbGli6lkTWr/Up0CgT/xa6qyZSfBVDBK2TBN79JA/v30ljtUkXcJ6zu4lOnyTTioK6f+3D4kGWfjw8doaKXE4fIvrIF8dcCJ++y2Why4UJylYHSKWe6hL1HoJXt9ZFp1En5t29T/rUbLAurpODAENQTzhh8Pq//8LO/nxDqHVcBQFuymW6CV9D4kurESKDONZAuKiqi8+fP02uvvUYdHX5dBWlJtJ60+H7JtL7E953LVjRADnwmIgKNE/CuCOgw+Hw0XVZKw5s301j1kpgeuGSsJx9yOUfJfucODa1f5z8QU+A9AU8FS083e7Mg8CWcpjKogJJjx5keQSabZBdY2fA5h/wnwBVAjYNQUBL4IuDMNqks4NutVj6EHdz5BH/RJKTECdDokxJLGnr7FYHcng0NDXT48GHyeDzkcDioubmZLBYLDQ4Osl7/G2+8QUOQz5UpsjE2hw4domgODrUE0sl4oENtnEwKWon24cCpPSL5zIODfpoA6aggejQ1yT7LY9XVrL2sxGUL907lOkY7dqX14cVRcvwkWR/4Nbj1MnMGfGYTJ7RF9KoQoJTQOYoDrJWANBKilJeX8xBSDtJayMySaks60mFhpgKP2g9RJoKzMEc5nQ+o5GQDe6HoZeYMwL1wdGW9P9Q8kRnH4wBmcY81AdLp6N2RKj56LtMcaoGN3CddpgE2vEFKjh3j3I16eTwD8PxB1OZYbW3UHkBRzaM0kCUKrQ7pfVIO0shxCLqjpqYmbXIcpspSDQfQqXppRLVxNVo50wAa0wyfbUQywm1PiUaGRpdG1W7hgBBRqWPL/v/2zgNIrupK/2dy0ARN1owSEkESyhmQEEEISRhwAgy21/Z6be/Wlte1dtXG2uS1/+Utl8Ous413HTBgYwMWmKCEUAAlgnLOcWakiZImh3/9zuvX6u7p9Dq+nn63SgVSv3Dvffd997zvnPOdWyylmEfUiRhZ0dw76SBtlZO2E92RyJc7lAVtLqRE9imixWvDk4blnKF70tqqRQ9K9u2zrABnw8cUVZeoL0lVm67x48KKpInqZpxsvrCe1lOEwG0LkE5FuiPR1nQokB6WQBP1m+L/Auny1YGDFaAuPHpM1QCJrIg0VTpOjyIhl0X5EP65feZ0GcjNS8g9o8ipGdI/B6QjfGSJBMVQAJ3oDSPCKUvMaa7Ua54PYV/+Mg9tD9Jk1JEBiYwqMcYW0669JnpgUEWUyMok9I308tzGRq1yntnTnZTwvMQsBOMuhAK2oo44Y5pRHi2MUMeY9S9Cy9n3/g5IR/BE7AbQgUCaFx2lMdKBVQEuQ/Tl5KWnjp6vNoEmG7S3C1VJaKol0d8n2VeuSW/5SOmqq9NML5xSiO1oGjD8Z0+PZPb0Sl9JkWpXIN6Td6lRBrNzVN9BC5X096vYELKh3TWjNOssq7tDBnPyZEDlMcVQmKN/OTnSVV2tOhYAi6Zp5+Ro37lh5w3jZSAbZbbrDw9BJOrnkdhCjDDnoMFMKSoSIUjxNt8ZVOm0gneOq3+ZGSrdmdnZJf0F+apPkdnbp/ogiCwZY8gQGeiX7A6unSFUDzdD/HSeL1yQzKvXDEBlPIgWZWQa4YGZJHIMaAKOacnCj1Kuy7ORnMF4KW6bfaVdgwN7i4qlp6ZK05VRpYu0cV/mJbOjU3La25WnJmU8p71NMrp63Gp+CtwkC/VdT5NXbRQ2DVedyUj7kOjzWDNUdaFiDs80pvUKAw3GdBjGCKC5jQPSEa6cRAB1OBa0CdD+MgyRuBy5a5eMOHDILVye2ddLYq1QCqpz/HjNCDMbyQZFBw9J8aHDqjnMIs8c6NfyU80L52tcKUpqKJhl9PQYwJdhAByAfWXSJK0/iLQodQkRQgLoDelNI0uwZcE8LSiq9zl8SDJ6+twvj4LA4IB01Y2W1rmzFdAMbY5mGczMEvoOWDUuXSrEuQKcHFNw6pSMOHlKdTAAdjSoMzu6dCNhU0CHuYMipllZiuvZLS1SuXGTgtRglpENl0lh0v4+7duVKZMV0HC6FVy4qPOgx5CAgXb06DqhQowpQg+IkVhTdOiIkO5N3wZzcg1hJ8COZJsBrOM+lSBFvKl1/lxN9DAb8p3oLKPGx32gKQBSPs/Ryrg6+Ra5esskVamLurm0L1SqlKw/NiiV9DQ0MVQbo7dPlfd4zqwj/vB3NjL6mNMG0F+zNX3Cc7+ClktVVUSJTZbn2fOFjSKaw7GkLc/80BMSAdD6qeZx62Abc6D+mLKaCM8DYp6Nl57MPCw6s6GWVr7lLa+wLYAOPea22bM0cwwrr2T/AS3mikXGC43mMLoHbTNmqG5Gdmen6ihTvkolMRkL6mLTpknr7JmqLJfbeEmKTpxQsMZ6N6s3K6hOnar6zQAEFbsptdRXkK+C/CjAsRlgqQKYhWfOKkCShUcfUMFTwZ3jJxTkoAs6xo9TuUt+o2GRjzh6TIWHKK+ktEJGhnSNGyetc2fpJkF0BFKaHJPj0qs2r4WORMeEG64LMA0MqNJcya7dOnckRwDkWNF8MdAf5onzseja5s7W1HX9uhkcVKlUiqRCRVy9+Ua1/EnlHnHipM6NVoYZM0ba5s1VCz7uzVUYQFX7sKBd4lNY1wrY6FK3t2tVGgrLsqGYlXPi3rcwb9BfOEIaHlgu3XV1iXMUxhCYPYdpC0vaSsZhsqM7EgXQniAdzpdTsH4hYF+9dp2RlYcF7BKpb1m4QNqn3qpWNjQDFnTZtm2S1dUjGX29aqlCXzR8YKUb4OgXFivXMzV7ARXq0CGEwzlci02hAmvVJXgPtXL+Y49p2rbZ1Fo9cFAtVgXLwUEtLYXiWevcOWrNAl4AH+p2126cKL3l5W5ekWtXvrlRAZlCAFi3UDJQGWQkmnrFiOegv9w6Z7b73tyras1aKT54SK1HqASyz9D+YD7UQj9zRrUyAE8a/9501xI9xl/Doi/ful37ouWecnK0VBRj4B59I0aoaH/TksXXdaN7enQM9IM0aoTmu2prFbhL331fig4d0r7Ap5IK3rx4UZgwFefDSG3v6tLNkY2bGoKI7asUqg1oETJOqeDjWeghzjPiHdHha2VFcXMHpC1OXqJAOpysQroeTn+0TuCbG6WntEQK4KgBahEN6G9afIdSCAXnEEvfp5yzVkNBCxmQrq6W+gcf0KoibnC91qEgTYkpPuEBRj7fr958s57Ly4rgfcGJE/rpznX6i4rl7BMf04oknk2Lzb5PLcHdWuYI3hCh/vYZM7Sfxfv3qxUJyPpystAq1WvXq8A+FEXLwoWqyoZVB/BXUMAWgCss1MoeTXcv0Vubc1a5fr2U7DugFAW0D4VmVVw+J0eBmdA1tC90vuCmCwrk0rKlGmfrr5GKDaizablB+sAB/TfoA4CWunlmIV2uwYY2atVLajmjMX1p2X36NUKfStFc3rHToD3y83WT4vdgmh0Wl3PMDscfwNcTtA1rJ9lRJGykbKgxqU8YzizFierg1g5Ih/MAPI4JBxQtXnLI4eHSHOaJofoEpQDlQQ0/OGoNxerrU9C5fBfFT2/SUk/wzR3jxqoVV3z4iIIramb1D6z0kv/Egq1at94F0v1q+bUumCdXb7xRRfnLdr4juc0tGj2glUkUpEfI+cceU47YtxF5UL59u4aJwXlq2aaSEuktLlI6hvqCnsL77s2iq0vLXFFmitqAbDqALdEMRUeOSdn27QqwiPPDp19aeq/XpsYYsHQVpAvypfmOO9Razb5y1V3leyAn2zWWHgOk77tXrkG3+GmEulGPkRJeV7C2tZjsfuXV1ZIuKpIrM6brZuBu/f2q9YwlqiA+fZr0FRUr/06dRigjnUOlbcbLpfvvS6x1aGExM49KEb37nuQ1XkoqUEOZNd+9JL5p34HmJpxPXwvz6oC0hckKBYYWLhX00HCt6LBB+tBhqdy0SS58+MPqnNKyTq7q23DNKMYpQPb2Kf9cvGevFB89Gj5Ij66Tlnlz1SLHKs5rbFD5zcJzZ6Xw2PGQIM04qEdHKatClA1dn8uAP1Y85ZsCNT6vqZSiov3KnfarYwthocIzp/XvAPfVyZPk0r33eFnSXiBNLb3FixXoAe7CkyeNorCSIaXvv2+AfQiQBpD5IgDosdzhtUOCNHfo75e8C/WS1dWhjkW+TrCwiczhawUeGJA2CtkuUz1pOze0oot379aKN/gNktGQS21YuUKryMQ97M4zcYXBpjtIJ0sFz64AzZoI1Tc+2SvXvSHnP/lxtRoBJ2gPwBAnF5YmAIQeM38v37rVCFEL15KGnrh1ilp8AGPbrFnSVVMjlRs2yoiTJ8MCaZxRVHdGgpRoEdY5/HPzbbdJx00TjTJNPg0gA9ShO6iBmNnbI31FJRoGl3OlXa05QKIPS3ryJLl8770BQbqX2oN33C4ZPb1SeOKEaiLDsRcfPCjUM1QePwRIj9y2XZ2hLXPnapSLiu6HsKT52si72KCWNE44rd84olAG8/OV+yfckQ3CsKTHyqX7AOmh9RqTAYQB79nfr0V+S3ftcjuOE90/oo0aHvyAdI0e7fcrLOb9iUPondlHW1jSqZBxGAoIY/HQY01zmH2CK6xc/4YKxXeXl0nlpi1Ssmevgppu/EReTL1VaQWAj0rO8Mphg3R1tX6CIxXaOWa0NC1apDX+4K2xBkPRHUQRYOFDXQCs9EFjojMytLhs4733aFy3l0U0OCglB/bLyB3vqPMKIKbAK9EfJLEUHTsu5du3SmZnt3LSRLM0uUDanJeqtetVgJ6NC869u6ZKcppapIcU4gXzNc4buqGUWnyhQHpgUCrXrdMqIS133K6x3BRGhcpAQyMQ3ZF/+oxUv/GGJpvAx7fMny8dN9+o1Ai+BMBOQxBTCaRFJLelWapfWy259Q3uyJ1YvCNWrgG1hEPb059i5fywjo2x1ezvnrYAabtHd9gRoMOxoM0HPuLoUalZu04ufPBh5Y9JvKha94bh4MGaLi2V5ttvU6cZFrYnSENh1H/gAemtKHevH+Kpq9yOQ0O8nYKp7TNnSuvsWconA1ZV69apQ9IA6SI59/hjQ6gLdTRSPXrrVrXir95yi0aNYFWbGXcdY0dL4/IVymubDeuy1uVwA2Q1zI7ojtpapQ8oulq1YYMmbyhIT5mstes8o6ToX8n+g0Zssyvmm1qDbbNm6qaQ3daq/HrJrr36DWs4Du+Ta7fcbFjk/X3qUGTzwOqtWrtG467pB+cD0jg+ifjgHobjcLpqSLg3itVr3c5JNoeG5cuNCJiMDOG5lb+9TS1sYq8Z46X7lwnhZUoJJTJ7LizE8jhocFCLDhAx5FtV3eqlIj0efwLPgpBJTTyK13zFGaiTDtKpooIXb6COlxXNAsciq33pZbn4oYc11phWvWatOnkyu7rl6s03qTPLiPI4p44uvPSAKxEH9Q99QIHXbHySA3Ajjp80CrdmZcmVSbcIIX3EQNOolF31xgYNn+M6cIPnnnhcwdqzYTmXU5B0UDREDgs0/9w5qdy02V32iU9XnJ5sJO4+XLsmdS/80Qjd6+/XhIXLd98lnePHaZ9wfFa++aY6Igl90/C1JXd6lTujPmLx3n3KHdOIKmm+c7FGqxhjaJZyKAxXLT5AuvH+ZdJx8036OxEZWVfaZSAvX2kRqnlTabpt/nzd+KBwCDEk9px7KEjPmSkt8xe4xzHqpZcNByzOyxGFUv/gg/qJTiIMX0Blb281Im1ycrSYAWFlCjh2B2kRpXrUiXjpUqQ4G/V5bHiNy+83sk7jBdL0Mo5AnXSQTgUVPLsBtFpxFpZv+Za3pXzbNrUqAEJADyDkU5x0asLX4GxJYx5x4rhUbH5LgYG7ACwND6xQADMbiSjKa1+8aPDapaUK0ISdaRsYVOchdEJ+gxFjTLvw2COaxKFtcFABHM1j7nX57rs1soFSUiSxlOzdp/0gykEvmZenYX7NCxcamYYDA1L9+mrdgJQaAWTHjZOOG8apo41EEPhcvVVujnRXVCjP3FlXpyDLMdWr10jh8RPuKITm2xZqEs2AKwtTk0ze3qqJL9qH3Fxp89gsale9rNmOACwNbv/ykiVybcpk3bhyWlo0wYWYbfN8jdBYcb87nLBi82Z1mNIfWnd1jWGpQwGdOK7RMgAA1+stLZGu8eM1qUjnKp7VzC2sr0CHsvkQdw/llczWOW6sGiE8/5i3OHLRZl8dkA7w1KyAYLQP3qoVzf3C6R9WMincZTt3urtINAcxxwCrpgCjLaEJKN0aYVG+batkt1/1GhKOuMv33q0OQeW3N202okM8PPeqNDZrplImWMdlW9+W/AZvCwrnX9OSOxWEsGIJ+XODEzzw/HlybeJETU6peOttzWTzbVjiFx9+SLlqYpmJWsm/WD+kL8qRX7uqm5A2nKAjR0rDAys1dnbUyy8p/+wZzwtlc2XqVN1s0NEofY+EmBPecwE3PHGC1D/0oIbblW3f6ZYBBeChfIjVBpgAKMIDPTUvmEuqajfdeadufGTuVa1ZI/lnz3v1BeufmHLV2mhrc/cBvQ8Eg9rYEONpGUa7qF1fcCTy2KE6DF9YJh0Wg6EZl/DUYhjulrSdHYfhgGE0D90qQFtRcMPCKz5yVLJbW2Qgv1C1FohTpipyH/yumRkGSHd3a2pzwfnz0o/uBFYatOcgIW3XpGvsGLl6003KF0OFaGIJAkJqIhpiPHxawgkDPIWnz+oaNrhA4zCogW6XNauZfj2GzoUJ9hQFhbYAdLmPRnS4rUV0JQYk6+oVTXRRjnxgQDeE4gP7NUUZSqG3uFiTTUgIKTxxSh2SWm26ulojLuB9Ndll7z79d1XKc3Uws6tTOXPGCuedf+asOldNecsMGdDNDCceKfU4OHEKwhl319Vq2jsbARYunHzBmdN6DHSI8TmMcFGfUYfxphu1T/w/5xftO6CCTtyXOGnKO9HX/LNnpejoccno6dZoFxKGumtHRSW2FM16tXIuXykYCXYAaZ5Jxw3jpX3WTK1/GbMNLo7gbCtL2q4gbTeANh+alX4B1OqAy8x0/1eFkXzlL1V0B3lMMgQzvUx14/wsBVTAWK3PjAy1wN19Ghi8rgCnokw4FDNUAe76Ma7rZGe5sh6v/461qc47+qkxz4aehtcnA5sGfcnNcfcf5TxS2LVfg4MywJcB4J6ZJRm9pLf36SUGsrJFXOepJgXOQr2+7xiQCswyuuw613ucRtwv1AcNEEacCfEm7mtSEKpFolW6fRx8uvENGMe6noH2R7MaBwyrOyNDBnJyZTA7S5+JGYVj3teOGYf+wBvdE9VVuQx1lvymXzFVlfrFRxSQp7hYWL3zVTFLAEDTL1vQHQ5Ih+93sALQYS28NDnImbcEP2iN7tikDlU7le9ig9OvyXHjlNrqqa4Kb2ISRG3464wD0n5mJVEvtNXMQrqaqL6Ft3JT4yhnzhL/nEhsql69WhONkq3jMWT0hIQWFKjkwLWbb5RO6L9wE4Q8swsdS7pASkpKZNasWVJRUSG1tbVSV1cniVLBi/eL7QZo30+oMN6nePctjC6kzCHOXCXnURUdMNT/0HCxa4Ny0oiZujrpHD1aukfXqUM9KF+dIGD2nLOUs6QTlRYez5fb/ZwJrYrgRhGcYtf3JGH9cuYsYVMtWe3tKr+q0TsuxcVo765+ATh8LQxhFJGIVcOP0EfFoIpyVX3srqpWGoQIm4CAnYDQO3N8KQfSibCk4/lCewF0BPxFPPsWq0Vvx+tYiYqxY/9TqU8l7+/S2HB/IZRWx0HpMqJaeseHHc4AACAASURBVMpGqrMVcMYZjFKhFhug8ESMGmBNQlFPWbk6GMkaJQKHXAGcuPFMWAk2BFuAtN3SwuMJhNFY0fHsV4zWua0u4wBz4h9H3oWLqhOTh+QAcfhRNKNIwhR18uHsw+mnIE29RmpaXr6sYlhI78Y69dxwMJZpqTN0vK9N9pGnjZ0hH3KGbAHSdojuMAEwAorY/yT7uZBjRYdcj3E5wNnc4jKtQy5K0s3It7epXofqmkTRsGpRVmyfM0eTg/xWfe/t09h+gJqU/FhY7v66TJboxUc+GsVoojvVAWlXxISn0zbiKfXcXX2QwWvjdbjoiKc43BMdKzrcmYrNcdAOiGJ5aqFEc2UiLygz1j16dPD0dwoc9/RI0ZEjUrR3n4p1xbqhW3P6C58zLptALtochwPSHk80KovL3+ePxwVdCWfu5+wvlk4TIHxE0s0kFNNZokkf2UaFa02CGHAljeBXoeKzS1IThwfxqWThcQ1SoTWDL1gqsfkp2dWl2YD0UStl5+YOLeapFaV7DVU5El1cSSv6OcoYSCxxCQFpH1yJKmTc0TTTz09CDcfyJwMtC/rN/ckMdCWPeL6AmnyDxeZyKGmolya75KoaHVrNZto51bupvhIy02ygX7K6ug2HlybYZKvCn97ft7/MvyvhxXx/+a8+do9sTk38ySL9niSh4KuMOdXxu/RAkEslicjf+GMNRpFeT2tV7t6j0Rzm8430Wjp1WZlGlZxpU8OuQkMyEDUpKzZuVpncWDYF6c9/zniwCaQ5HJD2eYoxB2jz+hkezxUL2v0WD11GWn+wq9PrB8CMhQ9wKCAMDEjH2DGqJgcXxyeeZqb190tOG5Wls7S6SFZPtxQcPyE57Vc0hbhjTJ301NRoiJFm5Pk0AE15vvoGFUfKaW1XJTbSnClGi1ZG38iRBrhqGrnxUgAmXF8dK5Ihmf19KlwPuMIlZvb0SsHpkzKQXyAD2TmaMs6GQYquZ81CQDG7rU3F+/PrGzR1WzPEysukt7JSBZJI2fYEK9KNVURJATBDxwo4otxHlfP8M2ckF/2PjEzpLi/XlPXe6kp3mrc34Bv9zr3UJHkN9arix1wjj9pbOlJTsXtLSrxU/LTg7olTIn09muFoPlvNEmSj4tlnGBmQAwX50ltUpKDjL9PNcIZd0WfKmNQhliHSV1IqXdVV0lM7SjWmQ4F8LMEpnGvRZ3TAy956OyYAzfioiIPGSn9JiVdWazj9KTx2Qio3btS5jJYTN+/nBulwOhCHYxxLOtoEkWA7qw9Au62tADvC6N+/oPoa19ugVvfWNGmsZKqMFBdL052GbjJFStHmAODUgtVafQVaCy//cqNkIyDksugARBwgWChU5PYCqN4+KTh3VitWI/ZPA2QBoWwX4CL12Hz7QvV481tWJ7oVW7XMFBZ8BlYmViJp5ZmZGnd6ecmdqqlRvXaNZHf1yKBqLw9qBRiEluirfiH09WsFF2oxqs4DFnR2loojAfp4+LkeIu6MzUynJoKA2oxmKTCt+j2iUKvCYI3qWFzj55zuUTXSvGChdE2c4J2uTuHdhgYpPnLMqDBOmjdj7OpUqVMVZ6qulCtTpgi188zNhftSzDb/3AXJZNygKs88K8s4pp+K2samyxj6RpaplOnVyRS7RTPEaEb5rAtSsv+Abg48T+aXDZtyWmyUqBeiDeJ5XhzwIOxLajo+hYL37pWKLVs0jT/aZkraXr53qXTeMC5ilT8KOYzcuj1mFrUD0o89JsmM7ojagg72CWTBimaBV2zeIl2javTFJH46q7tHqtavN2gMykmNLFWQRSmOT/Dc1jYp2bNHSvbuVctWN4HsbOnPzzM+Ewf61SI29ZL5XQt03rZQ40IVIPr6DN3iHTtUWhM5x9a5c1TSkzjXqg1vutN6ycqiTiCFVgE9FbU/fFiK9+6X3OZmdwUO1N2a0GWurVXA4SVGjhMLsm3ebLl6o1GmCzCG1ig9cFBK33lXsq+0S8fEG7VwQG95mdZdrNi0xajxB2VQUCAXHn5IukbXGdZ8Z6daceXbdwjFcXX8AHxenlqug4ODBtBDsUBdZGSqZXzh0Y9qWJdxwqAKRqEbnVd/UfqKS1SuFDW/3MZGKd+yRQou1Bv0DXKpc+eoCp0pDEUBBKxI5EyzXHKjFL3lfACb4gP00bTqmIPGB1YYIj+u+7MxVa9eJ5lXr0jL4kXSceNEKTxyVKVkDclYJEyrjWK/kydHi4XRn6/zelV1sCs2vOm1viK9OOuW0Leme5Zockm0+iSFx45JxSaoj9br1FOEnXNAOskgrUAV4cMLyk+5wHuIyl2Qm/GiU7nb3QYHZfwvf6XloWj8BvhBP5gNr3b521uVJqBhabfctlA1oqEPqCyC8LzZAPDG5culY8IEpSjQY8YiLTx9WoP3kTFFYJ8GwOIM4vpmozxWw0MPGoH+LpBB0rN01x635YKSXducOdI+faoCOQUHsltapf5DH3QVd70+RMZMiSi89PQd3V+0kmkUlC2j7uE7716///hxcuHDHzKsLFdFlFGvviqEfvHVQJxr28wZanXyfKi4Tc1Gz6QKQLbprjuNe1DAYM1aVcyD31YZ0JkzBElQrfBy6LBUbNrkrtUHyFIdBRU79zM4ckTQ7GajojF/7TNn6EaUc7nJKBxw6JD+BtDzfMw55gtp1CuvSsHJkypMTzXwnspKpbHUEbdnr25+Wl1m0iRpWmoU001m06rgx45L1foNQ+i5SPpllgajBmWwosNWr81XUdnb24x3I4rkFwekkwjSEYOzuVoCOQtd/67ZhOb/m+cEuSkVQK5OmWIcOTCon8rjnv2tAhwN4AXEPGu2wQsDopSponVXV2mVZKqssDCxosc+/ax+RpsNgKC6Nw42rPei/QfUCiTUyQB4Vx8GBxV4al/8o+S0Xtc0hi+8NnGCcss0XloqRAO2gJ72o6pS+0r1EjzvDVjAVMfwaPDVNWvW6EbBpzNcJOd4WZnnL0jN66u9wqsuPPqIdI42rC0sTcT/4dIBaax3rtE5wbBUoSRGbt+h/TMb/bjw8ccV6Kluji40GxrXI6KASt/m2FBwK9m9S4+jadXuMaO9QrKK9x2Qsu3blNqhtc2bI20zZ+pz4rrQUqW79+hvgHzDyuXSOWGC/p35GvXCi5Lf0Chd1dVyafky49lR2WTvPn22jEHpqokTtHwXzy1ZjQ2DDbFq9Zqo6QS+eqjY00rBiOmughExHhjaIRSooIJPpM0B6SSBdNQhWmF4eYdY0YpogZcKnCy1+PSwgUHJ7O6SMc/81v0y4O2mMgmB/WYbAtKVlfoiKyXgalT/QJzebIBw8+I7FFyp6I0VTcNBpSB503VrHk4WusIEGY7TT/65c7xKalHjD4uVT3RjABnSn5urfb28dKl01Y4aMnB0o7FizfJKHX4qaFCgFaAqdlmiXISvCeQmAS5AFCEfE6SVO2cMN040utHbK0VHjqmwvin0g9P1zGc+pefXvPKawat3d0t/Xq60LFqkVIUJ0uhHY5FVrV6tz0SBpbRUzv3ZJ9xOzOJ9+1Q32QRpSnXpNXLzlGuHN4eyoto3XwnQRe4G3XL+gow4eNDQi548SYFctcD3H1CAz8GJyuYwbow0Ui28pDhSvIn6PN9NK9ILGtbzeGnBzzFq6NqI9Lr+zmPtlO5816hyE0FzQNoPSG/evFny8/PjJrCUNIC2ANJqSXd3ydhnfqtcMe3KtFtdIF12HaRPnzYsaVeJou7KCrm0bJkXSI98732thOIL0tAJcL4I/dPIrmq5/Ta5OukW97GAF+eXv/W2+99asBTneIM0Flb+2XMK5ljONECwc8wYrZHoj2Pkk1l5QxdNwLFqBY8z6jDSsCLVSt++w/1vbDCts2cHBGmqdeMkNToBCJ6TyrXr3fcBBM9+9s8VlOuwYlFqI0olN1eaFi/SLDf3V0Jfn+SfP68bARVr3JXPH/+Y+9OcjWnk9u1ukNYIDooq9PYpd2vULyzS58dGq3y8R4OvBvwAEcLH2BiZ95y2VslublXnqQHSY6Vx2TLpD1exLQJACnaK0j9Hj0rZW1vdazKSWxDWqFXl77pTN6Zo+edQfdCalzgTd7wTUcKLA9KPPSbJyDiMiuqwYEVz6JBEmQA397SkowNpLOnR7rVbdOKE1Ly4yh3pgZXXtOgODfOq3PyWu3IGVq/WKoTPdTU4U6zBUS//yc3r+bOkOTy3oVFKd+2S0r373OcDiACfu/6hxxsFH035K9MCJcwPkCaE0GxEmBQdxRJe6+5/06LbdZPwb0kb10DUXdsg9RYbpXL9Bvc4+cQ+89k/V3Co/cMLuklpEYDMTGledLtcmT7dHSann/dY/GvXKpC6QfqJx91fEr4gzb0JMYROMSqrHNMIloG8XOWbWxbMc/dPHadsbIcOC07InpFl0jWmTjcAvg7YyIj4sQNIs+GUvvOOlL67SwsXRNKYP4oNs866cRD6xp5HctEwzgGo+aKhdqZV6sMBaT8gHW9LmmcaEUiHAc6KCx6LxgRp9/2C0R2HDl333uNB7+6W0U8/G5zuGGJJV6rzyax4TVeoAF73++fdn/stCym4Oksyr17TeoUm3aFOt1kzpXnBAnd1EkCa32v/uOq6JXvbQnWM4egzm2nxFpw5K32FBVJQ36BOQ/Xal5cblbw9LGTOw1lI1XKzYCzWZ7OLnzStK41FPnlSal593b1JXFp6jwq2Y/n60h1Ex2BJuykFBelLLpB2fTHU1sq5jz+ulEzNy6+4ai0axWzbZs806hRWVurfFaTrAel12k+lO8pHyrlPfMJI1hFRisfTkm6bPVtpDSxeSmPBZ484etSoZkMpr5oaaVx5v/SWlGpF7ZE731Ernxj25sVUK691OXVPGL81Nes8Qpdcgu5IkiXty6+HgY1DDqHsWdPtxiaa6HBCvki1WsyePbpphtsckE6CJR0RQPuib4An7A+g/W4Kfjrh6TjECUYI3uhnnnV/psNXYgF7OQ79gfTyZepAM9uIw0ek9k+vKMj1FRRodALFVHHW4TgsIUSsp8dIhJk4UeOwzRA1kxutXrdeL0foX+MDD8i1cWPdDiyAFCul6Nhx6Rg/Tjom3CDFR49Kybvvq/ULMMF31z/8sEZfmI3zal5bLYWupBhC8tqnTdUIEzOCRcP8DhyUyo2b9DQy8M498ZjWQuR4X5AGXNUap+K2dnjQANn16zVRhIZzlKKkNDhfKnqTZEPjC4T6hYjB63PTGOaL6uDEgQtYXpk8SS4tv9+dWMKndNlW6A6DlmolsmXWTA0jzOjukWKN/njLLQJEUkr9ww+qJYnTkxBI5hl5zMYVyzXcjkYYmRG5c8kA6RvG67OzXPYpXDQKcRzPgnBPMgutgJx5WWge6B5ivpPi/IT6OndWnxU1NMNtDkgHsKQLCgzR/5kzZ8ZU9D+eAO2L436pDnNl+OkIOzxFVhUcBgYlu+OajPnNM+4YYLz7TXctkZ6KCvf6KvABaUTML9+1RIuxmq1iy1v6YtHab71V4231GoODUnLwoIKUVtwWkZ6yMlFLcNYMtRoBUvjoke/v0t81wuTOxZr9Zv5ecuCAfq6jw4uFjkWY39CgwKQJJZoWnaXORgDUrANI0ggvPZYmimY0KA9N3CDCJDNTgY84aCxO7f/0aXLpnrtdBW4zhoA0ANa6YIG0zZxuSFv29aljELoEJyB8MaGAJLbQsHQrNmzUrw3NMCwo0PA9IjQIM1RL/vgJVXYzgZSvgq6x13lzxjBy+04338nXCCDNhsGXCCWkyt8CpDt0zii4SwROf3GxVL/2uoYJEoVDwkvLHbfJ1Ztu1izK4v37dW40+zI7W8/DadqfX6DnetaPDBdwojmO+Sk8ftyo5G6xbiFfPUTNsK7Mr5Ro+hLpucbzPC5F+w9KwcWL7vT7QNdjPSk9eNddkd4y6vMiyTh86aWXpK+vT9ra2uT48eOSl5cnzc3N8rWvfU2ee+45aQmQOu837eOxAI7DeIB0vAHaE6Q9AdovLvvpTM3rr6tDjEWMXq6+3FgtWtRVjDjm+fPkyuTJRrJGVpb4grRRFfkGBcue8goFoaoNGyWnpVkTVS4TZ11FarQRxgXPCEjwGYjTivOxYgEpsvxwBtIHLE02CeUSa2q0+Gvh6TMKwoAYiSUAE6F9ON0I+QNcsRLNxoIHZDvHjtVPes3q6+iQkbv3aLiZgpGLDmjV/perlc0nPxl4pJk33b3EK07c15ImBbxzTJ3SIZ3jxmmFcuV8Dx+WvtKRmqjSRhy2WWy2v19533Icf80taiGy0eHkgzIhagWwZKz0B8cq88D5amU3NEjpznc0BNIdflhTI1dvuUmjFphTNjCseYrLEiLZNm+uu2I1hVorNr+lmwENaxPKRr8Smpt0E1KrlWgZMi9vGC+d48cLESSeBXKjRoIwL8B4id/GfxJu0wzUG27QtaNRPgnioQP1D8cs9FLhqZPqNM67dFmTqjwLCVDhnWdFbDqRUsncWCIF6f7+fmltbXVA2nMhBKI6OMbvBuHzj7WrXlJgIQyPNOGRO9+TnKvthjCPWtf90l1dI22zZihQ4jjzBWle5j5So0fVaoYiccRwqd11tbrgiHrw9aYTAw2IFZ46Jbmkkvf16qc698hubVMHI4BDcoqZDWbwe+9L4VnD6cYAic64Mn2a6mQA3qW7dyvIufUmXNQHGYmApYqpK2VxWTckzlG5yYFB3Ug0zri1TYGc/l+ZNEk6x4/zevd8QdoUkyLmm3hjoiSgC+DJ4UHNEDfPi3B9gJoMS0CIv/cWF6tVn9nXr9Y81wO0SShyVwrv7NQkHqxLYr7d3oisTP2aYHw4/bJb22WgoEB6aqo1vptNytRP4dp85WgVk+4uyegbkIG8HI0px1rmd0CE7FGAg6gI/AGsk2ToeJhaHeVvbdV1EqohlgT1hjPWc+5CnRfv30ljJ7opt+my5DVc0g06q6vDkATIy1dQhn7qrButOjDJmGtzDmwB0r7RHTgO42FJBwTLYCsiTGehJSvar2ktmloM8PaMGqVgBWCQFegJ0pwKeCL2w4uuKc0agmc4xchMI0ZYgaR/QDJkUJMkADkNdwpgxcA3Yl3kNl7SxBUN+8rM1M9/FVgaVePFhXN8wQUEobrd9AV8NdZ7X9EITccFfPV+pvKbS1ZSQ/PGjVXL0LSqePnNDYW4YOnrVzW0gcIRWtZIK2T4aI4wXl+QBhgBMmgN3TyyshQwsYoQmAqkJsex1OMjEiS7tVWyurrUUiXWmfsyfigiN1VDRmZ3t+AoJZvRe5wDBhfv0vLgi4GviL6yMkOvxKcxT1jqbIaoDzIvXWNHq1WN05CEIACRsWHVsWF69iPegOZ5fb4e6NPInTuVMzclC/z1gf5319a4rNHRfseeyL77vZcr4Yv1jIVN1Aog3VvM+2WIiSW7pQ1IRzzVYYK052GBgpPCsaatbiRGMss25VQVwCsr5fLSe/QFhw8F6Kyk2nIOmY4qgTqQIQP5SHwOBZaoFi4pugEWPxokgB/3V5BEh8OV2ejvngBG9euvX884rKmRtgXzlapB2U8t68LC8KU+qfrB/d1SodnG+OP8iY4lrpRHPxYzY84ztE16+9zzwQYTbC6ieiYWTlaap75eSt99T79+DJrHXN2Dusmw/kid7xo3Vp28/pQXLdwy9od6xsWG+Y7HvhPhXdEWIO0rsBRrSzqRAM3zNkHa975D+hGgY1b660t3aFr4iuVaUDMdGlZ/DdodF+uNtPDqamlZ5BEnnQ6TkIQxsolmIfB18JDkNpLJZ1ByUD5QBagl8kVjh01lyPQEEu736zVLwuT63NIB6UDPwMLu6mtFD0lecd0jppY0n2nd3SrcU0bRT5duBBYMGXkdY8caoVo2+FyL1zKHZiCsjmxKjQ4hxLCoSPlusiahPOKdzRavsaXEdV30lVEM1gTpAbWidd7tvPYcS9rvEgsY3RFPTtqKVerudYQAbUZ0eJ4eiTUdTp+JayaTjRji3MuXrn9uZmVqGN2VSZPl6tQpSeMuEwEyODqRSc2vr3dLgcLBw0Gj8kc8Mzyw05wZ8DsDFt7zZM6gLSzpeII0kxsO6Hk9BAsPLxAXHQiog1nTVvoJD0iKK6FufFKaDkH9DO3qVmcfccnD2ZLUIgWnTquDx+Q8oTwyOzploLBA41vNxJBkvmTOvW00A4GoDht10bcrtgDpeHHSnqa7FQC0UsfMBGN/cdEGQzd0k/DLTQf2pdl4+dija5aerT267PQiWTNgwQBLVhfTCqTjbUWbIGz+18rz9wIWj784gGPt1XDmy9p8peXRnpaSlZfUJpNlC0s6XnRHRC+whYcYTthdoOfsz5qOqL82WUjJ6oYzZ8ma+RS6ry9I2zSKI9CM2gKk40l3hL2ULICzpwUdiRVt9smvU9FBnbAemTNNYU2Tc5An52jxHbfL5FkB6YyMDNmyZYusWrVKbJ0W/punn7E+vxYfYDRWtGfnPMFG/99Bn6DPzjSCnGmyvsTT9gyL77bd5mlYgvRTTz9jHessPshQDkMrD9oEHAekw581B6TDn6u0PTIFIzn8PSsrIM35WNKo4Nnako43SHvieaCoDisvhhdIO9Z0WFPngHRY05SeB6W4o9D3oQ1LkLZMdyTRivblpx1rOjSuOAAdeo7S/ohhBNS2AOlYR3dYAukIAdqf8zDaF8OhPfzPYMTx7tE+EOf81J0B871OsUgO29IdSQNpiwAdCpgjuNyQZ+IA9dBl6oB06mJlQnvuCczmjWPxUiZ0EENvlt6WdAQP0NNh6DudEVwuOEg7/LTf18OhO5KMGna8/TBxEtrWko51nHRYdEeEiBoMpGO1eTvWdGAUcADajgiZpD4NY2D2nFFbWNIJB+k4ArQvJRLp8gWM3IDkIJNOozMNka6mYX5ehO9zqsyKLUA6oZx0FA/UNzY6GGhEcRv32nEDtYNODkinCqIkop+eFvQwcAyGmjJbgHQqWNL+MgxDYWe0QO3ET3sv31DzHWqxO78PoxnwdRJG+7LZeGrSD6QjfJj+MgzDAY1oaTMHqK+/PeHMt43fNadrsZoB33d4mFvTtgDphNEdEQK0J88cqH5hOOsv0tunuyPRfAcdkA5nlaXBMdFaPik2RbYA6YTRHRGiZCRUR6B1EEkXPMEpXTISzTH70o8p9n453Y3FDKQZKPtOWfqAdCTo6JqtSKmOUOvTs0vBvtiGgHSahTo4FnSolTTMf/cF6WFOb0QD0qktVRohSHuexv/7+is8Lb5EvSrpEJrnAHOiVpNN72MCsyfXaHbVAWmdiUWLFsmUKVOkrq5OamtrZdSoUWILkC4rK5MdO3bIk08+KWfOnPG7woYks8QAoLmRJx/tD0QivE1Eb0k6AHWafTBEtA6G/UmJfKlsOpnpQXdE+KB9T7MTSHsB2DA2O4fx0GwKCUnuli8H6M+STnIXE317W4B0XKM7IgRof2vD3/rxfWBR3M7ysx/u1rQD0JaXxPA4Ic0dhdFw0pwbc9H/j33sY0J0x8SJE+Xs2bPyta99TTZv3iwFBQVSUlIiM2fOlIqKCuVc4F7Ky8tl+/bt4dEdUSKmLx/tSYkFexuivK2lF80LyIYBqnnSjcNgOJaepXOwh9PHmQz3DNjCko5bCF4UaOl7ajhWtOe6iuLWlpfncARqy5PgnJDaM+DrKEwz52Cwhzc8Qfo3ERSi9ZmlQCBt1bpLFFinMlA71nNq42tUvXeojZDTZwuQjjknHSVIxxpYY329kLSL1Z0k5DKJ7wGe3fU0qOJ7V+fqSZ0B31jWeL0kSR1kbG7ugLSfeYz1eom1sRB2mnQKgXUKdTU2b166XiXWL0MazKMD0iFojlivgUg3gIhALKKTYj3i0NdLkW6GHohzROgZCJakEvrstDzCAekEg7Svc9HTKo7Lp77NEdDm3UtLUIj5oB3rOaoptQLSZBwSHffSSy9Jf3+/tLa2yvHjxyUvL0+am5s1eu65556TlpYWv33y66997LHHxE6cdKSWblRPIREn2wwNHWdhIh66De7hAHTUD8EqSBMnvWrVqtiCdMxD8KJwHA5bkGap2AyobdqlqF8q5wJJ/DwdhpNvBaQZfsyTWRxLOsGrygZAbYMuJHjS0+h2npazE+sckwdvC5C2gyU9rC1o36WSQJT0954m8PYxeUmci4SYAV9g5vC0eqHiu0JSDqTDUsGLkO5Im3WVRJRM4q3j+yY5V3eAOU5rIGkgnZ2dLfPmL5BZs2bJfUuXSmVlpXocX375Zdm69W3p6+uLXLvDAWnv5RLoszNGiOl7+bDjuOO0qJ3LJmEG0sbCSfzcRgrSmZmZUlFRKV//+tckOztHrnVck7Vr1qr20aHDh6Tp8uUhg/F6l3NycmT5ipVy48SJMnv2bAXkq1evyqZNm2Tnzh3S0dHhgHQs14NFoA52eKBkMSdzMJYPLIWu5QB0XB9WpCCNITx+/A3yuc99TrKysqSru0vef/992bt3n+zZvUvOnz+fWiA9rNeZr2nrO1gfi9oXbD2jMPzRj3Fdoc7F7TsDw/qlsc+0Jx2kkSidYwNLOi3Wmz/0Ndei6zd/DEhckmzs8w44PQlnBpx453BmKS7HJA2kMcXvXLJEbr11qixetEhwCLa1t8ma1Wtk27Zt0tPTnTC6Iy0A2geM9a9BLOoY0dVxWbTORZM8A2n1wiR5rkUkUpCGk66trZO///u/l+zsLOno7JTNm7fIe++9J/v375PGhobgdAcXqK6pkWXLlsnnP/c5GT16tDQ0NMoPf/gDBWl+j1j036LjMC3WnIm64aiPZdgy7yX5b0u69iAtXhD7PtxIQXpwcFAGBgfl9ddeE3yAbe3t8vMnfy6vvPqK1F+8KJ2dncFB2vzVDsksabcGfQHbz/rMcExp+761ieqZQ3EkaqaD3scKSA9L7Y60Aegg2V8A8qCfiXCA2hbvaOI7kTYvReKnNpI76LWaIAAAFllJREFUWgXpuGh3JFtgKV3XpNtY9gBwvzS1Y1VH8m6l3jnp+iLY/ElZAWmG8tZbb8VeYCmZIJ2u69IfQHuuVc95cSxqm7/FkXTPSeWOZNaSco5VkE66wFKs08LTDaStGsVuP6PVE5OynJ2bWpqBdFv8libHPgdbBemYW9KPPvqo6knfeOONcvbsWRWlRrS6oKAg7tEd6bJGo8VXrzjpaC9mn7WfPj3xt9CD+CjSZ2JSY6RWQTrmlvQjjzyiIH3TTTfJuXPnFKRJDQeki4uLZebMmarrUVtbq3/Ky8tlx44d8uSTT8qZM2f8zvJvLITgDXegjgumxuWiqfHCpGQvh/siT8mHEn6nrYI0+PmnP/1JRf/b29vl6NGjWpmlqanJXZmFii3+mt+9+8Mf/rD867/+q9x8881y4cIFvciGDRuksLBQQXrGjBleIF1RURETkE6H6KK4YmlcLx7+AnaODDIDDjgPi+VhBaQHBgZk48aN8tprrylIo4F08OBBBenLly/Lf/zHf8jzzz8vbW1t4YP0ww8/LP/+7/+uIN3Y2Cj/+Z//KevXr3eD9LRp06SqqsptSQPS77zzjvzsZz+L2pIezms4IRiakJsMi/cs/oMYzos5/rNn6zsEAunFixfLlClTpK6uTvGxpqZGgfmNN96QtWvXCoDd09Mje/fu1WQWQPpf/uVf5I9//KNcuXIlfJBesWKFWs+TJk1ScxyQXr16tYwYMUKKiopk6tSpUl1dLaNGjdLOANIoOf30pz+V06dPO3SHnxlIKHYm9Ga2fpeS07l0+CRMzsza5q6BQPrOO++UyZMnKy7yB5AGlAHoN998U8g4pO3cudMN0v/4j/+octDXrl0LH6Tvuece+cY3vqE3A90BafgUABqg5t8BaHYKE6T37NmjIH3y5MmoQHq4GB+2wElbdMI271X8OjJcFm38ZmjYXTkQSN91111q3Hpa0qR6v/766/L222/rPOTn5yv9gSV96dIl+cpXvqK/d3V1hQ/St99+u3zzm9+UW2+9VXeBr371q2qOw0fDS99yyy3aCdOSxokIx/KTn/xEjh075vdGTz31tJAeGawNl7VuK2y0VWdS+F0dLoszhR+BnboeCKSXLl2qARemAQvjgCY/Ru67776rGEigBX9H0A46+Ytf/KLSIRRV8df8Og6J3vjud7+rtAaiSlAfv/vd7zT8jggPOoH4kgnS8NPHjx+XH/3oR3L48GG/N/rFL36lO0eolurvgi0x0ZadCrUSbPR7qi9KG03lcOnKrl275Fvf+uaQ4SxfvlyQejaxEZCmuhVG7v79+xVPx44dK88884yK/tfX18tf/uVfakaiSYX4XtQvSBMf/cMf/lCjOPBAQn385je/UUsaU/2GG26QcePGKd8CWAPSRIF8//vf1474az/+8U+VLglmTafyu2B7HLR9B23w+vrjkp3YZRs8GPt14b333pXvfOfbQzr24IMPyvjx470MWKzlF154QY4cOaLATOAF+ApgQw9jScNRB2p+lyC7AJEa1DrEcv7e974nv/71ryU3N1f/ANATJkxQ5yEgzX+bm5vlv//7v2X37t1+7/Wd73xXqqqqhx1IpxT2pVRn4/xiutM2fe6TypZCnKfMufz1Gdi+fZt8//vf85oSDFDCl02WAcoDA5bckd///veac8Ix+PygkLGc9+3bp9rSWOaWQBqL9//+7/9k3rx5ykH/7//+r/zqV7/Si0JZcHPC8wBnTw/mt771rYA7wle/+p8yYcJE3T0CtVR7P1IS81Ky03GAB0+QTrWFF4fpcC5pbQa2bNksP/nJj71OwoAlfHnMmDHKMphBFVjQ0MWE24F/SEH/9V//tXLQFKAlTvrAgQPWQJoLAcx33HGHUhR/+MMf9O8EYUN2E3IHX43DkF2DDkGL/Nd//ZdyK/7al7/8FZk1a7aa+6kO0imPcyk/AGsv1JBqNxZPdw53ZsBzBnp7e9TR99RTv/aaGHx2K1eu9LKkwUrYBThoQuzAVuiNj370oxqUsW7dOg3SwKdnyZLmYKxiKrQgnsSFCK8jXASQpjNQIXTADDXh377zne8E9FJ+6lOflnvuuTeo89DOBo3JCw0bfBs2A/FY2nZeQA7ODZsZuHKlXUPmVq36o3tM0BgwC0R3mJgI4wAuIpnx29/+Vnp7exWkv/71r8uiRYvU6H3xxReVn4YKsQzS8CTwK/DTZBNyoVOnTinI4jyECgGkzVATwByK5JVXXvEblH3//cvl8cefUE47WLPjezbsANp8AKkO1F4qUz71IR2H37ABRbsNpKGhQQF606aNXiBNQAUZh56JLOAluh2vvvqq0huA+S9+8Qt1LpKDAmYSlIEBbBmkP/3pT8unPvUpdRIS+0wMNMUSoTW4MZY0NAcgDuVB7B9ZM+Sg+7shHs2//duvKMD7a3YEZ/qZ6jgWcoGn8gA9F40DyiEftXNAbGbgxInj8txzz8m+fXu9QBqMw3j1TGTp7u7WbEMSWQBpmAjC8cBBQvNgLABwRJcsg/T999+v3AkOQgjvn//853ozHImANLHS7BwmQY4XE7OeKBB/qeGA+P/7f98IGIZnRz9OKuOXpeWYKgN10q0tPVbn4PjMAEkpzz33Ozl//jpFAY1BEiC+OlMdFPoD7MR4PXTokAZe4Md7+umnVc8DY/af/umf1HkImFsG6dmzZ8vf/d3fyfTp05VLIboDXgWOBecfuwXpj2aEB/8FnHEwIh7i2xgEER7jxo0P6Dy0ozWdKvgVk+Vot8F6grLZNzsukphMvnORVJgBBJLw0T3//O+9aF0wkUQWQpNNyQwMVyRJAenz58+rFQ0DgcwGVjVa/V/60pf0GK5rGaTJikGdaf78+WqaY97jPCTaA8AtLS1VXWk6Yobh4b0EpCkQ4NvgYj75yT+TJUvu0tjrQJSHHb5a7YZVCV28dhh8MK45oZPh3MyZAe8Z6Oi4ps6+119/zStDEF/bRz7yEQVoE6RNnX1SwJEhhSrmmE9+8pMa2YFF/m//9m9BnYYm5erXNgFICbhesmSJAjNUB7w0ZjqAC+WxcOFCt640HYMKgQhn5/BNceScefPmy2c+8+cK8IGaHQwlO+BUvF+OoIZpsifAoTXi/fid60c4A6dPn1KDdffu68knGK0A8gMPPOD204GHiNGBm2vWrFE2Anz88pe/rLQIoksvvfSSYmowp2FQkOZHLsiNsZaJ9cOSvnjxolrSgDVx1Pxm5qnT0VWrVmngtj9t1KKiYg3crqkZ5Tfz0AHoCFeOxdN8MdjvvCcDqB1wtvgkncMTPQMksWBJNzTUu28NjYGUBpEd+OhMHWlU7Yh2w2LGcsY4JSsbXhp8/PGPf6wGbTCnYUiQ/tCHPiSf+MQnlGeBU8EpCMkN/YGljJAIDkRPDgZd6aeeesqvZCnW9Oc//wWZP39BUMoj0RNvTkQy7puse/rD4CFgnUigtsMOnayH4dw3JWYAHvmZZ56WN95Y76VYB9WxYMEC1eQwsdD00QHCpIVzLhQyIA12oueBwUo6eDCnYUiQhuT+q7/6K+We2RWwksmcMekKaJA5c+a4IzzoGKY7cX9bt271O/Fz586VT3ziz9Th6NmSFU2VSByyy0oMNuaEA7UDznZZFk4/QszAyZMn5NlnnxmSwg01DONAKLIZ2UEOCfHRVLSCjwbI0Zr+whe+oKBMWDOBGcRcB1K/M7sT1E/HDQFpeGmsZ276P//zP8qt0NgdqERgVmlhF4GrRvEJQRF/NwfYv/Slv1VNaj4TfFsi39l0BOhwvhoSRn8k8mE7EOTMQBQzAJb96U8vy+rVr4tnwVioX+iLD3zgA17+OZyE0CKo2wHKGLaf/exnlY9GX5oIkR/84AchqY6QljQ3+sxnPuPuAIpNXBg+hZATyG8sY8x406sJL41+xy9/+UtVxvNtUB5Ll94nDz74kA7KnzUd7wiPdAVnz505nPUad6vaAelwHoNzjA1moL7+ovzqV79UKxp/nNnASEKR8c+BZ0S6mfHRJK2gyQELgejSP//zP6uDEesZ6jhYNRbPIQfFQwCV2L9HH31UuWd4FKgM0sSxpvFY4jgklhqrG6Cmg8T/0QlKavlr1dU1ms04bdp0L2vaM/IqEe9vOoK11THHFagT8ZBt8II7XUjtGcCKJuTutddeHWJ4wgzgMIQZMHNGoDowVDds2KBZhcRAQwsTEw3AExf97W9/WwE8UDWWsEGaA6l8+/jjjysxDmgTA43W9MiRI5XOAKgx4U01PICaTuHVRD3PH+XBJwLx0ljTHO+vxcvRbxWkUnt5efc+Ug2SuAG1A9LDaXkN27FQ0OTnP/+ZnDhxwgtUwTGMVLKzTSbBpHyJcMPqxoomAZD46LvvvlupEqI9EKMjryQUHx2S7uAAdgWiPFDEo0MQ3kiS0kH+QH3gWCQCxLSmAXBC9ggxYSfx17juBz/4Ibn99jvckR7xfmfTGaA9qQ7fXJFw3q6Y89TxftjhDMo5xpmBEDOAEfriiy/Ihg1vDAkrxmFIUe7bbrvNHYqMNU0kHBpGgDt8NNIaf/EXf6GWNpVYiJuGr/akTYJ1IyT9C/d87733qpg1sYDsBPDN7BJ0kvg/grZJI4d3MSmPpqYmDcULVhbm1lunykc+8lH9VDCLAcTLgjZ3JGdVRica5YWt0ex6Dkg7S9HmM4CVC85hRaPB4Wv1YmgiOQoumsETOAjNorNYygAxgRdPPPGE+vDw66HdQSGAYKnglugODqZqON5LgBguGiElKA/kSek43krSx03BJbMIAMeRAMNu5K8RlsIgP/jBDyvpHm9OOhpMsfl6Crt7sZiDmNAfDkiH/cycAxM/AwAoLMCPfvQDpTl8MYzINORGKYUFQIN5/EEjmqxrnIMYsLAP+PQQXkIzGpB+8sknQ8ZGWwZpPJJY08T5IV1K1AaB2HQUCxiQhuogmNvkpukcMdOE7GHiB2rsPHfffY/y06amh/n+hjTzw3h2sQClMG6TUofEak4itqodgE6p9ZJuncXwJAvw+ef/oJrR/px7ULrIkgK+Zta1WSAFWVKsaP5ghD7yyCNqNWM949MjdtpKCwsHAWI6RMA24XZ4NAkvoYQMFcQZFB3C0jZrH7K7AOJ0CnokGEHOIFesWCnLlt0vGZmZquEcDVD7nm9lQtLlWAeo0+VJO+O0OgMYnW++uUF+97vf+sUtAijItiZHxEwBB8NoZBRCCUNzwBRQOIXIDnhqojnIIeH/rbSwQJoLYtpTGgbqg1hAdpp/+Id/UJrCdCBi7hOOBzcNSPMbx33jG98I2jEGzbkPPfRBWXLXXV5C+9EaXbECIyuTmgrHxnJeIqI/on2wqTDJTh9TbgYA6G3btmpmYaB0bb7+Ad4ZM2aoFQ128W+IKZFpzXngHlb0ihUrFOhxIsJv41AMl4s2Jy9skMY5CO8MCQ79AQBTBgYTnh2DG0OME7JnfgIA1AR7b9myRXmaYA0HJUT88uUrZNn9yyUzI8PNUUfzPscSjFJuxfnpcLzmwzJQR/NQh8ODcMZguxloaWnWL//XXntNqGPor2GQEuhARIeZuAJuAe4o2oGB0CMcB82BxQ3ti/VM3PTBgwctjztskOameDGJCWT3oGPsGMT7kTLO75DmgDk7DJ0zj4NAp0wM3HSwXQSghtdZvPhOWbnyASkoLHSr5YXdUdcURBoTbHkGU/SEeIC1A9QpuhicbiuIrl+/Tnbs2O6V9u07NeAexirGKEYoGIcUBhayWX0FK5oEF/JHAGz+DtWBNCkgbrVZwj4DQBcrpYGFTCe5MbsDAAsAE7wNT4M4E05ELG546/379+tOA5AH46cBe46fPn2GAnVtXZ3k5uS4OepQA3TAOdQMRReCF/rq1/0Jemyg3cCxpMOZSueYOM8Ahubhw4fUv3bkyOGgWhowBhig+N7AOACaYAfAmeQ9ABmDlAg4QpahQMA7wpHJQAyUgR1qiJZAGkcgYXY4ELGecSDSsWeffVb/C1AzaEAYByLRHgA5uw+gTnwgnk+APFTjeK6xYOFtMmPGTLWwzVhqf+cGczbGw2oM1f9U+D2eG1rYVrUD1qmwVIZdH8EotPHfffcdlbmgXmEoXMIvR+a1yRJgTBKmhzqoKdxPch++O47BaAUXCeEjgSWUbnSgSbYE0lyEFEd4aQCY2EH+jiYqOtI4AAFSTHp2HTIRAVpAmj8MBG4afdVAsdO+Ha0ZNUqmTp2mO9iECRM1Hd0TrH0H4ER2WHuf4rmBhQRqB6CtPSzn6JjMAIkpR48eUcw6ePCASomGcuZhFcNDI6aEoxCjEZzDAj98+LBiH7w0PDWhylAgNIB548aNQ+RNrQzEMkhjLZNV+PGPf9wdP8iu9Oabb+qugrVtOhGxtOFv2IFwNjIwigZAkTBRoSbGHEh2do5+XkCzTJ4yRUaPHiPlZWWS7ZoI8zgTcHyTYuIJRFYm287HxmuOQgI1k+KAtZ2XRsr3DXyChoB2wGI+cGC/7N69R5qbm8ISOOKrHvoWQxEQBssIsXvvvfc0o5r/x2LG8EQ+A0AHJzFUMWBxRhKiHGmzDNLcCM4FaT7+kNjCLkKGDZ1mMugc/+XzAd6GGGv4aZP2IG2SUBV2MCuNDQCOe/LkKTJt+nSpqa6WkpJSpV1ycnOHOBnjBTxW+pwKx8aT9jDHHzTxxQHpVFgmKdVHDECoV6xb4pahNvbs2S2HDh1U3AlH2IgBA7boEoF1hBYD0DTC6TA4uQf3AoSJajN18sEkNgVojtOnT0c1dxGBNHckiuNv/uZvdBdhIugozkEiODD1AVQGAHHO4ABqrGEGaVZ5QYQpFA8UaHS5uXl6PSYFTyu0SH5+geTl5kh2Tq7eP8eVEckm4rTwZyBesxXUqnaAOvwH5BzpMQOD0t9vcL9Ysvzp6emWa9c65Ny5swrKx4+fEPSgwxU0cn+ZZ2SoT43UbzAMIxNcAedQsjODIEylO+Ki+R2uGlqWiA8wLlzGINBjjRik4YUx/UloIbwEoIajYQD19fVqbXOMGdiNwxHS3eRz0KZ+9dVXNTIkHE3VUOuyuLhE6kbXKXDX1dbpfZhUit+yGwLU5p9Q10rX3/3RRbGei4BA7YB0rKd6mF5vUAYHRS3hwUHAuV9jmi9fblIgJmnk4sULikFRUQwZGWqI3nfffRosAZbAEOzdu1eBF4CmAdAAM1Fv0CLgHv46ZJoJkjCPi+ZhRAzS5k2Jmyb1EbDlMwKw5v9xEuJUBBgBamgRBgv5DoCy05w6dUpWr16t3s9wPz+iGaxzrjMDzgw4MxBqBsAsotcIkMBRCFYRakcUCNgGlQteAdD8d+HChWo9A+JoHIFpULrQHbFoUYM0VirFFYnkwIrGIUgYCpmIdBJnIY2BAeJwygR5owHCTgVAk05p5rMzQQw82k+EWEyOcw1nBpwZGL4z4Pl1bRqJJkBDzxKoAEDzb1jFVJwClzgWCxmmAIcijkIA+sEHH1RLG4VQLPlYGZ5RgzSPkIF88Ytf1BJbfAowGICaAgGQ9iZQwxdBibArMTgyGPk8gMcmTMW3JqIZZwiXFKsBD98l54zMmQFnBkLNAIALPYFx6S/vAmwibJhIDnCNEDosaP5rGo+wBYAyvjAAmuNWrlypocWUxYJyscp/B+v3/wflnMDCxGLrfQAAAABJRU5ErkJggg=="/>
          <p:cNvSpPr>
            <a:spLocks noChangeAspect="1" noChangeArrowheads="1"/>
          </p:cNvSpPr>
          <p:nvPr/>
        </p:nvSpPr>
        <p:spPr bwMode="auto">
          <a:xfrm>
            <a:off x="155576" y="-1897063"/>
            <a:ext cx="2076450" cy="39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4" descr="data:image/png;base64,iVBORw0KGgoAAAANSUhEUgAAAWkAAAKwCAYAAABaoo40AAAAAXNSR0IArs4c6QAAIABJREFUeF7svQd8Hdd153/QeyfB3qskVlG9kLIsWt2SrGY7zjr5J/HaKfuP443tuCTZdXbXJZu4pNiRLFuyI9mWLav3RlGWSHWxiL0CLGBBIQCiA/v5nsEFBoOZ92bmVYBv9IEAvndn5t4zd373d3/3nHOzRGRA0uTIycmR8vJymTVrlsybN08WL14sixYtktmzZ8vkyZOlrKxM8vLyJDc3VyjL0dnZKW1tbfrT2to69MO/Ozo6pKurS7q7u4d+ent7pa+vT/g9MDAg/f39+jtzZCyQsUB6WYB3PCsrS991fnj3zU9BQYHk5+dLYWGhlJaWKjaAHfxtfoqKivQ8877zzoMJR44ckQMHDsjOnTtlx44dsmvXLv33yZMnFRfS7chKB5DGmJMmTZK5c+fK0qVL5fzzz5ezzjpLJk6cKHwHKGPo9vZ2OXXqlDQ3N0tTU5P+nDhxQo4fPy6NjY36b8rwIABvwNmAcnZ2tj5gfvPg+M0PnYCfzJGxQMYC6WMBiJP5gUjx/huw5d8GvA1QgxMlJSVSWVkp1dXVUlNTIxMmTNC/q6qq9DcgDpiDJ+ACBA7s2L17t7z99tvy3nvv6d+AOCQvXY6UgTRGZsSrra1VxnzllVcqOMOaMTgP6PTp08qMAd9Dhw7Jnj17ZO/evVJfXy8NDQ36OQfli4uLhdHVjLQ8CEDYHFzPDsaJAmbnfez3tz907u9WNtL5iapzMjpjELu41cfMdvzawOt+0doa9rxo1/X6Ptr97LM8e5+xn5eIPuO8ZrR6hm1/JLs4v3POeE1fAHAhZD09Pfob3OCH8oAyGDN16lSdnS9YsECmT5+uwA1oA+zgBKTu8OHD8u6778oLL7wgmzZtUrAGf1I9004JSAOqjHQXXHCB3HDDDbJq1Sod9TAWoxsG3r9/v45uW7ZskW3btikoYyyMiuG5BlMdWLHpQPxmtGWkNTIGv81h2HMqWbQdbPx0fHvb/AJUPF8YP3W03y9o+Xid6zUYx9MWybhWtIE7iH39ALnXgJiKvubsC/ybNpj32fzmc1M/+ztt5BHTbrDAgLaRQwF0ZujM1M855xzFHsAbTIHkcb2WlhYF6d/+9rfy+uuvK9tmdm7HkmT0BXOPpII0RgRkL7zwQrnzzjv1NyMahgGYAeP169fLG2+8oVoRnwHEjHj8YETDJjC2+eGh2Kc9nMO/zQ/s2jzAaCO3efjODu48z96JowGpFwv0YgbO8l51cb5IkdhmpGtG63BeL7sbw/Cyi/3FigbMXnYxL639GZnr2s/xsoufOkSyoRezM33SWRfn5/aBxH4tN0B0q0c0u7jd39jMre2RbOY8Lx52sT8/t3v7ITAGtGHN/Jg1J5iwXebkXsymzY+xMaANO0Yy5RwwBZAGrC+99FJZuXKlAjYH38Os77vvPtmwYYNKqmYtK9o7E8/vkwbSgCQLgn/6p38qV111lWrQGBD54sUXX5RXXnlFQRoJA4Oa6QhleDBmSsPoiGExpPkBlO3SRjwNlLlWxgIZC4wtC4AXTocCAJzDEDcwBiwxgA2+QATnzJkjq1evlg9/+MOyfPlyHQhYB3v++efl3nvvlffff1+v7UZQEmWlpIA0evEtt9win/nMZ1RzBrAR6Z999lkdqdCbGaVgvBUVFWpIDjNa8jmAzHfo2Gbhz4sZJcpYY+G6dvY2FuqbiDpmbDDSqn7t4bdcIp5ZvK9pQJTfhn0zM0fKgEXDqM36Fe0GawBswBycQbdGv77uuuvkkksuUeJ48OBB+cUvfiEPPfSQrosl60goSGMERqbPfe5zcsUVV+gKK6D8zDPPKIPG7QW9BxZs3GUMa+YzRjZWa41WZNeSIxnIOW1ylnWbLvs1eKRpmtd9zOduskWkqa79el4aYbQpq/0aibCLXeox93JKHtHs4lVHt2cSSSIKKrXYn4u97n5lqGh9MFI/iyYVOftMNLnBr12cbY6mPSeiz3jZnc+97ucmYTkHlWjvkn2dCpAGsGHJsGiDLZRBQgGswSukkBkzZsjatWtVCoF9/+53v1NWvXHjRv13oo+EgTSMF50HgF6yZIku/AHOLAji5gJ75oHAmo1UYWQOWDNGNP7QfB6tM0V7YfjevgBhRlh7x0i0sTPXPzMtYB+cz0wLuLc6ml3Me89v52K/cwDkDpHWAJz4YXfr429YNouLgC734jPjMQKrRgHARRgvNP4Nq37ggQfkiSeeSLi7XkJAGs8NGvPJT35SpkyZoguBmzdvVva8b98+bZQR9DEuf7PiCusG3HEuNxqSn07Nw7Y7rDMyGqnEfM5vA8z2qZCf62fKZCyQsUBqLGDA1QnYhsDZXW7dFgr91JrzIIaAM7IrQS2waf4NjoAdrHuxpgZYG68QgPyxxx6T//zP/9TzEnXEHaRZELz22mvlox/9qILvm2++qZ4aSBuwZxptgkr4HjmDhk+bNk0BGl9oyntNIwzQGiA20YQmaMW44JnfRo9KptCfqIeVuW7GAhkLWIzZzq4NyzbAzW8whlm6M0LZzX6cDw4R1QwYm6hE/KYN4wa3WAujzMyZM2X+/Pkqf0BI8av+yU9+ooF1icCZuII0TuM33nij6jeMRO+8846CLk7h/ACkGAEDo0EDzEwhcDTHsJTlHKIGnVqnYcSGIRuQNuCcCONkXoiMBTIWGHsWMABuwNoAtR2wnfIHgA7BZDaPZxngDGYx+4dZG62a8ygHZqFVr1ixQkEb77Sf/vSnCtTx1qnjBtKI7Ndff7185CMfGXIGZySioayEMloZP2cWBBmJMAgyBwcAjSBvnzYYDdk4pRuATpVT+djrrpkaZyyQsYDRq400AiCbiGT7ehcEEsBduHChRikys2ctjYC6uro61aghn+APuIU2TTnW3JBAnnrqKfnVr34Vd6COC0gToAJ7vvnmm+XYsWMqVzD6AM7IHHbfRKYHNAoWDbBjJACaKQOgzmEkDcAZYE6FA3mma2cskLHA+LQAmGP0a+POa5g1M3zSVBCRCAAjg+AX/dZbb2lCJmb5JicQ+AXZpAyKAI4Sv/nNb+Txxx9X/IvX7D5mkKaxF110kfzhH/6has6seuLWghcHUwVGJ0YwjMAi4rJly3S6wJSCz2n4k08+qQuK5jALgfFq5PjsaplWZSyQsUCsFrBr24ZxE9dx7rnnKjsmXQVYBc4R28EaG/hm1sIM6eQcJBACYHDPe/XVV7VcPI6YQZoR5Mtf/rICNFMDRHdc7PDQMMI9UgfTCBi0yUxFo2DQDz/8sHzwwQfxaEvmGhkLZCyQsUDMFgC4wSciD5E+DGbBsrdu3Srr1q3TyGhm+bBswBlt2iws4gVyzz336PoaYB7rERNIA8L/8A//oFMA6D3yBOyZhnAYBo33BilITQpBInoA9Pvvv1+DW2JhzGYkNNMWDImRmIbwG/aOkU20ogmMidVwfs/HJrgcMsNAc2fWQMRTRlf3a8FMuXSxAGQL5njZZZepiy1rSqwvJTMlA9InwAjmAJRGVmUmDjlEMjW6sT3RWlAbGucGPNXAETCEtiPtQiqJ+WD9jPcbH2sUAiIUOQ/Q5vMHH3xQU13Egm/K7sPmk0bGuP3221W7IWqQilBppgNE8gCGACcVpgGmkUwdGF1wWcF/GoOGPTBIeVm5jnb8zJs7T6ZOmTLkQWJfFPAXDJO4vNLYhw525OgR+eGPfij1h+ozQB32wWfOS7oFeH94v265+RY555wlQ7nY7RVJ3Nvj3lx7vINZxwK86+rrdJa+c9dO2btvr4Z7hzloM8Ty6quv1kVCg2GwbIAaFcAEwCBt3HrrrQriHJRnwRFShsdHLEcokIYhI3N89rOfHVrsA5Cfe+459eaAYfNvVkABaAR4/qbBgDvO3y+99JJqNkFHGUZtgP6cs8+Rc1eulLlz5g7lkbZHKIYzit0c5m/773BXtZ/FFIlR/zv/9B1lA5ljfFqA/m/kPl52WJ3JdzwWZ1GTJk2WG66/Xi6/bLXOkN2OZIO0Wx0MGVIX3d4eaWttk917dsu7770rWz/YGjg6ELwB68iQZ4AaHANrCNAjnalZSOQ5E8BnGDyzDLJ6kkAuFre8UCBNJT/96U8r4GIU/g3oGm2ZDgqQokHDpBmB+KHS6Dm//OUvVe4I0lnp8OjaF5x3viw5Z4nKFybRf2JecydIm4kHv9luK3yX5GX99j9+W0d6/s4c48cCvKj0f/qm2fnHtI7+bnYEScdtmiI9BTwX7rjtTgWqaEf4NyPalYN/b/yb20+3q8z4zrvvaNrR4yeO+wZOsIf2I9mCZxBO8I1nSL7pp59+WivGehySBxn0zE4yqApk0MPjLewRGKSh80TaoElRSVgyzBAfQbQikxiJvQkBVRpkGnX06FH57ne/q+X9ghMdfs7s2XLRRRfL4kWLZOKEiUO7KYRtdPjznEw73JUY2H7285/JuvXrAoW/h7tb+p6lbBNW5pabhexltuTu2gqPz4ZayHWMfmf2rXRujWb73F7W3Mt8ZmdkQWZ7BqBzc/MkK7dAcotrqLb093XLQFeL9Pdae27yrgQhKal+ildd9RG547bbh6bz0eqTTkBtHySZvTcca5BNmzfJho0bVKr1M2BCCsmGh6yKdxqYBulkNvzII49oClMO5FtckcE+k+sagAYf0a7DHIFA2rjRob2YPcNYqGMlk8byPVo0C4Us3JnGUJbR6Ec/+pEyab95OWDfMOeVK8+VmTNmqHO5P205jCnCnOMlhURm2rz0jz72qDz+5ONnrOQBmJWVluq0EWtlDwL1kM44+DiwsEmcY8+QZk+m4/a5/TP7k3X7XPXMwTqYssYNtKOzU182P0BNnejnRcXFkpNXJKWzz5eBngHp7emVgdIa6WneL/2Ne6W3s3VoD84wvS4V59x440fltltvl9zBDaC96pCO4OxW16bmJiWLb7z5hmrHjU2Rc2/wbFlAZDcp5A9DPpkxsVhJtCFMnb4C3t1xxx2aD0QHhYaGEUpD0OcXCKQNi4bO8zdhkQShkBfaTPOIbWe0YVpgtGiAHC+OH/zgB7qoGK3D8wIvXLBQLrn4ElmxYrlUVlQO7Q4etIGJLx9Nux4N2LT/qaefkocftRYezrSDvqI77gzugIE9jDRgXwzCLvZBORIYm7J2QDfXtQOv+dt5XbeyfNbV3T20OBTtOZmUuwWFRZJXMVmql1wvp+t3SE9/lsjE+dLf0yq9+16R/tajCtJhmVW0eiTi+5tvvkVuvfV2Gd41NPJdxgJYM5Nhdo8E8vqG13XBMRKrhoDiB82PwTeIJBo92jNBLGZHcjASHZtZEx4ouCSTjCnMOpRvkKZTo0cR+g1TBoz57H//7/89JHMwqiBz8D0jDUyaaQIV+853vqOadSQB3by8S5cskbUfXisLFsyX/LyCWOTfRPRXn9d0mna42/LyP/PsM/LQww+dkSANmNFXSktKhqJLnZsGBwFTe9l4gjTX5SVra2/3Jc9BLiAk+YVFUlAzWyoXXSktu96SHrbZLJ8iWbnZIkffFWm34gnCeh347IBxLXbzzR+TW2+9TeWkaAAc36X2uDbD9WIQJRYVX3zpRdm1e5fimdcBrrFhNlGJkFB+jD79wx/+UF1tOZ9ZP1sEwrrx7iC4D7e9MNq0b5BmFEGLBqSNjIHOwuhhvDlMzlUA3JSh4yJx/Mu//EtEBs10t6S0VFYsXyEfu+lmbXxWdpZtjW6sPXr7Yzbd2mLVgPQLL74gD/7mwTH1osbrdVEf1MLCob3kYDSRmLQb8PqRO5zsmPp7yh2DbN7eRsOkIRl+dEvawAwBJp1bXCklsy6QU/W7LYDPzpO8vAHJ72mUrL4OHZzHCkjzDgPSsOn0BWk3idF8Fn2hn2eEu97jTzwuH2z7wFOSRZ5DKUD2ILWFXZ8mIpHcHTxXnu+aNWt0o236KiDN948++qivvuRED1oQ9SAoBH9BVjlh1DCBr33ta7r4QSWQP84++2yVQABYKk9MO1Qfto3fotfB+WWlZXL+eefJrbd8TM/TYyS2OT4Y4k9R6576As4BZkA2bNwo9/7sXpV/zsSDF79iMBBC+1B29kinfa8FvoEBz7JRJQwLpa2uZVtQND62TjbP5/RzdGk/B9dk6sssISs7V7ILKqSrjz06RbJlQIpzOyUvF426Z2gjVD/XTXUZa/u7W+Waa64dei2jsemx9HaautIPiZz+9UO/lvc3ve8ZLQhzPu+88xTvwDpIKYEukNV/+7d/U2mDgR0cQ5tGHkGXJrCF7bdwUw5y+GLSdF5udNNNNynNB5BJzXfXXXcp1edgmxkikABzM7rQaXHNo+KRDjrBeeeukk98/ONSUV4xsmjU3jA2Gfau3bvl+z/4npxMYLLwIB0hFWWZPZnUtW4Lwq7cCJB2emy4OEUqFDvK2tmIvVu5le0fGBjaOCKIbRh87PlqAOucnDzJy8U1L1vrzmISP2PFu4MpPnr0pZdeFgiko766QQwbU9noTNpcnoEZQP3JfT/xlGd5xsgYRF6Cd3ZSumnTJo00hJwywOMFh+zBswakccfDbzrI4Quk0VcQwknkj2sJ4Zjf/va3tTEwBzolPoSG/gPSrHAyYvzzP/+zbN++3bNOebm5ys4/+fFPyISaCe7louJwfFzjghgu1rIsGn397/9WFy6iLaTGeq/M+cm1wJDsUVAwItsaAM1UmJ9YghuS2xqRBQsWyh2336nRxWag8yN7UM/UA7W9xv4sB6DirfZP3/0nOXT4kOtgCjlFmzbZ8mDTLCIih3zve9/T9BiANMoCAS6UAw/Jpvev//qvgZ6/L5CGJbPbNyMHC4EsAH7lK19Rig/AmJ11GVWoLCMLGjZO44B5JMbAIuHtt96mIaee7nWBn3RUVPf3tBJc6gf/+gN59733Ii5UJLgKmcsnyALG28nkLuYdYEHJbOOWoNsm5LJXrLlCbrrpZpk4sVavb2AvmqdH4Nc27rV3Mmj/GjXP6cDBAxp0xqDqJFKAMcrBhz70IXWSMLiHxIHKwCKh2SyAHPu///u/rxIITPs//uM/FMT9kjNfIM1O31B2PDcQxIkYhLabOHXS+uGSAoM2UgcjEfk5SCrkdXDOzTfeJBddeKGOQFGPwE89vcF6/auvyoO/flBOnIwttj+q3TIFUmYBNxfClFUmxI0hW5/85Kdkzeo1Q+9oEDYd+JUNUceRp0RaQAx2cRaL8fhAo3ZzlTXJppA+wD1IKp8hZYF9JHzCb5rIazbkRl3A++PXv/61Olz4nU1FBWkcsm+77TbVo6kIDuAsBDK6oM0wclAJRhLj1cFnpOlD6vDaoBGGccN118tH1q7VJElRj9BPO32BGtnoe//yfX2YY0WfjPqcMgXGlQUWLlwkn/j4J1TyMEd6g3R8zd/W3iY/+o8faWbPzq6RC8i4W5JzGk8PpA4TMs4aG14eGzduVJzkO5j0xRdfrABOKPk3v/lN3zPoqCCN1EGejssvv1z1Z7LcAdLo1Bx8z0gCQBsRnREIx222PPcaLci/ccdtUWQOu71Dg7TXQ4v7BQP3DoAZf+knn35Kp0aZI2OBdLIAROr22+/QpErmfbfXz3DWSG9S+lAkt2VjfwuKuOTd85N7NIOlXaJg7QFp95prrhny8gAH0asJE8fdDh2a2RT4+ed//ufqMYL3xze+8Q11y/PDpqOCNAuGn/rUp1T4xl2MEQIANiHaLPoZjw5D96H00P23337btc8hk7BQeNEFF6rzf8TDuQwfF2xNn4VGthv7+f0/l02bNkt3T+wJwtPpJc/UZWxbYOnSZfLxOz+hi1/OnNF+2DTv+dx5c1SL3bdneOclp1VqJ9VKVXXVsOutiLoo1h+sjxihl1+Qr4AYNp81ZLKpsUl6e0ly5g0sSBa/+vWv5NXfvTrKtx2lAQA2aTBM/nojC6NB44MNmf3617+ua3q883i8Ea0dKXDG2CkiSMOc2RaLRUOkDra6+v73v6+bMjLKAtQEuBhfQUYRI5zffffdnnlUly1dpiBNPg5fR1yA2e1O8b8wHa69rd13+CdsmrDUhx95RPbt3+d7McGX3TKFMhYIaQHe6d/75Kc0dzTeW87Dzku9FhCXLlsiS5ct1VMf+PkDo67Bu8L3/PY6jjUckw2vbRj1PgHMkyZP0hloVKLncvGe7h4hHVd5ZbkcGdxbNRJQ79m7R+69717ht51No9lDYNlCkAVEQ1ipE/mmWURkkOI7mDTrd0ggTzzxhHp5+AloigjSaCn/7b/9N7nqqqt0kfC1116Tb33rW0N5OnC5M1mhTOUwHpsx4rTtRuVp1B/+lz+Q81atUqf/UEf8sXWwGuEvbDocUZOP/vaRQM3CHY9R+plnn9UpVebIWCCVFmCN6NrrrpMr1nxoKCrUrT5ONg1GrDrvXOnu6VFgjQTSgPOSZUuUZRLodqjukLJa/g05rJ1cK9NnTFcplYPr7ds7zMbzcvOksrpSSstK5aKLLwplrqeeeEoz2R08cDDq+cgUD/zyAX1P7fk3TN58dnAxIG0kDzRpwBjmDGjjwow2DXvGQ+6v//qv9btoXh4RQZoFwb/4i79Qf0AuhMxBeLfZMgfRHPc7o0dTSW563333acIRtwNXu89+5jMybeq0qIYZVSA8hga4l38Vjc60+KzFMmfuXCkptXZksDrT3gD3s4oyvaMDvPDii3LsePQHF/gGmRMyFohiAQgW0/dLL7lMbrzxRiktLfOVdVIzCIqotGEA85HfPqr/Nkz6/p8/MEJQ0Hzzy5bIO2+9o6AHyeGHGTr/Pnb0mMZjAPwXXXLRKDZtQBo2be4R9AG/8NwLOkuArRcU5ktLc+SNY4lC/OWDv1Qt2X5ANq+77jqNEzFYCMElepFNAcjXgS5NhCIkl9kzMSb//b//d12QjJa2OSJIk6fjj/7oj5Qt41LHLrgkuKZSANSFF16oLiemYvyNVwdp+7zCwPGJvurKD0ccoSMaOylAbWrgfjNLa5srixYvlrz84V0qerq7hdE5TKYr7ojmT+rEp599Rk4cPy49vb1B+12mfMYCoSyACyzvL3nbb7j+xqFI0EgX4z2ALQMymzdtkRkzpvkGaXNdwPrc8851lTzq6+vlnTctEHce8QPpAjnWcFwqKiuk4ehR221Gv/u8n/f/4n557fXXRqgEDCzIHYAwigI/EFbsArHFDRkmDnATpY1MzLX+8R//UfE0WibMiCCNhkLuaFxLoOewaEYFTTNZXq56NA/WBLFgcHQYvDrcclLQmK9/5Wsye9as8KlHkwrS9q5hmSov31qssB+1jOZLl6qD+sbXNoR6ScxJTIWI0PztIw/L4SOHNZ1ltOlQTDfMnHxGW8BER0K0rr76Grn4okt8L8RNmlQrV639sNrv+edekNLSklAgfeXaK2XH9h3KaFnPYVY6Z94cXQd74dkXkgLSZeVlcvzY8ah94cmnnpTHnnhsBL4xwLFwSGpS6mxiRgBjglqQPHivwcz/+T//p24pyMCDJAxoR/Ps8gRpbvx//s//UT2ai7/88su6aAj4ArY8VPJ4MGKYSqG7cFN2KnACC3R/wfwF8v//+V+MArmolnFiZaAT4l149CgxZ95c7Zxo0WFZtL2W2A47v/Lqennu+ed0pGUlmmlSBrDj/TzPvOvxLgLOus1dZZVccMGFcuWVH9Z3ORpzvv76a3X2+OQTTykOGJB+bhCkLx7Uh93kDq7txrGYlcM6jeQBWPNjPnerUzyZ9OFD1jqQn0yH27Zvk189+CvZsXN4OyyzizqSBwuuhrQSvIIuDXElXgQF4o//+I/lYx/7mII2i4qANrJIpMMTpBkR8IdmyxguTtIQYtIxHD+ERCLqUym0GB4wYELIIzd3HnSMmz96k1x37TVSUmz5WMd0pIxRj+5qgDSLHOtfHt3uWNoIKBP/v/GNjfLGm29qrlu/u9rEct/MuePbAizeszZEJreVK1bKhAkTNbNgtMPJnCkfD5DmOkgn11x/zZAm/fQTT3tmoaP80MJhaalq1mEOS5MuiLJwOBJoANvfPPQbeWndSyNuCSYS9Adu2nVpfKLRpXFLZlAj4dLf/M3faNsIYiMSkQDBUCDNouHf/u3favIjABa/53//939XVs3NcDsxi4Zms1luhusdvoHOg9Hmi1/4gpy1+KzB3YZjRNkYTw/zUN3PyRJAur2tTUf/eB8wZ1gGPwyCB+vqpL6+To4dP67RS4A2fp6+8s3Gu3KZ66W1BXAxM1n5eG8B4xnTp8vMmbN0TSg/P0/Yi3FEitYILQJIb77lo1oCeaOru0euv/4a/ffDv31UZYq1az+sfRUmPW36NLn4kousfQB/++hQKlqvVxcZ8cJLLpT1L6+POiOlzhCjo0eOarg6mOR9jH47AMn+/gH1zz5yGCZt91XxTsoEcWLbO4DavuCHnUnlDHkFpA0mImWgLLCzODiKvzRYCmsnudqf/dmfaZ7pSCzek0mD+LiIIIYz9QagH3roIR3xGIkBb+NyYoJYoPYsLjpXPzEeOvb//da31Y86Kyv6qO1raEkToK6dNCkhAO20AR2EberpHDzUvr5+GchIIGkNlKMrl7hO6wYzIGN2liVtAGZmJuwVnBLNmJxvPDCU0bKRsIj2Se7PxsK00AAYeAEg8u94t1wXOyfU+NbQh9tmRRp2d3VJS8upwWAWZ8u9vbxYOMTLA2cKc2BPwr7N4qGRgJE1WBzE2w2XZAbH5557TqVLAPyrX/2qpi6NJJN6gvTv/d7vKRVH0oAho0dzI3Rn9YdctWpo0RCQRn8hDBJZxF550wiu89UvfTmC43kMjzCGU6N1yujf202Y0opEr2qmRBpYwPny+wtNDlrxMDOrMOe41SvaWxDt+6BtjVzenvku6JXtz2p4CNy+Y7v84le/0OA+c8CSUR+QkMBDQBpGzUBCTn28PCBWDGr8DV7idvvd735Xo7i9chxxfU+Q/sIXviAANZIGm8j+0z/9k/r0wYgsCKTwAAAgAElEQVS5Ad4MJqmIcd5G6mAl021UWH3Z5fKHn/60snDvI+TjC3la0Efmv3zaVch/1TMlk2SBxPQRVzbts0XxAmkDLF4AnphhyU8jY2nh8PMix/RDv31IN6+1gzTbB5LOGYA2IA1zJqHS/fffr7MJQBvnCjw8kC+JKWFvxEi7tXiCNBvHEiEDEEPHQXz8FgFZFguh9XxnEv2jeeH3Rzy6W6QhyZSuv/a6oelRdJP67MQ+i0W/X7xLpG3F4t3QzPXiZoH49plYICmWcyOB9BCoxc1mXhfySlka642zlAE/8dQT8sSTT4wAaXCRXEcAtPGXRmdHc/7Zz36m5BWQxqODpEysJ+H5AW66ScR2W416HlB3AlJIaE1CEPKf4iNN5dCjTJJ/NGkD0tB4XPa88kf/2Wc/JxdecIGPvNEB5APTp1M3NAd44vF9AQPcOFM07S1g78h+IC56g2KZ5HP1WEHaqxWpewvCtmg0HpGylHz6BLbYD4gq4eH2yEPiSIh7gEmzazhrA0Rxk1kUrR5S+z/+x/+IuIu4K5NG0sDRGiEc/fnHP/6xUnKyQcGkZ82aNcL9jhGE72DfpDJ1O77+la/KwgULAgaxBHikAYpG7+KJKJH2FUxEozPX9LSA5yQ2rptOhYGmWCQTe3Mj9fjkvg2xDlkjOS2LfuvWvyJ33X3XiKcLgSXvviGuJvIQlgyekpgOJs3mtF/84hd18RBnC/7G+8PrcO0pMGS0EnJ24CON1IGOAsMGwHEjAaiNjzS/WakkyT95VN2O73zzWzJl8uQQK7E+mUVyn3pI8HGae0xUOmRbM6cFs4BzQTHY2ZFKh4WoMADvrIdXD09dzw/aKrfFQ1E9+gf/+i8jmgs+kjEUpcHs1AKWojfjUIFfNEwazzkkDtxrWeeDWXuldTboN6rWCOAsApJWD1D+X//rf8k999yjnhmA9oIFCzTHrAmBpCLo1XiAED7udvzb93+g0onnPoauZ/kAtdQ97RjeInulx4RWE0NbM6cGt0D8OnVQgLb3xqBw5tbOSCBtr1v8Wuxl7VhbM1L2ePOtN+Wfv/fPo252ww03KIG1b4ICgSUzKIAMSK9YsULxlAOW/ZnPfEb3gw3EpPHcQINmBRIKT1ALzJqVSuQPwsGNHyDUngVERgnyo9rdUuw3/cldd0fx7PDTlSM8ysQ/ZT8V9FnGOTqPqcr7bGOmWHALuE1s49M3wkBUmHP8Mmmf8+PgJvQ8Ix6tGa71u++9K9/5v98ZdTc2ncXd2LjhoTIQdEZAC8nn8KcGxIk54W9Y9p/8yZ9olLZXygdXuYM9u5AuSEWKp8bf/d3fqS8fCUP4wbPD7GkISCOOw6AJePHKfvfzn94bUuqINL4Mfpe4mWIcO0m0cXJMNyIJdjqTbhEfYDYWC8qm7ZaOB7S5tSY1NCVearvI+5s2ybe+861RnRIpA6XBDtJ4dTz55JPqioeSAF4+++yzqk+TspSoQxYQvVKWuoL0mjVrNO8pod9kYfv7v/97dRWBRQPSOG0bzQVGzU3Ron/0ox95xqHff9/P4viWuTz2+PbrONY1yKXGRSOCNDhTNqoFRk6zoxaPUiAo6AYt7wR4ah8JpJPHqOMH0NR50+bN8s1vf3OUtVevXj2kNJiNUHCqIBseSeo4kIxfffVVdUcm//7nP/95jUr02krLFaSh7P/wD/8gixYtUrc7XEQYCbg4kgdyiMn2ZEAa4ZvkSgcOHHDtJvEFafNoBznCuMC2cdGIWDEkc/4oC8S/XwQF3qDlnU2I1IL4t85PF4q1Rd4gzX6HRg42kjAMGZc9wsGRNNCl33rrLQVporO//OUvaxSiV2i4K0iT7B+Ha2g7F+FvRgJAGl/A5cuXD0UbmpBwbgpIk+3J7Yg/SNvukpVlOXam5on76RUxlBmXjYrBHmfCqU727Ozc4Tt7WHgKe555WuMNqL2YNDmlkYNNQAuKA5IxoeFPPfWUut3xb1zuAGl8p9mglkx5XvsduoI0vn7o0IA0wjYgjWaCdwcgzeoki4Umqga544033lA3vZSA9Kg503gCtvhOd88EiBufbYxfnw4KuEHLu9k/fUDa6VMSrnWRQBqZ2ISGA9KwZ6SOxx9/XEEa+YM1PJwy8PwAa/H+YIHRy3ajasluLF/72td0twFc677xjW/oTZw7spjRglweKQdpBWpnVwjPONLvRY/fS5p+bcvUyL8F4tcPgsJT0PL2NqUnSPu3urOkH5A2yf85F+8NPDxg0cga5JkmMBAmDb7iR4207Bukb7/9dk2hR9AKUTJcZN26dUMgjf+02TYLoCY+PaUg7eoYEb/OHP5RJurM8dy2RNlsvFw3PjOrMB4fsYD0qMmu43Ekt0eHaf3ICvsBaaNJcyYZRHG+AKSRNfCCA6Rh0qz/4T3Hxru+QZqwxa985Su+QdpsE5NSucN12HZF7/Hyto5XEX4cPZ9ENMUOZ+FmirGAbSznegFxcgGaZxJLK6xnGi+QJkUpJDgUSMOkccr2w6TTBqRH9d/xDNLJ79qJgJzMNcNawDz/cEBtv2sQyApS1tmy9JA8YmnBcItSDtJ33nmnMmk3kCa0275LOJQ+LUDa3mdHza3GM6CN57aFBbAz7bxgfcDNV8SvxWIVCtxqGqz2fmvqVs7e8tjAOuUgHUnuSEuQthNmT2KRvK4QSzeK/dwzpZ0BLOXqwzR4fqTvzGAf2/scoKJhi8b+zP020W85r5akB5s2tQvfmrQA6TEnd/jqp74KhX1TUnyec0Ep9mlwihuU/Nu7mdDUIhqYJ722zgqFkz+CMuPwsGYZKLVMOqzIM/rhZkA6bIf3hcG+CoWtQZqcN561+JAmdsM0N8SJhH0hb53c04L37zDAGxTc7TZw1jDc8BKrVU2rw42+KQNpEn5cvnqNRsxcduml6lrXcqpFow1ff+01dcImmMXpgpcWmrR9ahqxnwbvxLF2h+Sf76SETgYxTm0Q7X2L9r2d6jnlSz/nJv9BO+4Y+3MNCthBy3ux6UifJ86s4YeasCBNSPjUadPkS1/8kiZYOt1xWtavf1Uz5G3dukWONTSMau6IrkeY4tXXXKsLhueuXKmAzGaJ615ZJxs3bNBkS2kJ0qGJY+ydOnEdKBFXDm2oRFQmvtf0YsDmLm7vo5s53FbVIl3biVIpB/PYn7Ff4PVbzu1Bj3XZIyxIA8xz5s6VP/njP9EcHmzFxUbfmzdvkU3vvyeHDh0axyAd6pWPvUOHum1STxqnbbTPkZ329PrOaQrnjNePqezI5AXIKQdqY5BgJCQM6IY5J/3YdPAXMgPSQWwWaWYf9TrBOnHUy42JAjEZLDUtDAKG0YA41nm1Hdi5VliUSpgl7X062OJx0KaEFwtGLyD6GR/ja7KgrR1595SBNFT84ksukaVLl8maNavV/7mluUXTlL722u90d9vwcsd9g61MEjAGvk3gE+LbZ5J+tfAvc9KraoDVjgpeEoSzjAHSMI83GMalOWD7e2phgDcs3DkfSZhH5K9VkUqFq31YkGY3lslTpsjXv/b1IU365Zdeljffeku2ffCBHD9+LLLcwQWqa2rkmquvlv/62c/KjOnTdeeA733ve/Laa6/pziqxgXQSHkPoW4Q+MfZ+kvIr2PWBMWAHO+1yMls7KAcFWb/Pweu6XnXxe92ElAv+PIPCVtDykcSY4LUNY7TYp0NhQZqMeGTCe/HFFzULXnNLi/zw338ojz/+mBxtaJCuzs7IIG2+TVzujkS9NbZ2xfSUxxhYhemfEc/xoqdxv1H0C/qpir07xaNrxfMaTkqadJ06tr7sF3j9lnN74G6vakyvb/ReZSsRS83TJHdHkARL/rLgGbnDzF0DWdR/4bg85bhcxH+d06qklwwSDwRzNNSNEXu9zW7kJ50fUyTZJTZ8CNFbgim+qZI8gtUyhBlGnWJ/EMFG0bBM2pkFL6YES0FA2p+ftB2kEwDUcZVY7Q8snZEgHh01EirGse1u74ATpCORP+cY4SYtmKbEm2HH08zhcSGGWsT2HP2MKX7KpC+btnc8f2bOgLQ/O3mXiqlP+plnx1rBdD7fa4AKyaSjsWW320WicjE92yTb3W1gcZKJhFcpPOEICrxBy0eiasl9zMHnDikH6UhZ8GJbODQ90jlyxfhIwvdDH69IjHXzcYexUySgLdzGOzetFgN4AZqdMUdiz2PHiCNrGgbZQrc14POz3SdaNaN9H6nKzlqFr2UYw7h1sOjXSTlIJ2bh0Cl3OAE7umEilog0VY7x0uN0h9sQVokwGkaSM+x3ijSzdGPdyX1jQ9gk5Cle5M3NjiFvMfq04C9JEPANzketGro94uQ+9iCttOp8BoF0Ah5FAi453NkTevG4vYqJv1CMkpAXUHtJAXbwTnzjEn8HL+UoHKkLWN/EA3XACmVAOn12ZnFj0gkAvQRc0hrrx+NcO+jr5CzvYmwvoLVTJjdTBjFvSHk81tYm7PzgRC6GqoR7QYJUMUhZr/l0uFqGNUvwGqcFk45/PmkvucNtLhzW2IPnJewJJ+zCMTY41ad7sLMwY9t4A+Agj8be9uC44fNOwfpw0GoELZ9akA5v8DMQpGOcz8Z4us/ePaiencko4mUpx4ufNSAykDU4AbHZy8myh/59hto0kuwRaUbiv8O6lHSCtD/b+wVfv+V8zMlcZZCYmh71ZP+1P0NBOqoF3Qs42Zq/PhfyZl7jfoyXG8unuw6Qtg8HBkSybMDg/DdtT8ozG0NGDk/wojTSuZZg16Ain+ofvqzrBC3vVpNgnD/s8w1n7DMMpJ1veRBx0vFgkvNUE62phO1tqT3PTdrQ/h98oSq1DUmTu4fDjhCV9//S+AVev+XSg00bQwer9ZgD6eBh4T6nzUG7nP/+FvTKqRwNYqxrkk8f9Qyc7M3Oqj38r5Jc5TFzu2A44qNZwRYN/N7eb7n0AGl7LfzXPC1AOvFh4W59KAaUTZouba93DPX18QqlbZEIuOvuBJMlojKHmdRm9I1Az9ZJ9txUi0AXdOvDkZ+Jf/gavnbQc7zepuS9Zf5rnNYgXVFRIStXrpSamhqZMmWKTJ06VfNOb9y4Ue666y45ePCga3e5/75o3h3BRvURN4nh1NB9e1QF4nOlMXMVv2sBQ5KH1wuQkUMCPXP/OBLosiNDStwlxyC3DlI2Eu1JHkBTC/+1TguQTo0LnnlcIWlxcp+orW+l7MYBX8QYitux1P6YnJd0aqm+TeO8gfPESEzvDGLmdvz0jyk+H3z0h+X3ln7LpZfk4b/WGZAeCh6J3mmGHnKAoj57bIBiKb15gHrGqah9DA20zutnnh5pgD6DwDjoo/KPLw5yYT8x8qwm6C2CljdimB/gDmoe/+WdLMP9zAxIj0BeHy9mSjHSDXhSWiH//dFPyZCTGj+X9l8mLSrhv7rJKBl3Ru3fxkHAN0hZrwlact8mfzU+w0E60qqUR+9PC1nTfydPxjucsHskvZluN/QxcCfMAGl6YX/Y4qPykSBxQAYChpiEqZZbDRIP1M5RL/Ks7wwH6YCTHbstE/8ko3TylFfAx0sYY5GUNNHrpgasQwvhMRojhad7NT10lZwa1ujBMSjg2qsYpFqpAWl7DaPX3A9I41gxefJkvfD69evl4YcfljG2M0u0xxYQfZPO8CLVPyVIFs2gsX+fchs7p0yRwDko2w5aPnZzxvUKQRHU8+Zu01KLQWeJ+e3fDyJMtdIDpCM/HT8gjefbpEmT4gfSubm5kpeXJ729vXLLLbdIavykvQwTBfRSDh5u7H+Mv/R2gTDQ4mBcocflYpGnof5yf7s9G7+fUaVozzba9wmwURg0dK2G/V0b3Y4wtwlzjvONTw3t8a55SkAaao4PdHNzs1xxxRXy5S9/WebNmyd1dXXyjW98Q9atWyeFhYUSn51ZwnTSCI8pNU8wQiPSbtQIY3B/eBfuynE4ywus3UDGD2j6KROp2rGeHweTOGfsoS/pxqati0UGXHcbZEA6TnLH6tWrZebMmbJz505ZsGCB/PVf/3UagbRPFPZZLHTfDXViWlbKuyV+sC+UHZJ9kjfQeNckraYMkQ0WaUyILqkGfBij+7Bf4PVbzm0u6uezgA2JUty/4VLCpP/u7/5OAOpf/epX0tnZKZ///OddQTpxEYeRpI4IPTKtMTCtK+evf4+LSYGTXTu1HLdG2gHbq/+5gXqksknsD/7xxqMfOG1itXUYdIMNgkHB2stSybNg5BqnBKR/8cADcvY558g999wjTU1N8ld/9Vcyd+7cUXJHckHa6+WxParkPTV/oDaqVNpXcHS7nFVOs5m8vwfhd0rgBbTcJewIlSYGC4qMrn3Xasuw851lE+vS/vp22Go4r+7vbv56R/RSaQjSDz74oCxatEhBGl0aJp16kPZ4UcK+O9GfTJxLjJmKurfbTd6Ns4XS43J2VmivkR3ovSAiTQA5kiHDouSIbeOsG/hn0sN2CXt7N4snF6hHtthu4pQw6bED0i4vRfKfXEBsSfsKurPpMYA/AR+EjR3bCYATmM3LaR9k7cawawleQG6HJrfnnyTjOqsRFjFdZhXDl4rUluABMOZppB6kvTWjDEhHmHaN+GpMYd8YqOwYqGJsoBztbC+JxA4bbqjnnDH5BWC/5aLVO8r3oYHZed2RA5IRPaLJHt5QF7neqQdp52A9XN+0AOm//Mu/TDPvjsGepv1kLGnSbi94GqGhGy6NcZUmRkjzON0uiUSTR9y+dzs/MTV1vWpooHZ2kOF2hNel/Q9OXm9K8t4g9xlUBqQj9V2zHZP/55zENyHarZLXtaLVRL93zubNZ75OzhQaNqBTOvGjZSfRfk6cCXzrkUBt5e/wknPcX8ywY4TzjUnuG+Rd67QAaa+Fw9QHsxhGndzHFbhfRz0hzeqfYc9RnlgkKcTNeG7IGBS8E8hEwqKmw0ojEy45tfqRhcPcMvWSh3utUw7SkVzwUgfS9k1NoyJgmhZIYyRMszEjTR+gS7XcpiN2iSuNWuK13hmqilaHsXRpLyln5CATBqS9JnfJ7a6ja54WIO0VzJJSkDZz9OQ+oVBd2P2kFOuSzkoFJXZxtMT4uZQbw3YzbCQwS5E1wqKmZ3i4V4caHh3cmXfk9qeeTZv6DRssA9Juz8z+pFg4HLNA7WRZCZzSRur7I+w5WHDM2zRFYOd6W/uAbOeDaQbWoYGaABeLS0cP+rHKhL1V6kDae+qRUpD+8Y9/rMEsXhGHSWfSI4jKeADnNJsKp7ECk06Q678uXvKHF+O2A539LkkYvMOipkKzSV3qhwk4QTpY27y4Q+I5hbOeacak0yMs3NYBhp6I8yVI/KPy/4IGKZmCejvVlmDvSpDGZcoOWSCSHBKpD/hhqHEws/02IS7njvPeHW0k+/Z/Q6elUsMtTGuzZNPmTfLNb39zVAMuvfRSOeuss4Rc0nHPJ20iDg2TTjtNWp8KTDrNpov++5lLyRQAtdfMO6Z2ZE4OZwEv1h3pIcV5ZI0BpIdPdWuHG4y6RR/6G4zcQDqczcOclaYLh2knd4x4SqkZR8M83sjnJLkdSb5d/O01lq/oxqjtYGzaFmcQ9mOymGQP0wYn2o8G7qD7I9qrnlqQNpLU8PNKKZOOlgUv6Zq0sw/ok0sRA/XT4X2Vsb+wKWpLim7ryzzjrpAXQHv15eFpdVJMETNIe9VytDTpvtgYfWBKN106pQuHJgte2oSFe+LZeECZJIK1UyZMytufuYn/mZQdmN0WrBLY391uHRC4/WnT9jhFL2D2Bmw3CyTQKo5HN7JeKWfSeHekHUiPehrJezyJhZoktiOJt0qszcbb1e0Pxg53SdanQgBzpDnC8FOy2mfBXPyy4iW/Ow9LOhkmbZ6uJ/tLcudNGCY4X844dzu3NyjOt0iYacb9haNJIG4regl+eAFB2q6ijwRk54Wcsoflwhf0SC2THlnblDLplHt3+JqWB3/AQTtE8sonYcBJwi2SZ6/xdievkdQNMRPc72MAaX+M2np2wwmavNrjLnmkD0gPSEqZNCDd0tKSHnKHZ59MMANNKg7Yu3eCXsIEXTapZjojbuaEutEM1DJDgh6o07vVh82DevANM2jn4mj0xdL0AGmrxSlh0mxAu3jx4qh7HCbNuyNqP4xawEcXS5ciCaa648lU6fLIEloPL17qBO04kpUQAG10Zn+mGG7TMGF3TpvTHaiHjZQSkL733ntl6dKl8tOf/lSZdFr4SUdk0tHddvx1nnQplQCgjuM7nC5WOnPq4caq7Spwgh9uAIqse3D4kkqsZcORR7B2OCEh+fwjhUwaUL788svl0Ucflb6+PvnCF77guhFtwph0pD7p+mYmANRSjgBx7HLj0Twpfz6xVMApa/lCtcEbRpJB7HWKM3HxWv+z3TJIK4xUY50TnTW7WTs9JA9JjdyxYsUKmTBhghw6dEj4+0tf+lJqts8KhFOBCsfyhiXh3AS0JQGXTIIhMreISErMl25SQYIfuAciByDdQy0bfSln3f0vHnLRBLd81BNJidxRVVUlZWVl0tbWJmvXrpWvfOUryWXSoSyd7EeTSPyIQ1vicIlEtjBzbb8W8K0feCTcjxOj9sGk7QLMqNZFaMZoFzw71EfuyOnAplMC0tnZ2cJPf3+/3HbbbfLVr341NSDtu3+Nx/l8nFA2TpfxCymZcrFawA8ou5Vxsuk4Sx8BKHIQ2cO6rD2/tJf04Z9NJ7vLpwSk7Y/3jjvuUCY9b948qaurk2984xuybt06KSwslIRo0qHwNtmPJdYXMdr5oYww8qLjzSTRTDbuv7f3CTuQ2SExwQ89QUA9rEp71d+brZ2xTDqlIO2U2SK+fM6Om+BOmlQgCNiWSEQqqfXO3CxxFojEoL2Ys+/paLBqu9HlrMElwCBUevCukXXpDEjbYXGUrWDSSZE77P0vID4lf6kgWH8OX9qnIXwWC1+PzJljywIxvUzRmxpFnx7hhuesiueCo9tMgapkNGn7A3EVwyLJHRUVFbJy5UqpqamRKVOm6O4D1dXVsnHjRrnrrrvk4MGDrg/8/vvuc+8IMc3yxyNSBTRIwOLR38ZMifS1gPN1TTAwOw3hIX24+klHkdm9iXekd3qYXada8khrTTohIB3qrRiPAB2dRQyZKgPOoXrN+DjJ2fed6JmAd8MpgzskcrNpkiv4al/1Ru2RuTycXh7puXh45oB0KKBxm0sloFMm/W0OyIrGQ5OTbuPxdEO3/pJgLdrr1RvwwGDTRz3lDqfqau/UkQeescCkURomT56sjVy/fr08/PDDGijY2toqe/bskYKCAmlsbFTHDNJyNDU1uXbQuMgd+Fi/8cYb/uSOUMBsGKbbcD7e0Mresz3aFhDPxxM0ZdriZQEnwAWYlfk1aiRPDxYQnQ4oviUPNxnHS2uxPo/01icDEcIyaVycT506lTiQLioqUhe8uGjSocHaPvr67V1jrVyUbpaMXjjWTHbG19eLtsa5s7gB9eC77D+Hh/WwhimXHQz8+Ux7tSrOrfXsVUFB+tVXXx1i0nEDaTfvjphB2gdJ9PeuuU2L/J2Z3qUijFxxs116WyBTOzcLuOkMkSyVQKjyUFSGANcpKY9EY5dKuyVdik7ExhpII3c88sgjKnfEBaTvvPNO17Dw9ADpmCl4GuNABB0jge9dGhskU7WhyX0kR+Qk6192oB7Uo7OcurQbObbrFIPNGc2mnWJGevpLB2XScQdpLxe8mEHa2D/m9Y3xjFiOto3npnpA8EB/v3Q0H5e2I3uko/mE9PX2SE5enrQfPywT5i+X2nMuzoB3RAskv9OMGkIi+VXbxhSVSDzZdmSt2t7KJA9TgbPgJUTucAsLjwmkf+bhJx3qdYvtkfT39Ur78XrpaDou2bm5kltQJAXlNZJbWCy5eQWSlZMbqlaxn+RD7oj9Jml7hd7Odjl98qg01+2Q/t5uKZk4XfKKy2Wgr0f6uruk4YPXpWrm2TL13A+lbRuSW7HIIGa2fo17nRxMmlU8V57vpV+bCo1i0/aaOvW90czObShK1vCUFkw6oZp0zL0mtkfRc7pV9q77tXSdapTKWYulr6dL+rq7JaegUKpmniUlE6ZKbmGJZGVnx1zT4BdIXyY9MDCgYCkDfcLfWVlZkpNfIFnZsQ9q3e2npPnANjndeEQqpy+S3JIyaTt6QAfTnNx8aTtxSIqraqVs6hyZuOj84GYdt2c4gdqpKcT2rniazWU27CnIeHiFeC80umklo9ehMiDtkgUvvZh0+Leur7tTjmxaLx2NR6VmwUopqpgg2bl5crrpmLQe3S/S3yulk2ZLae0MyS+tiBqm6laTno426W5vkdyCYl3HZiDIL62S3PzC6BXPGvRn4neaHL1dHdLR1CCnjuyV7tZm6evuUHCesGClMl5mIWEOwB4gbj64XfJLKqSoapKcPnlYejtPS1FVrZRPnSs5+YXSsG2DOuMC2BMXnxfmVuPwHC/h1zQ1ef0nkmI+JGe4kOPI57nVf3h0yIB02oJ07B2vv7dXmg9uk1NH9klv12kpqpygL39R9RTJL62Uvq4OOblnk2Tl5CgIARywRj/HQF+vdLWfkhM73paGra9LYeUEBbPO5gapnrdcpq78kOQVleql3K+ZJcIqTNLTmI9uHdpw9+lT0t3WLKcO71UWnVtUIvmFJdI/0Kdg3dPRKsU1U6Rm7nILqH3aydwNyenk3veldOJ0lZnaTxySwvIaBWdrgBPpbm2Sxv0fDLH2CQtW+HkUZ1CZaMwz8aYYoYC4edG5xaYMyR2D9R+hYtozN3nLm863MoJgGFcjjE+5I26atD+wjPREAJ+mAx8oIGRl5UjN3CXKdNuO1Ql6dfnU+ZJfUiaN+7bIQF+fVExfYAF1BPkDRgiYwQi5DoyzpX6XSH+/9Pf3qac/bH3umttVYhno75WcvEJlj/kl5SOrq02MvZ1he+VAf590tbUoc247sl8kJ1v6ujpl4qLzpKC8Svp7ulXu6I/acF0AACAASURBVOvpltMnD0lbQ53kFZVJxYyFUlw9WXV+P0fXqZPSuG+rFFZPkpzsHGk/eVQqps1T0LcfLQd3SE/XaelqbZbyKbOlbMocP5c/g8tE06rjb5qoTJpbOoNdBquhH7upNkPVdL4Lkdl0Mt6eoCB9hi4cxtbRANPOlhOCFlozb7kUT5gigDeMEXCC7ZZMmKaSSPvJw1I+dZ6UT5njuqg4MNAv3W0tcmz7m1K38UllnNk5ucrKAXjYJd/3nD4lHS3HZcL8lVI+bb4AhgB0ae1MyS+rlCzJHs2iFQy7BLmBg+uymWdfZ4eCP9fIzslRwM8rKZPsnLzQhgF0O5uPSUfzMelqbRIkm5zcAqmavVhyC0v12sgcfb3d+lbl5OVLVnaOdJ9u1ZkJQM4CLDJFXkGx5JdXS35xmWt9ejrb5cT2t9Tu3LerrVnXAworakaUx7ZH3n9FB0me2YzzP6LrBZkjmgWSP8hHBWrnBHHohEgb1Nqv6tRLRlOZdGXSZxBIx6/joYMCvl0tJxVYqucuVS8Pjs5TjdJ6ZI/09fRKxbS5cvpkg7SfPCTVc86RkokzRsgUyBvNdTuVmQMeSCUt9bul5fBuqZ55lsy98g4pKK1UkEVnrX/7eelsPi7zrvy45BWXKigqQ5w+X6f5FlvPEjwdWhsOSvepk9Lb1Sl9/b2Sm5uvgNbT1a7M1QJAa//lfgaG3HxtQ2FVrRRX1kp2Xn60N1m/7+/t0cGo+eAO1dHzSsuloLR6iPqUTpyhshALq/191qwAeYjrUx/c46hjW8NBaTt2UArKqqSj8Yjkl9ZI5fT5ynztdYGFn9j5jtafQae98YjaP7/YMaMQ0cXdk3vel8KKCdJ+/JDMuODqwJKKLyOM6UIpWjy02cxjbXDYwcRDwSOUXGs/9D8n5Tb/dn/3vRAhfkjh3jEyTNrzhYnfOAlLbNq7Wfr7B6SrvUkmnXXRMItTL4ZOaa7fqeDDFLv95BEFYKb0gKk5Wup2yrEdb0pRxUSpnHWWAt6R99dJwwcbFHQmnX2RlE+bJxUzFimAttTvlK2P/FAqYOYzFkpJ1SQFuqzcXAUiLXN4r/R2tCpzRadFXigor5a84jLp7WhXIM0vq5LC8iplr2jn6OxIKB0tJ1UnzssvVmBETgE0jVSjbBgmzNsx0C+dp5qkq7VRBnp7pF/w2MjWehSWV0v7iXrV04sqa6W/p0uy8vIVNKlHHrp0X68OWAwY1MEs+KFbo1d3tjZJd1uTasvWADddmTczihO73pOaBSuUTVfPX6H3czsY/KSvT9tVVF0rVbPOHtNwGr/Ku0kabsJvZJCLV32isugIN9JzXf2qB9dnbIzbeZlIYJxIoA4K0mMjmCW0Ju0GzLEvrDGNZnEvp6BE2hr2qyzBYhUgYo7e7k45Vb9b+vt6pGzKbGk5uFPySsq1LAwQoN/57M+U3RVXTVYvBKQJQA+dFn/fxn2bVZeeeNYFUlBWrcCInIIbIAEbaN755VVSOmG6dHe0Sm9Hm1TMXKxSC7IBAJ1XVGLJLLi9Dfpwcx/YrNXB0btzJSs3T0EUFs53zAh62k+pftzdcUoHECaWfd09Kq8AvMgYyBacX1w9RZoObpOulkaZvPxyadz9vi4cojOzkDp79cekhQXXQ3tlwsJzhwYVzidxDJXJKy7WAYPBo/XYQWncs0laj+xVf+cpK9ZI7aLz5NTRA1qX/KISnS1MXnqp6yvMQAnjLoBFHzuorneWt03mcLeAcwExsndE3KxoFgDDoiJ8gcqYtZihTE2DNVRvJ+/Bxu22Yavi1yZjDqR9ZcGLGaSN+eLHpluP7FM9FTZ4uqlBWa/xvNC7DQyoNttyeI+y55z8fA22gAXDZA+8/rgy34kLV6nUgCQAU0UWACgb926W/a89rpJKblGxAjsHZdGikVn4rKPpmC46oo9z3YUf+ZS6/yGl9Ot8MEvLoT1TJjuvYFAaABizNPADjRdQh5UDboAg5/A3gA7Y87uz5bhk5xWqz/GB1x6Tsmnz1C2wpW6XTJi/QjpPnZTju96VmrnL5HTjYek4cUQXOo9u3SBVs89RiQJJIzs7RyYvX6OzBEAaKYd7MjAh9zCAofn3dVmfMyhOP/8jMvuSG+Xk3s1SPGGaXqewrEYqps93fTdOHd4jnU3HpbujTQorqnXtwD6I+n2hzuxy8Xtf/NgxFKMeAmlnKr1BYB4CaVODkSTNzcPDT11jKRMUpOOiSZPdDrAl1+natWvlb/7mb0ZtRJs6P+nRCwaxGNicy8LbsQ82SNmkWQpSgOskR8gx4AJzhP0CVvxdUFYhrUf262LXrEs/Klkw3Lw86e/tUw80JAOU4v7uDp3yDyBFDPSrZg1LbT22X1qPHJDWo/uUIdQsWK6yRMPWDSoZwFLnf/gTKhMgIwCuAz29UlBZo8Dd09UhfR3tMpCVJbn5BXpdQBLvkdz8ImUkLCjqz4CovMDgUlQ9Werfek46mo4qK23c874OTpUzFul8E+09OxcviyPSdapJSiZOk562ZsnJK5D2xqMKzIWVE6WkZop6YjAITF11pRIgZBgW9hjQ+ru7Jbe4RCqmL5KaeUuV/R987XEpqp4k8z50p7SdqJfySbPl5K53pXbJJaO9W0RUfwakGeyYbTATYRDKHH4sMDaA2e7RMRQebgjzUDOjv/uRdOnY59zu9g4K0nGRO5YuXarbYR06dEiWL18uX/ziF9MIpIfmQn56aKAyp08ekZN7NymLrHvjGZm4aJUyRvsB2DXu3aKgiQvarmd/roBXe/aFGgiTW1SqbBZA7TndpqwVPZjPWDRk+g8LBrDRciUbcC2U1oY61a+PvPeKFJRVyoRFq5RZ7v/do1JQWiHLP/kllVA4YKuwZK4JODIQ9PYQ/dcvecUVKpN0Deq/6v2g0gjMu0VB/uDrT+h5SDqdLSfl+I63FPQa92xWcAdAYfhIO8WVk9S/u7enUxckK6YvlJ6OU3Jy7xaVUfAiKSyfIK2H96puT3s50OAJNKk9+yIpqKjRsjkFxdK0b7Nsf+IeqZp9tsy44Brp78MuVXJi93sydfmaUYEwDIjIK9QbH2l8y5F/gvpgB+oIY7ZwJN+16AAXz2aHZdFDYeXDmofl5TTKZc//4mGih6mUgPTnPvc5ueCCC+S5556T3Nxc+au/+qs0AunEmhyvBvRTXMAOvPaoTFm+WqpmLh7hbqfRdof2SOnkWXLo7Rel9qwLpbCyRr02qF1OYbEFwDDo3l49FxmFBbuBfnrbgDJvwDhLshRwAUeACF/hQ289Jz2dp2XWxdcrA9770oO60Dbvqo9LUflEXf1WTVmDRbIsSQUXuYIiZZsFJZVD9eV8GDnJiYprJisDxkMCfblp7wfS231aSifNkpO73lPGC1OumbNUSmqnS3HNVL1OX2e7JjZCtlCJob9fNW9kGgYrNGzuA5gSvs2Cqi4w9nZJc90uHSQIeNGy2TnK4Oes/phUTJuv9eVayDz4XuMd0tfbqwMC/uWth/ZIX1+3DkQkU8JF0W8wUTxBZ+xcyw7Uzr8NNU20SuuRv8PNiCMiX2y7utjHlCGazdTUJnPYgNxcJtriYSLYdEpA+u6779Zk/vfee6/mO/3Lv/zLNAPpxL4yjQe2SU9rs5ROnqmRgsUTpqoMgK8zIKMLjTvfUUDDjS6/qEwX0vCcIAGQZOdI7+lW9V2GyTJFhzEz9Se/BT/o27qoV1CkPtksnOE9wbWROo5t26jsEy8KXOKQNgDThdd8Wv2g6az4YOOrDPjxN2yZ80+fOKzyhLLarCxdQDy+420F64mLz1fgbanboQyautYuWqWucSwK6pGVrZIIjBkfbPy5c/MK9TxmCgBpTm6hdLaeUEaeW1AytIiHC2FX60lpPXpAr9fR2KCeMswCyqctkGPb3pCuluMy6/Kb1Aumt7tD64e2XlQ5UV0S1Sul/ZT09XTqwAbLr56zRAeNzBHEAm5eH0HOD1c2ZhZtH0tGeHO4eaxE1qRNCxJJ7VIC0g8++KAsWrRI7rnnHt1r6/Of//wZBdJ4QBzd8julAzDk5v3bRHJyFCgAktz8YgU8ZI+6N5+W/OIKOfvmz6nrWG9nx1CUHdN7PChYRISJIk8QEJJfWq6Le9IvkldSajHNvl4FVIAVT5KDG57U6X3Tge3qBYEEceidF2TOmlulZv5KZd4wSq4NYvMfDBtg5zw8NrgHniVtR/dpAM3RLa+ptIKEA2umXVVzl8rUlVcoKGqQDYt7PT3qwodkgZ7efqxOdWG+q5y+UEqnzJKcnHwdFDBSR9MJBVSyBjIbQF9vP3FY2TALfQxeaPj4P+9b9xsNBmLhkJkHLoJ4zTBzyM7OkoHePsktqdCFWYAd5myFhVt+65kjVgs4uWYiuGUAJm0jxsMZ9AYh1cuLUAt619tt8dDNqy9WS5rzg4J0XBYOnSCN3DF37lypq6vTjRLXrVsnqVk4TPw0bajPDPQr+2ShrWLaAjlNtOGJegUONFRY9aF3X1SgQyNeeM0fKJj09fRIdi5BKNlWRGBfr3qJIAcActZiHoA6IJ0nGyS32AJpWLnpdr2k4tz8qg4CKo20t8jCtZ+S+jefUbBfeM1/kfySSgVqPQb6lf1auZbzpa/ztOQMLhq2Ht4nO5+5Txc7YdnUp7BqkkxbdZWUTZ6l10CrxgujuHqSArO67uEJwmKnuvG16eIodcRLA68TogiRNfCz7mo5IZWzzpYJC86V3k4iDnfIqSP7ldED2qgytedcomBdt/EpmbzscnW14z7MGJgFoHvDyGHfuBlqiHx5lQ46mSMWC7hp0U6Aiz9QB2XTTjweehmcTXdl1iMLRUOJaN8HtXYGpF0tlrxFEMCp7XidSgqq+Q5mtCNkHA8GDcXOzVf/6GmrPqw+wSb6Tvr7LD0arotui+yBTDGoQStzhmEjVWRnW2X5Te6KY3VS/9bzuvB26O3nVTapPet82f38A7oghyeJAnJ3t3WOsupOXZTkfOPqhvkatrwmx3e+I+3H6/TzgpIKWXDNH6im3NZwwJJkNGinQ+UNJAj0Z2QY3Pb4DsmF9p86tFuqZ5+jWQLLJs/Ue1oLpbkqCWVlWxo7DD4rJ1vvh4YNMLcdq5djW1+TyctXy6SzL9YETVyXc6kLgxkDQeaIlwW8Jvn2Vbh43Wv4OkEB2l6DUeeOqurguz9ip1tLHxnQ+aR3pptESR4pBekf//jH0tLSonJH6pi024p1vMdC744KCJMkCc8PQAugAggPv/uSNO3/QAGGzycuOlcWX//H0tfVpSCni4R9fQqkgLHJbaHueL29g4uKPYNRhOjJlpcGLBL/Z+QPPEwmL71Mw8V3Pn2fzFl9s+rV3O+cm/9UtW1A1IAs5yNx5BUWKThSP/WHbj4prQ37hYhIwLx63jKZeNaFMoD8kl+kLFv9qft6LX/s3h7VzC1/73a9prr1ZeeoLUi037h3qxRVkdUvT2cMpw7vttj7QL818DCDKC5Tl0YCdwh1J0pz13P3y7RVV8r089bq95kj3hYYseLmuHgS35uQzXIF6RGczO4/zU1Gtyna4mHIqnmellKQRpNubm5OMUgb2ySvg416GrBMclqQW+PUSZ36N+4nK16/6s8sjtWedYF6LLAQR/QejBDPCdWLdbGxT1k2OTpgqXg/IAcQtajyB5F53Z0qJTD9JzT70HsvW3ksSsrlvf/8pqbwLJs6T/Nfz7/q48pcdXGRew4M6D0Im1Zmm5sndRueVFc5ZAZLUsmXqjnnqOQCGJN7hCCV5vrdGjCDlAGzJSKQQBwGKGuw6bF8nvt6pRMvjMUXaKBK+eQ5Gj5OThEWPft7OqWztdnyZ9YZBuHtterFgaseNtr93P0aAj79/KutASxzJMECkRh1Yt6rcGzaayNae051e0iiu0wTDaTjLe6kBKR//eCDstC2cHgmatJebw4ATBQeUYFouyyW4U4HgJLnIjsPZmlpxboYiLgGgMKg+/CRzpXe021SUFGti2V0KGWdg0EodCB0bwATVzmi/WDK+Daf2Pm2zLzkBjn01vPqLzxp6aXDckoWMoO14KcDRNdpTfbUsPl30tPRriy2fMZ8jaQkoVTp5DmaU4OBBxDH2wNdGybM/XVBcsDU5Zi0NdTrDAEWXz51jrQe3i/FE6doKDkeGfg98x0DDwCNfo9MoqHsJeVSXDVJpl9wjZyq36l6vmrUmbDuJAC02y0SA8zmTuEA2i6XuM2ebe1ghdzkWXdZQEx3kI5LMIt94TAok05MWHhiO1WQNwWW2PDBRg1MgSH29+MHnWeFkA/qZJSR7GwFS92OC1cyyVZ5Iju/QEEa3RqPBUC153S7tQXVYI5qQLmz+YQ0H/hAQ62J7Gs9elB2PXuvutA1H9iuniYzLrxWA04sv+V8y0ukl1SmncrOAd4Tu99X32VY67Tzr7L8QLKypWTSLF20w1XPZKzDHxwXut72U+rrDatHumDAOFW3SzpbT+qCHi6AnaeOS9nkueqdATOfsHiVzhTw2GBgYQ9CIhQZiMhfgrTBRgf6JLOzVcaBvWeORFnAC+icrDrevHLkbophANs6J5LMaduO3Gws4bhRNKCOp9VTwqTTz7sjfUCaBUN+0FpLJ8+w2CcQnJ2juS6QJtCsiVkBDK0+hBseLNTym+Zz2DMAh6eI5XVhyRSanIgUqfgLD27phYZNZOCOJ3+sMklXW6OUTpmjuS9gvSpL5OSq9IFkQlh6454tsuf5+/U+Vi7r+erNgW4M4ydXCec0121X97vasy/WxEUsWOL2VjZ1rrrdnW46qnIOqVxh47TNijUfkJzCEh2cCMpBRsEPnKRMuABqdOKss6TndIsmazq69TXNA40/dNmkmTJlxRWakztzJMICUZjoCB03/iBt9fhwh/d5RvIYBPChatuiEW3tioYY0b4PUvuUgjQLh4ZJz5s3LwUuePE0ZRCze5UdsEKUu7ukatZZCpAqX/R0afBLXlmlMlaAES8JvBfwcMAlThcYB/pVP9aMdWSjI0ESnhl5+Rbr7rT8qXGDYxPWpv3bpHz6PA27Bki3/vZfNcQaqaW0drrl4UHe6KJSK+td83Fl9bma67lX/aIJ9W47ul+q5pwt5VPmakAICfjJYMeAgD/4tBVXaHkCdHClI5Xo8e1vasQfXi0MSv3dnZpite34QV0cnXTORWokFhebDm7XbceKJ06TzsZj6g3TfapRZwAzLrpO2fTuZ+6TwspaqZixQN0Haxefr7OE8Xzk5eVJVfVw2tX2tjZpb293bXKQssFtFt6v4ZrrrpX8/Hx5+smnpLu7W+bMnStLly2V+rp6eefttyNWJQxQj3LFc7vDEEDbM+JZ4G2+ioYc0b4PYuOUgnT6BLPE06RBzD+yLP7EeEygH5fUzrCS1/f363RfXewG+tW/OJtMdei6hFMTKk7WurwCTYCkSfx7OpWJWv/O1vM0v0a2lUDJ2oV7QCMC2VeR/QIb930gu5+9T4omTFUZoWruMpl96UdV7gBs8VtW97XBABeSIgGWxzb/TiMmydOsm+EWFkkHCZFy86X9WL1k5eWqdLL98bs1LHvaqrVyfNfb0rxvq5ZhoZN2ojczIOF9YmnW+FF36oa6uPadPnFIoxZVe+/pkcLSSimdOkf9rA+88lsdsIiYrJ63VHVqs19k+KeR/mcCaBddfPFQRY8dOyYvPPeca8UpR3lzbHj9ddm3d2+cGhl+4fDcVatk0eJFOrg0NDTIjBkzhAFlw+sbPOsXBpztDY16vmrSg3R9yPPDguczFqRTt3CYHuCs07eBfmk7ckBONx2RsslzVGJAOgAk2RuR0Gfc1QBpDVjJJpglR6UNE0kI2GlWvAErIx0ShuUbTNa8nsEFRlH2yp6LR955SSYvu0zySir031t/8z3JyS9WyWTqijUy86LrtFNSF3MPs0Hs7ufvV5AvqayVwuopyujNnoHN9bskOytbGra8LtPOWyv1bz2r9Zh/5cd1V5lj297U6EkCXdhgAHc8FkknzluukYyWxCM6CFn+14fk1KFdukCIfMNTY7AhnDxrIEsqZi7S9hFmDlMHpMkwON4z2TlBGpv95sEHlZHaj7z8fLnt9ttHfBZfkDaXHuHL5nsAAKhrJ9VKaWmpNDU2yd69eyMOIL7YsMfdR59rR2On0/SgNq0JmKy2+QHp8PMK90qnnEkHXTisrq6WjRs3yl133SUHDx50bdX9gfJJx9ukvvvmiIKEe+NtAZOsnEk6T8CxX+UFvCVgqARrdJ06YbHljnbNG62Rc6WVyoY18lD6Jb+wTOUJDWLJAcTRrnM0kRDMnJ6G+9rRzb+TXHyNa2fK3pcf1I0JCMXmmvOu+qTUzFtm+TXDcrNE2TqZ9xgMtj36I/WLJn8Irm9WnmYrFzUpSbGqyi05uQq0i6//I/UFZw/B0kkzrZwchcXqLshiJTm0SRfKTALPD+pQMmGqugQSBIM0w04zlC+sIHS+UF35WBxFNuk4eUQqZ56liZto4ISF52mE43g+3EAaiWDH9u0jmu1WLjEgzW0TT3xiAWkDtCMQd1QncQK3kT2ig3QiWp9ykCZ3R2qYdCLMGQ4S1LWs8Yh6VbAtluXJ0a9eC7DhthPkO94rPW0tFrMm2f+gK561W3aWatAAPNnsWLgrmzpHmTOJ8xVkBxM34WdNpCKLhU37t+p57ECy4/Efq6sc+aNx95t35Z2qZ0uOFUyioeGIJ/kFCv54dRzdvF4Ky6pl+gVXD26026r1QoIAkLknOUjYCLd28QWy/9VHJKegQLfAAsBZaKyas0RBGI8WvE2KKidp+/lRzxYWEIvKpGbuUt00of34QSmfvlAXPpv3fyAdrY1sqTu4o81c1anJX0JAzZkE0j09PSoTuEkeH77qKqmdNHLAAqSRGIwEcqyhYQR7JbdO5aDevXP7ds2xU1VVLXPmzpFJkyYJ7JzzmxobZcf2HaO0cK47fcZ0zRvfw4JvU5Ns3rR5qFxVVaUsXLxY+xT686H6ev27pKRElixbqn9z3jtvvzPqpYobSEd6XfUmgxhhiz6MxqTtc4l4DVkZkPYM4g8HuGHOYnsrfI5ZsCMQw9oR/JS0HNyuO66Q9hOGC9u0ouiy1N2Ov3VD1aws6WlvUVkAYGcvRTxDCssmaOIhgBRNW/cxRG7TfBqt0rh3k7Qe2qu5odWjZMpsZcrTz/uI1MxfppICkoQGtHBOW5O6x6E5H9v+hvQP9Ev1zLM1eT/3JGQb8O1ubZT2E0e0PejguPLRDjYAIPkSmx4U10yRmvnLNdqwYcvvNB+HvqQTpmlqVBZIYczsNNN28rD6QbNbisoj7S2az8O0F19sthnTfRvzi1QWQQfXIJtxfNgZ8ubNm4U87Rx2yQPQ++jNN+vnaNAGlAHp+vr6IRkEQCR+wRy33n67LuiZz6dNnyEXX3KxDgTOA7B++sknB2WWLLno4otG6N+mPOXWr3tFARt5g8GDA/Desnmz/m0/l/KPPvyIK0iHfaxR9Wgu7Fw4HOHMEj083NQtXnP0oCDtx08aBUOb6tg+bKipxgUv491h6b0AVMuhXVb2OBLXH/hATux409KiSYhPtre2Zs1ZQTIi3dePxEI5OarRor2afQoBVfRlQJcEQ8gkRRW1WgaWaUAeGQOviYZNryqowcI7Go/pZgBENrJIyPWtnB0dKnXgwkdukaObXtWeDCCyswoDAfIE7BZPC5Ig9XZ1SUv9LtXS2SEFz5FJSy/R85r2bZWZF92gDJ4gmtaGA2oH2HLZ5NmD/t/dOngQUk69SB6VV1gsVbOXqByEJMJuK+jfSB+cl19WrTo98g/XChIWrour6uOdPjOsaEBkB2lkjiVLlyqwAthbNm3S0+1lXlm3TlavWaOfG7nDzrKfevJJaVYAnTQEoOjDG19/Xa697jqprLIGPa4P84ZtT59h+aLDeHds3zbifoAxLBtAJu0Dh8X0n3cFaWtAuWmo2YkCaXcHQvunTm3daNMjff+i9ZRo30d7vuZ7PyDNJiqTJ1upgKOB9MMPPyxtbW3S29srzMCMWy7nDlnBHnEIoic/n3S8zOfXzN7lTjcek+M73lSfXjK0kQ+ZHNMAGFngYMYndr6nAStltTOkoHKCarEsEOLZAVjjD02QCACFr7DKJUQIkrxI/aN7FOQASIJeOIeDDHMEvlTOWqSbDLBQuei6P5DS2lmD2eUsGYUgGJMRDze+A68/oZF/SDSkBZ19+c3S0WT5XWu+6ZOHdTGw7fghmbzkUk2UtPfl38icNR+zdjYvKtNkUSd3v686POy9cvZZMv28qzRTHUCpbobdnbqJbsuh3dK4b4vOLoi4BIBhypzL9cgiyCAEiNPhGDDQ0/2CNIuhJILC5thvrBx2AAZ0kRYWLV48QvIwIAzYAqzGG8TyntgzAlQNuFseF5YU8cLzz+t5c+bizjigL3V9XZ1+ZwdzwPidt9+Sa6+7XiqrKvV7WLBxCYTlGxmDz0tKS0YxaScD9wJpZYAxPKTR5zph28GB7VGHtqLRUCTa936b4Aekp06dqjKUH5AmyygH2xeeOHFCurosPBgB0qkNZgm3Au3XoEHKsQh26O0XpLCqVmrmLNHdrPet+7X09fXI5HMu1mRD5E0mwKRm4UrNLkeoNAw7JyfPCq3WcG22fmpWBs3iIpuu6sIiwSDFpfobXdli4B26Uo2coFnnDu/V3BkA27TzP6K5PDSbHjkz2k/pb9g6C4Q5SCa5+XJi17ty4HePSV5puQbdlE2arR4lp08c0fux0Ml2Xfg+swCJ1nzq8D4FYfJY4zkC2NZteErdAWuXXCyVMxZL8QTalm0lkCKCkix8eKX09eluNlyHnB4DfQNSPnW2lE6erawczTs7P18jeWH9bDs2ceF5o7bK8no2rAUc3PiUAju7jJtNfIM8y1SUdYI0oGYkBMAVv2kjdfBvmOowSFsueGjLH73pJmXgRs82rNkCyYdHhOVNoAAAIABJREFUNI3yMGgOWLRqzj098tQTT0p3T/eQfMK5e/cMu/hRDo2agwGivb1tBEhTF1g051FPjuSBtB2ebDq0bkprbc5s315LP/K5RBoPoI43SDMYV1ZWSiPrCTt2qPw0CqSduTuSn/Q/HqaL7bVEE65/82kFJwJK0HcPv/WC1L/1jFTNWapeGI37NmsujGnnXy35JWVWoMpgKDhsU3foZmduEh6xTVZ/j4IbkkTb8XpNso9/cVf7KdVwNZycEuo/LZp0CZe+ypkLZe6H7pCi8gmDm9F2qxsbifG1PMEx/X2DmezYUPd19cLAL5pFz6nnXqmeGATi6I7kgyHnAPbZN/5X2fPSrzQEnIRNx7a+rkEyRA4i88DMyblRNXOR+kAzcADKSDzWy0Fip37NksdAQPg4mxNoG/r7Zd6VH1eN+lTdTimsmijZOfkaUs9gg/dItIOF2LqNT6vswnoA0sxY0bJHaNKbNqmua7RkXsSeri4597zzBsHu4RGs2e7dcfnq1UOyBdryNdddp2YzUofdhnaN23xuGLjbd272dwNpWCCyCN/BqJMC0iOCId1FkKH6j9i9dph1Rutf8dCl4w3S+/fvl2nTpumg/Pbbb8uRI0dGg3T67MySfLBGBoD9dbYc1w1m8ebIJsNbX6/seemX0tF8XMqnzFbviaKKat02C28LKx1poerClmuelRta80vj4YH8wXZZhcXWBgDs7YevNFtH5eap7pudlaOyB+Ctm8Di35yNd0i/TFi4SmUGJAPN/ay7vJCpzloQ1Cx0GlbeJ3te+IUuHDIwENXHfo1lU+ZKy5HdKq1wfTwv0IYXXfsHsu3R/9BdyfOKinWjgSnnfkiZNQEyp48fkikr16jHB77fhAtYO5fnWjvOMFioPp6rmfuoFxsWnNy7WYNbSqqnSNX8ZTrAMVDQduwKu/az2woDV/2bz0nD1tdUm194NXKPxfjS/XADaUtWWKYLft09PcpKDdiiWS9dtmyIzSJ3cNhlC17c2lprp3QjddjtAJOePt3Soe1aMy/7obr6IU3ZyaTt18CTIy8/b4hJG/ZsmPMnfu+TEUE6vlKH11O2YYOC+TCij3UmDXNesGCBLhy//PLLcuDAgXQF6eQCNAt/LKSdOnpAtWVc0UpqZ2mWO2QPFsgObnhc8koqFWjQiOd+6HZNwA+LJAoPLws0WsK0rd1SrDYArl2tLZJXVGRF7w1Yycm5LhJHYUW1/gZ8AXg0bFgo6T2p0+H31snCj/wXvRwLhICjenQQVKKpRHtVRkCzJSPfnucf0HMJAT+x/S0NQGEnFnRdJBJCzPFdLp04Q2Zecr2CNLk08A5pP3ZIas+5UF30iBBEbpkwb5kuarLIaW2kS3Y8K7oRRk+9+Tf1YkAjFH3f+odk9uW36GCTX1QuZVNm6YDEruDlk2dL+fQFg5v1RoZa7H70/fUqNZETG5/vWZfcqPJPuh9uIF1VWSnXXH/9iKqbBcGRID0ccWiXPMyJdqljGJgHlJWjUTPDAmhNkAwv/Pp164aYPIPEU08+NcI1jwHDaNR27w5zTxNlGAmkE+9+Z5ND7dnwqKRjU3E/COKnTLR+Fm8mzYLhihUrZN++ffLYY4/Jrl27IoN08oNZ4mG2aGa1voc1o6GiEaO94oFQPftsZb0s7uE9QYY4Fr3Qn/e9/GsprK7Vna0Ly2pk1qU3aKpOpI6uthad+uMtwSIiWeyYzptNYnFbw7uioLxGc1JzTc0bDeuGoQLwuOmdPKwMlH0TkQ9O7nxPdr9wv8y+7GbNHGd27MZlDx9lk/7UhG4jnwBgMOmDr1v7JE5ZdaXMvvQmzc1BClESIeGZAYOfu+Z22fKb78u08z6s4dzYhAjBTrbb6u9XHR0XPdznGIBY7NOFztMEwuSrvgxI66YAuWxKW6TBMQwcbC224JpPayAOC5HYZ+8rD+lMZPLSyzUZVaTDGgz3ysk97+kghJsgs4fFH/2M6uzpfriBNHW2e2zYwdYLpDnHvljIv+1Shx3EAd8NGzZoZCDh3GaB0QLpV9QN0CwQcm/c63p6uqWqskoWnbVYr/vOW2+P8O7gfnb9ORpIx/JcIiZYsgvPXjexJciz4mIjH+kodxQXF8ull16qevQDDzwgW7awjZ51jHLBS17Sfzf3mmjmje17tF6CRdgVG/9ewqBVc82FIVqM1trT77hqvmS42/PiL1TSwDuCba2mrLxCcnOtBT5lwZrYv0uBSndNUZbZP5hQydqKivNNStKhfNOw00EPDcrow8jJlYZN69WfGS0WOWTq8st1URKfaBgrbJ1FSRYhkTlw02s/eVT2r/+tbnMFsJHUaNrKD+nO57j8kfIUjZ1sdww2sy6+XnY9/59SPWep+muf3LdZpixbrYuL1AXtHA+Q8mlzVXNXGUcjIvOlX/qlr6Nd85SQ1IkuhK81kY644jE7YaNeUgIyu2DbreO739FET5OXXKILppEOHUTrdyjzZ3GWCEz8t8mlPRZ0aS+QZmEPLZrDHoHoJXdQzi558G/Dvs1ru2jRYjn3vFWu5jQLhxZLHtDFSXueEPtJTLVJpuRk0pa0ckyLJhKkuX4wucThaDDIps2nQShfkLJ2mwVl0tE2oq2pqZErr7xSPti6Ve75yU/kvffeSyeQDmum4IDd0XJSjm9/QzePJTWntXVUjzJfdFDkB3boZgrPlBumuH/9w5JXWqHh0dNXXaXM1mS9Q+4w4GolS8rWHVrocKoVkzK0qExBm30JkQGsHb8t9znVmbs6FLg0OGZgQBq2v6GbuwJQB19/XEO7yUTHubpQp8mdClUCGUrMlJWl7P/wuy8qUFfOXKz6N/dGmmk5tMdyDezt0uhBWH/jvq06c8AThAGG5FEALKybBFBo1ZMGN5KlQdwff+uiigmWK57uRMM2YdnStHeLBubgK40tD7/7sg5wKlUsOl8z8rFICdBaaVvdnzltYwec5rpteh2uAUiz7RbeJ9EAPniPiP8ZeFcYTwt7vguY7+rVq/WGJrKQvwFO469sfJ3ttTKLjm5eHYA10YacT+Y9gloox+bROzXisG2Ev4O9LPeAeTcca5Atm6ygFWQZM5DYP+c746HS1t4mG1/f4Gq4YEBrXcL9HCfXdebvMMEtg0KLPdW0Tw8PfW9jePxBQTqan/TEiRNl7dq1yqDvvvtueffdd6ODdPL8pJPkfjcwoMy09eg+zSEB0MFELcCAEcOorW2p8IOGBeItUffG0+orTZ4KAj+mLL3Myh+dm2vJHSJWfo7BHVj6+9h+ivzL1m7egDfgR0Y4828AHNCGicLukSoA7s5TJ6Tl4E6ZeNYFCpywU3I/z7jwukE/aivbnHqRIJV0tlm7u3R1ysENT+heiOR5JoqRQWbSkkt09xT2Jmw9tFuyCwo14X/r0QMqszAY5eYXa7g6yfjxr0YKYjBg04AZF16jIe3IHUgutFPrqz7fVjfXzQHqd2kSJTRsA8DYBtfFqlnnqEcKmw1UzjxbauYv1QVJEzpvf08IMUeewf6EziM3ndz1ntQsWCmzLr1RozvPpKOkpHRo0Y/cH95pQr28INxgaIT7RNzMGYsu7R/cbe20eXYMDC4g6i+f4Bur5JFykGb6k3gXvFjGseB9i2k8gRokQCLQAsBkP0LLEyNf8tmHsPO0uoq1Nx5RkMDjg70FLaDboiybHcLRagEjvBrY8xDNVD0fOjtI9U+AuFYQ+QONFSZNJCBBHQA0sgUuatZGtWTOs8J6WQBsPrBNZRVAGgDEZxv3ON3TUCMa8fwgGx3+2NY92hvqZNvjd+uCHhIKi5ClE6bJrMsHQ4/X/UaDUwBjcnfgpofGTI5n5JHTJ+qlpHamzLnsZvUBhwHzPbMLohBzi4o0PakuYubkW/sp6gJmli5yUhZXPnugCky77s1ntG6ALDo5gTYAbenkWXpvzaBXUq4DJDvVtB7Za+UKqZ4iJbUMJvul5eAOZeBVs8620sSeAQeMeNLkyRqtiC8zB77Rw3mp3YiNF0wmF6jDPp5QQK0bUYxk5LQ2CLKEBeuUg3TiFw7DmiZcFwAkWTQ7vu0t9RRQdzI8JPD17WjX56ybxbbjpWG5y2nu5ROHZf8rD6lkgJcEEYSzLrlBNVItA3DCw/v6Bpl5rwKwleg/e1CHzlL2aU9fqr7Cg3mo1eeDVKZEIQ70y8mdb2uCI8CMRbu6N5+SSWdfbO3mAkiiEePm19tr3QMG3nRMTh3Zo77QaNCAe8X0eVI9d4XKKEfefUkXB5F5kGg6mhsU0IkkBIiRFVj8RN4oqpmqkhDASRa7ipmLZcKilVJQTLpSrYC2lfbjNcIejCzokdjfmkEMvjT9/ToT2bvu15rbg53VmT1wTZ3BiEhuMWlOK1V+IXKRuuKyx6CI2+PB1x7ThdiF1/5/UlxluaCdCYczQ95o32i39RyXlJ6B4Cq8Zf0DrPc9ol8j8mCj5wcIaPHLuL1qnAiQvuqqq2Tr1q3y47vvlneiyR2Jz4KXJIlj0MKwOiLy0IEBAI1Y0o1ire2uzEauutPJoA8zTPl041ENt2ZHFsDi4GtPyIRF58q0VVdKTl6RTtlhtkTx4RWC5wbMFskDJgxL1UAX0pOCb7kF6t/M4qLuJq4sm3wblrYNI2VHclgvATPU7eS+LZobJL+4UqUKjbxT9k1yJutvDUNvP6VyB8DO592nLbZMqlCYNdIJ22ehVZt9GbknYevUC88TFuYmLlqlv/F5pv64HaJxz76UbbuKLHfDYuSdPl2EBPArpi2UoqqJo/ozEgmh49ybgYO6sKEtm+QiabQ11FlpXvE3zy9SfZwFWSv/yCFpPbxXJRRmEkWVo68fHlbS+0x0bYJZWPzbvn277Ni2Tf8efTjfIxftNklNjUXuGMRXW03tJC6KPDMsSwcG6ViAOhEgHUiTTg5IJ69D4aJGPompK64Y2qdPt8Dq7rC8EAqLrGg+gkbYhxCf5PxC6Wo6LoffX6d67JTla+TI+y9L+/HDMnv1LRo910+5olJNV5pfWq7gbLFJq+eoPKE7r3SrJs3OKZTDH1rLEuzSayWDh7mrx0Zvl+Z3ZodwFv5g4XhdIBUgraCHI7ugYzPo0A58kRv3bFK3NwYH9HSAm7/xqoCBE2ZdUEwejIkWIx6MjqQscgs2YrZAAMyU5av1msc/2KAsG4a7YO3va85p2DtSEG1qOrDNymcydd6QDOPEBM0bcuKIugfiXYI7Iswa10fkDDLlMRDQJiSl3o5W1czJJFh79oW6qwuzCJOnJEmYM8ZuE2SCn5imRWfCke8b2Q3PwHiEdtr2AghijbB0MVEgvXVw4dAXk06sJh3EjLF3qqObX1UQrJm/QkEY1mti/4mm498wQzRp8leoy1lWtubeOLn3fTn8zou6CFdQVi1ci+n6jAuuVd9fFtNYjMTPGZDlXFg37BkAhaWTlY6FOVz1snLYwDZfujvI8wyzRrJAW8tSnVr6euXIlldl6sorh9gjXg/oyEbO6Os+rfclgo+BhXM6Wk7oriykLAXsAE+kA92dnJX8vVt0MPp/7L0JdBzneSX6Nbob+w6CWLivICVxF7VQ1mJRux3biS05tsfJJHEmmfdO5nnsOU5izzsn52lyTpLJzOS9yeSMI8txosiJJTmWFFuLRVkiZUkkJVISF3HfAHABiB1obN1Av3PvX9WoLlSjq7qru6uBLh+ZJFDLX39V3frqfve7X8WipTEahgaPRX5yyShkQXQL7hfVlDCSAh+P6BvcMdQhy3Y+IOWNy9hsAP4dMFlCcwK06pprwfhBN6GBAb5oQBs1rt9Gtzz4oVw/fUiCpZX0AmEj36IiqVy0lDpunGNhMc6AEVaMsaA54sxMgjDRtXAfpM2UjjGos1Z76HUuqaCL022cgnQyCR7UHTrdYUvdkdlI2ul0pPeIQlZ36d2f0kgI0bFqZTWtudWBpkBPP6Xdxbr4nC+pqaeHBoAc0eXZ1/+ZRv9Lt++WomBAOt/fQ4AFd9x0w620LoViAdElcxmRcIyKoHscDImKAoitWb2HT3r8jInHSJjjYsk4Uo6BYrnwy+eZPKxdtj7u5EGPgIJgEq6/m6oR7AfHZ29CRNCTY9J79ghd/CBZq2xcQoUGQJXueb4iGeu7yt/hZYOvAKg8dKvVhjUw8h/hsRE5X3r7RaloWi6Tg30SHh+Wtod/m2Ma6rpEPxLIBSnFS7Locw5A7j39AakSHBd+2VCfIGpG4Q+8PpZs382XC6Jp+oYUlgQzYKYF0vmAT2+S3Qdp/VxM4Kz3OjQG1wYJHr9KHZ6KbUQyvDecgrQdCd6CBWlUFnadOCgrbv806QeoPCBjA68KPhaaXyQNaVqERKAeaWtWiABFKCy6T+wnLQDwBO8MQyNwqiUVdVK1ZDWjZ1h1ovQZCzw74K0BmR2i87GBXtXXEFRHeJIeGeg4Dt0xjsFilyI/pW/o5g0eGMUfVguLaFAWHh4nlQAdMl4uiM5BpYwP9zFpB1c+uPkhyofdJ14sUGYgYgb4gX8HFzw+0E0w95dWMmLH/vCzNbu/xJcAGgIgokVfxKU7H5SqpuUydPUCI24kI2PdMmw8HNClU/lx4BWZmpqSJVvvloGOM7Jo/VaZDkdIFUFTnU8e0jZO26VVrKR22U3CZyeSTpQk1I9ulTjVhB4ourI527bB2bw/n8iRI0fkz/7iz2YdCVWDGzduFNiUGq1KXY2kM2v6bz25Nuc0pdUuH/6FMpxfu0V5ObPLdplSXMDBTvejQPRLeZryRwb9ATBhZ+5wWK4cfkNGejslECwlrwo/5onBPulr/5iSaGh6AfaI/nA8VaUH7hn+HKozOKLpqMZB+0vKlY+FD+20qlUPRfDXE2NUe6DCEWXhcy+okoxSHYH9T01FZLyviy8VJD2h2EBCEFE2eOCymkZqsVF+jvGhshIviLE+FO6EZDI0IOHxMU0DPsCvCZR2ozM4CmoA4NBxN23exSpINJZlt/IUFnqYTEVo9aqMo1AYo3ll55HJfwqn7sImVsBsRW9kh/JIN4rWJ8R6P0YoneN8HJaGp/zNoU2900jaDkjff999cuz4cXvFLJnVSaf8/nJ8c6PIo+PAS2w9BU4UnVK40G1zWiUJWaQBb4pJVvGBUkAUB74WyT1EvKp11iDN/wc7TjHhBboAUXKwFJ/kpTGFBQCT4hHYiKL6ECCvJQmxPjsuMHEI+kF9s9HLQ+tOTqMmOuaNshksFB2QDII3Bq3A46LMHMoOvRAHnO9gDxUZkONB8YGKRTQOAJiCM4a2G4m7wStnKTWsX3Wj9Jw7ItHwpHSffI+/R4k5gBOJQzQLaN//MoEZLbMwDtAToe5OKmTW3vfled/52/ENl/ENzM9Obnhoq6Omc+pzg7P5t7O/JtA2I7Y4kOElDRmtPly0Ax05dkT+7M9zFEnDuyMznPRThiLQ7AA1Ci0g/4JZEMAGn/bTU7DZLKXnBj7lGUmDDYb1p08pM+DtAS00FgAt5GMAMIDf5BC6m3SS6sD+waMCvJSvdDHVF+BX0eQVgIoCFfQEBDWhvR3UewJtsKB5punTABu6gk9Gcc3Y4HUaMoECgXUpneY0i1Ka7k+OC3oIqggdOm1QNlWMliENBKBCxQGOHDQHNMzTkNNdvUgOGKoMaJtV+68J6Tr2Ds+jfu0WVcJdWSOVLauk/Z2fMhGJ9l14EeFLo6p1LSNweJ8guVigJeLhacnSpTEfaJjmK3e6mUU1dVXWpFjQBsv+YieCzp5qSoUY6S9pKzv0cWg7wizZQZiUGH09ks4lSIPuGBwczED7LB2k7Uxf+hcee+h47+dUSNSv2aKq5MD7InnGTttRBX560gvURCRCdzvolKGZVib7MyAOaoHFJH7lGY0EGzw9UJINIAZXjGpGlI/juJCvKQc7pRQBYOIFUFxVw+INRMKlKOMOlhAYwaZBDQKqBZF/58Gfk1oByCpjJeUHAnDFOhg7xqM8PMYkWFHD6kcUpIB/x+/QWQVJQyhPVGJxUibHhpicQ3UjVCg9Zz+gBK9xwy2kPeDr0bL1Lrn+8UE64uHYrdt3c9zNN+xi6fho/zVp3XKPLRN/d65mfuxlLlc7nIHZ6Oifnn46hRMzKjxs0gEpHMXuJukCdXKaI/lIYvtwEEmb9xqbVShUk5xUJugOR4nDzPQ4BEhnc4nKuTefozkPdL3geaFBRjIvKlMSjUwp6R08O1BYgi4q4XGletDLnskjYztNrUESRHl89F08QSN6JMDQHgugD9+MJTffr9QXvVepjdZtSfEzlELDMc7nR9FMr3rf+3zksNmstrudPQhZDTk9TYUIOGMkECsWtcj48KBMh1UZOwAaahBE0RwVjPW1lwBld1HVRQZUDqJvbINxIyJGc132EITkraiIYA1KBUlGnGv/hY8ZcePvSCDCShWRetNNd0hN61oJFJewk3pV84qCRM50S88F0lZdUqxB2gjC+gHMUbROOmSHd7Z6co1HTgeo7YO01RHVXGnMoXqkNKC2izZxMztXbtaww5zSHZlLHGY3kkZ0efWjt6Rx/Q4JVlQShFGVR400vDTw+R6AZwYarKI11JhyrCN/gGScpnNGuTbd64pjgIiEn+oZ2C6XD/2CBReIRKF8gMoCfC7AHeoJLDrY4nh0shNhYhANZwGm0EQ3b9olPac/kMHO0yxaQaVe3cqNLOxAxWPz5k/IYOdZTY1SxUgZHDsiXVAqiNQb1m5m0Qo9nssq2TpLNZGNUpkCygYJS/pQg+opKWMXFnxZ1CxZw68HlI+PD/TSMQ/abpwLxgoqqKJ5BfXLmNPeC0cI4nAFxPmB9uDc2vrQtPv45N96c4E0ehvqvQL1M7MC6SBos+KgTE6G6fs8s6T2Faofc3JyMkHlYvw8G/sZJrsC6YCzvu/Z+7D6Upj7ZZQOSGMcc86smbyOimQikrZdcaiD9De+8Q1aIML28PHHHxd0sy0rK5Pq6mrZtm2bwP8ULcshM6mvr5cDBw7IE088Ie3t7ZbX9YdPZTeSBhhClQA5F5Jo6m2rDPORmNMLVhDJklNGJD0VZlEF1uTP6GKnfD2UMmSKiT9I9xDpnnjxu+SB1eKj2gEFGwBe8NgAQxgTocwaRSEohgG4AhwB8nSyGx1iIk75gyi/ZyT4oDLBiwPHAYAjCgd1wiSmZpCElwUsSkGr4HyhxMCXAcYMsyL4agCs4Y+htNnKGEm3S4VkD57a2De01vDVJnfPZgU95OXBu2MbeJrg6wAOeEgkokAHLzOMG/MzPTXNLwvV/suuCCoZBOTf7xOBtNmPwwqk4R8Ng378qS9onbX/nXdornTrbbfL6jWr55wUo1E/jokmALpJEzYETw7Tf6tuLOjHiDZd+vH1BgHYBovRbxr7gLUqlrq6WkGjXCwY757X9nBdfL5jMa6LF8BnP/dZ/hz7f/75F0znk8IXg67s0J9Eh5G0DtKxlwWicQUYBsf9eCQnSDtIHNrRSdtWd2SWk87eQwdAY2EKQBRRHmkLGCChFDvMyQdggxqYGh8jMGF9qBwUoisKAaAMugCl0SxSgQIkOk3Z2pnXnmbRByJcUBK4pqAKYM0JPw4AJCV/5ZUsCWczgOJSiUyE6PqmN7EFuNWu2CCjPVdYjg0aAn4avWc/IFAC/JXHCKJ61TYL/hawKgWgI/pFIhGWpvARwRjBlWN7+EeDH0cEzUrIiTGCPfYBuoIFPkV+VRofUUoUHANcPI7RdfxdRuAAcaVC8SkHPpBGkbAsWreNLx/4g2A/FQ2tLH5ZqAlFK5AGMO2+/35G0cbO27jN9Ei6rq5eHnrkYcsHRG97hX3bBWljNxbzTjGG11/bw7FYtcwyr6+b/5tBGqCOex5gjN/ZAWnjujpIW4sozJTP3F8RtiNpi4PFfmTFRSeg/52CtC0JnhM/6cypO7IJ0sNMtKHzCMBMmeSPU+HB0nBUAmoATP+MSERFm/CFDgRVRxVEukguamXiylApyEo7tIsCgKGYAyXXq+/9dek5c0jGeq6x1yAAju2yIpOMlmEUJPDeQKstaLTZ73CUVAoAGNQGkoVQeqCsG3RM6PplAiuAkHQL/gf9Nopf/H7KAseHe2W0+7KM9nexp6HyBonST5oeGBXV5Mbx8gHvPNR5lvssgYa6drGERwdlKqyaEeDrgQ1zx0KU6KHXITy44ciH7ZFURPSOyJtFMaFBadlyJ6Nn7AMKkaErp2lNWlqtveyyd8k9cSSrTivGZKGx87cRpI1UyL69+2Sgv49fsroS5NTJU3Lh3DkJlqjqTkTHaK+FxdhcgM1uJ8NxzWfRZAA/R7NavY0WIl4AtRF4AZp219WjY4xR7ySeDKTN6yaOpPVLaZ9vN1ImCTnpOSR1/JUGyLH+tkahjCmqzgQnbZvuyKwEL3vPEdQMkL1B7UDDfS3JRge6gF/ZbcLHOKRc48RfpDWgDTGKBQjpFAEibP0THpEnALjz0B5W9aGar//8UTZg7f54v3LFi4QJwmUNzfxkQmEJ/C+grgiWwwcDwB/U3OB6WRKO9lV4eYBjhnIkEplghF/e0ETJXNPG2xj9qkShUM2B0nBQL/C9BrhXNi2j9A8AjnVBsdCbAxF0eELG+q/zxVHZvJLOemwoC601O52Dq1f+1Iz2x0fZKKC4epGU1zdJsBTOdGgzr7qRw0dkcqhXWrbezX/rhlJoOgvKqH71TXHWpdm78rk9khmku7uuCQBYB1NI7r70la/EBolIGr0GH/qUogvMtqToiFJRWUlZLPoVap95ca21AJiIavVFUSu38Z96I1n9d6rXoop6f/zsc1JbVxvruqKOPdN15TOf+2yMQzevqx/TuE4ykAbNYeTkAdIvPP+ChYzPWRTNNJIh0LYE6WQArU1QwnjdxMI4jaTt0B221R3zh5MOKQtSeEf7/ZTV6dWFNPHx+RiJsuqtqo5/gi+GGoKVb3TDQ7m2j8UjWNjCKjwhxaWVcvGXL8po72WCLyoxT0ImAAAgAElEQVQPl+x8QK68v0eCldXkouH1UeTz0S0PUTf6DgLsoKpAxIxjoPBEabXLWECCFwO267/0MSPmkspqtrVCZA3/Dao0UOGn8c7oBYhofwQyuelpqV22jt2+IfMDNUFeHUnE4nIqW9BBpbJ1Nbul0CI0iuYBI8riMQDVC5QmNXyJ4AWErwS8VGCidOWjfZQCglqpXbZBJkf6WF6+aP0OdnShJ/b0FH/fd+4jPnhwHeQLcAEtZrpj0+bNMZrj9ddeI8VgBmndmhTTpMDviGnGZn9zW1EP+ka33nZbjBYx9inE77fv2B5rVIvO4UhQ6q2xzCBt3M+Lz78gFZUVsXV1Xhsvg4H+AYL9XCCN88a6RrpnNkhbZOhiM5GIq9ZeW6ZIN2lWxAzaht3HIulE920KiUM7IJ00kn7u2WdlfVubZFbdkb2nFZ/muG4AWyWrg9ez3hCWJYcqyUaE0i4pzfr9TPopC09NtaCZ2bMnIRJ//oCc/cWPWH1HpUh5laz8xGel48DLlNMBdJEAjE6rRCTka6ATek6+L8HKWvLHsBCl1A6a6NAAi0NAbwDIocpQvhollMvRjhSJyECAGmhQKPAGgdYa+4Cz3Uj3JdIg4IdRiILzA+VBI6fJcTrWYR6QRKxYvJRcNuYDyUJ0Q6cXyDiMltDaa0J1n6HXdFDGerukuLo25o0NH4/p6Qj9nhtWb2JXFyRj8QIZG+xm2Tm64ODfcLtbSIsRpEEpIBGHxdh8Nh6kf8g+haBEFEgfiYuKE+kO7II0wHWmo4uw28umzZt4LAA4llRBGvw4ImOA/cMan54ocaivu2fPnlhC0ZruwIiMgGzkHBLfSUadNNayBOlE0bQpCsf2uqNeItmHJyJp961Ks63uUCANgEJ0yG4mNOeHzKxPzT1sQoHR/gCBFMAIrTOSZ7qNqH5b6JQHO2ZPReTc6/9MK9DrZz9gN5a2h/6tdL7/mjKwDxarVloAffYjBOVSqZJ26EvIMnQFnuByMbbWLXdRqQFPEXhosHBlcpyyvovvvCj+ooD0t58kjYDIVSk6xujPoRrgTkoRqAqWtsNtD51b1AsHrngwdyLwFgX45QA/Z6o8/H4CNfh6UCT4D18UKEvHC2d6ckwmQ8OyYtenWCYOqgRUC7quw9N6xSc+S79nxZpMkQ+n5rv3KlthLd54K2mehbIYQVo/Z3MT2bnoDnDPxl6GFRXlBC0ln4McTyHKXCBtjJbf2rdPOjvQXFgtaCawdNlS/j1ZJG2kRsyRtB4RI/oGpfLlr3yZ+7QC6UTrzh1J6yM2EhCJOeo4GZ8dkyWrSFp/PWg7i6M+TDyIU5B2JXH4ox/9iO5N84aTRqQ5Nqzkd5pdKLjhykUtMo2IeHxMASiKQrSIGWAEJQboEIApEm2gJnxSJCXV6DXnY9IQ0fT5vf+iIk0AYf912fiZ35XOQ68TaBet26o6gcP0n2ZJV5n4A7hRGdLbxcQdeHHQMbAOBWhCyQGjJoL8xJjUrryRETFKteG9zK7dkQlSKHUrb1I6b3g7a85+jPLxM63rTDg0IINXz6ukYXG5jHRdJJfM+83no6eH/nWhuplP0uypvAE/L2EjAZg+ofkuOpfXrrxBtRW7fllCXZfYpQY+21SFQPmCIhskV31+tr9CtF7e0EyqZqEsViCNZCE4ZX0xgzQ6iX/ms5+VYjTsZULvNd5r6HUIznfm5yryTQbSRgCHfA4gikWpTO6L0S8AXuO6nZ2dMd5bFd7MSOXM6+rjwM9HQqE5QVpfF/wzgFkH9NmRtJnSsH/XOAJpM/Ecl3XUqg219omJOGqnIG2H7kjKSf/N3/yN7Ny5U5566imWhed1JO0D1xoiUKDjBxNi4HIx4zA40igOmt7jwwhNZdmNpUxJ8yIRlj1X0L9DXSZqpvGnFpGf+fnTlKABhHrPHJbNj35DBi6foa4YyTmA3UhXp6CTMc2btIQiXhpsfQUP6ZFBSvsQBS9at4XFJIis8QJBJxYAOIAWNEUQXwNRn/Se+UB5eixqVUZQ06pbC7tva7ruKGz5okItNkAfvtAoD0fEi/NBtSP8R3BO+BqgRJHdWkC/qAYCMjUl1cvWSd3yjXL29X/iNoiakZAdud6hdNnbd/Nlo+R2uKuntRfgKF80iPzhOAgHvYWymEF6dn9CmcVJY+6M0S8qfvv6+qjg0DXOUF1cOH8hJt6dK5LGXEPOp28L4B8ZGZFly5YR+LFA43zsyNFZEjx93aampliS79SpU3L4/UOz1tWjaOxvrkgav7daNzFIJ4qi+QRa3kpmkNbuyNnrzkV5aIE6vq5jSo8EN25OQPq3fuu3BF6ob7zxhvj9fkExy5o1a/K2mAWRMKJR0AEoDCEvTY8LlIargg5YcRaVlJDyAM2gc9eIoLHotAE7i4+PalWKxdxf17F3mSTD/ntOH2Y5OPhkVAri54ikwf/iOLrdKYALybXR3i7VSRy9EMsrVWNbmCVBElhcSrkeFCTwhYasjc1lh3sZsYNqga4ax4MHNOiLRMvw1YvSdfxtxW+XVYpvGvAdlbLaRRpgK6qHPRFDQ3iDUWIXLK/hmIevnOOLC4lM8OhIOCKRCJ138023M0lJVQdfQkrCx3OMwphqUgbaTxK40TcRUfZCWIwgrfTIKlloXMyRNH6HaBr0grHwRN/GGA3rP0sG0sao2TzvOuji58b9oI+iDuL6NvgCgFQPvzNrqvXI2A5IW607twTPvvyOz6rxJJPRHbPzsJa3puXrQBtWTkBaN6ru6uqSzZs3yx/+4R/mZ8WhNrOgJcCr4lOffsVsCAuKQ3lIq8q8KCNucqnw0CiHuVJIAqWlBHPaloK6hkKELa6UyRGAFG2guo/vl8Ubd9IUHy52q+/5Aos6oC9WbnY99EvGTsAf46WByBtKE0S24HSxX7TAYsOBSJjmSeHJcalfsVGOPvv/sqFs5eIVrEpE4Q300ODHV9z2CJUfiRacH6L6rmO/JB1SUlmvKh17rrCPIF4e+DfAGZpoSPjYENfn4xcIPEagEmGisXEptd6I8kH7LLvlQalqWROzVyWtU+RXlZhRZUKFFxt4c1AmGCeKYaCKwdfCfC50QbWeShb6pL+/Ty53zvDB+rW6adOMC55ScsyEd5DP1dbVkeIAD43tu7u6Z11mgDDWxdLd3WW5Dn6HpKReQWi1PyPwItqFa5++/kB/v5w/dz5WSm48JgAW6+sLimew6D/HutBFG39mXndSa7Q7c3Kp0R2zysrnMlkyU9w4eAJOw5y+NK7mFKRd4aTLy8tZ3j06OiqQgnz729/OT5DWJp3gGwkzYQfgo8kSO3TD7U652zHiY0dvVSjCBBqKWOAPPTnBi4eINqYCwbao+gtPsioQibTmLXdKODRCu09wtKw8nIqwCISdu5HIi0Ri4FRe36wa3oYnqY9GhA7vDSgxwOECIBHJozv3xy9+l2CKhgD1q0GHBGTgwseMZBvbdlKlAXAET03Pan+A3VhwLjivvrNHZPDKGdWJpqySLwVI7hAd42UBjr7v3FEmVicGelgpiI7dOG+MCRWQ/CKAux4qEEsrpG7VjUqLrTWzxXFp+6oVAalCIXh4qKpNlJljLrA+EpFQfoAisdNyK+EbKG9+kUjnpSODiQyNnZezKDKd6TCDtFEnbd6vuUo6nePORL+JoNDZHNimO+YAZXXPxoN2otdGTkDaOOGPPfYYQTov6Q49kmankSEVrULqRotSPwETII0CF3brZsZc9f4DiMOECWXQqus3knLw2gBoj1GTDNBlq6rQoJx6+QeyaP12VhgOXjotw10X2fcQkSmibdAZ2K/ij0X6L54gyLPp61Af98OxlFYSBJHYwzih/gDYX/lwr3bscSmva+Kx9cRi/erNVKIgYmWjAUj5hvopwZscged1hzrX6LQUIRGKrwh+PKiXlOK5q2Ws5yrHA64cNAsAGy8hvCwQISsOXxgJwza1se1mJjk5Z5gjUEdFqvO6aryr3Pu4LaLqAOihAV4LvDRRpQj/j5qla1UOoLAYZsDmd7iLc+YEpPXDzopcUxiP2sdcBLH9ndqOpM3Ta/M9YBVoOwVpO4nDpDrpeQHShtlEJA0ABiBEQFEEg4oXVe1QYl1NkCQEsOiud2idBRmZAm2YL42TZiDvStc8BXQoOgEXjWpAuMJBFw1pH+47ONKBYkEEC2nfuvu+TGvPzoMvs2Qa/C0q/dgHEe50oB3GRljcUlxVK6GuDlm04WbVZXzREjYuaNy4k1wxQbq4mNGsHwUoWi9GJCDPvPoPpHfKFy3hy4ke1VHICctkdKCbLwW8hFAEAzoGLnqU/U2MSu2yNka64MfhgIfycbyYYH8K+gbAi3NZfvunSH/AwwMvPUTSpHPGQhIoQ8l9VPmhoNSeMnSAvE9RTXDZozdJB+ezYfXmBdLPMBE6GGPTRDoCm0hiH9Pi1nQK0m4AtDXYJzv/uefBcSRt3l0SObZ5dHZAGgZ0zc3NPF1bdEey9lnpgDSSHQcPHsydC57FNwmLWeBgV1ZBugP8K4CXTnCM+OiJR96ZLbIAzCKqlFzzX7a67+kDUhSgsgP7urD3XxQ1gjLwukZ+9vdfOMYSbAAlaAUAGwpdUOCx4o7PEPgArkNXzhIsQbGAK4bSAq59/ReOyuIbd5H+gEqksmWlNG28ldRIf8cpGibVrdigSQJDLCVHL0e43iGZt+quXyPYqiSeuhvZETw8Qe4c53zply+wCAeJSUTLVa1rqMFGhIvUNiLxa0feIv2B6kNGxhKVtQ98NdZqSy+1p5PgWEhx0pA1an7ZLOLxB5UiRptX5AkiY6MyNtAloZ6rUrt0HTu8zP/FGDVmP2JONL9GnnlgoD9OU23cxkzMuAHW8dG0+SG2/3KyHUkbg/dE74Q5bsR0OGk7kXRSCV46IO0Zq1JjJD2milkA0ijsUPI0yOFQPIIEl2oOizJvGB/BBQ7JRYAY6A1EikgCgnqgb4dWSo7Im6222LR2kMAJD2gUjOBlAJUI+GBE8eCSQW+goOPSO/9Kr4sSRrqtPCYiUVAW+OzHtjg2fDb620/IonXb6Q2NRN2qO3+NUTGaxA5dPkvgB5UBGR0At+/8URlAGfey9Sx13/Dpr5G+gO6ZnWjYcLdMFc9MjtFj+syepzl+cO44P6hUWrffq+xUOUciHftfoUQQwIqIGMnPtk/9tpRVL2LFIdz0WJVZFGDzXljDXj/5PnXUkBGiZL6qdZU0rN0qpVV1fGFgPsibR6Nsw6X8RQJsOTa/eGpzhsoKFewDkVdeYu7w0qqH6GwfUON8WIW61sjqCKTNQJ0ggrbKJhivgZ1I2mm38PlPd5iuHyLp8eF+CaBTdm0jk3mkK9jBGxakEdXrUFNwEITJXavPcxr/45OdDWUV1QEABFgCzEGDAKzVp/yEFAX8MoGWWNFpaorRFBa8NKgP9BxElAt1ROOGHTTxB3VRjMKZIoCcolUuv/8aE3YAP/g8D10+x4gYTV8BajDfRzNc2JCW1TXzd0jIXf3gDUrsVt75OTn54neltK6JTnc0UIqEGcmDO6fZP/y0fUXSfeKAXP1wL7n5IiheSkpl5Z2/xq4rrKqMhLlO14kDLG3H3OCFtOHTv6vRRcIEJ+YFNMrlQ3uk7+xHEiirkorGVn4BQLY3cq2dunEoX+BDTbqIumz1tOCFhqQrdOkrdv0Kvz7mx5IiAerxk3cjgramO1IPc63GNMtkaS6phs05z3Qk7Rikv/Od7+SHuiPBZwvkbohEK5uXU0amotQKRoZQHxCc/AFKy8g5T0/TEY+UBZ3yVLSHd76u0QGVwaga646NiB/ueqA9kJxD0hHeGRU1bCTbfeJ9AjbM90urG2X46jlqjDf8yu9qlYiqQwyiaRr6o6NLfxebv0K6Bn+M6yffk7rVm6Ttwa+Sux5sPyUX3/oJO34ryZtWcTgxJqvu/rxUL2uTI//0F0wiEgWjUalsXiFrd39JyhuXsBpxcli9aIauXpCO/T8lYCPhiGrCNfc+pjw/+rrowz1y7ZKc+Ne/JVUETfZoX5dsevT/4njRIAERMcAc3PzFt59Xsj5+FQzyhYAEI15Q4L0BvstvfZi8tuo1OU2JIoAbQN196n0Z670qy257hNdrfi0pfFt7aALcAmarOHlm36nPkS2Q1ufT6gPH5gdNxkE6k5x0zuiOOa4rIsZL7/xMlu68j0oGfmqjDRY4Up+PBScAX1TrIZIFACNiBt0A0EKRCf5EJR8q9RBxq+YB/pjOF5/qoB6MKgXojRFBgsdFMhF+zWX1zWzq2rrtk9K86Q4pRldv+ENDzgeQBwVAH42AnH3thwTh6ubVcvWjvdKy+U5l5g/r0qmIXNj3L9QeI0FYv+om6pnhz7Huwd+kJ0fv2Q+5H6gzBi+dZBS9+IZbYi8pentEp2kOdWbPDzUlR7csu+UhWbL9XtXzUUtIgkYB1w1ApYKl46xs/MzvS1XT8th84Nhn9/yQChFl/Tpk8CwpZpl9eX0rv1yW7XxQqpeuZeMFZQOL5gKllAKW1Sxi5A7ZH7q7A8zzZ7H6OLZKCibJTqnvjMTC3RxOiDtAPRPOKrrDjJxz0R3WJ59oXEn7HDp8J6SSOHRMd8w7kLYxyRfefoFlzdAmA3wRoRZX1asIFmCrtXlC5Mfy6spa9RmOBCN6HAbhtzHBSA+/gM80dMYwDCoqRqdupa6gcgFRpfYnIvSu4/tlYqRPomHl/3zto32y9oGvkGuGPhpUgaJWlAJC7xrT/t7P5fL7r5MWgU81Eo3gayOTEzI53MfGt1BboCFt3apNtDhFBSIAHNEqXk79l47LuT0/oqRw6Y57GZUDFGHej84v6Ijevv8lRsysZhzokRWf+Iy0bLmb4EtzJimib8npV/6eShb0T8SLB9QL9seP0yK/XP94v3Qe/oWsvOMzlPAB2AG6YyiaCY9L7YobpOvo2+T2V931OWnceCu5cQA1PVOg80bjAxRC9F6Tka5LfLmhmUBJlTKPyr/FnCS04l+tzmo+A/TM+aqzVN+o8YvVi23uq28bpG3ghd37DLtyyknbSRzOP7rDxqSDFwY/3HTjLjIWiF6ZPINOuFi1iwIogY8FXQGgA41RUl4tE6ND5FV1nbTyycAtoW4L+oKA64ZvM8yYkKCcwt9HVaR6vZPSOWq1K2ul+/g7suqex6Rh7Ral18a+EJ1TZ6wsS8FPd338Lh32wDePD/XI8l2fkbrlG2IdXFBAA68QnAcSc2vv/ZI0rNtK5Qo5dYnyC+D6iYP0ziB/XbNIWrbeI01IzrHkfZoe1RfefE6kCE0KJmTpLQ9Iy6Y7NS9tRPjK2/rcmz8iYEOB0XvuQ2nefBeVJqq57qic3/tjjqV5y13SfewduX7mMOcSxTNQcUCxAn03IurlqJJctCTW+QZJ1iAa5cJ3BL0bR1UicqD9BF8m9Stv4AsWYJ4/y1xctDdBeK65dSdROPsISktlXNKbGzNYW3LS7h1Ojmaix2Gy9lnG8aOYxfOctA2QRuHElcNvyrJbHmBJNvhifHazBBsdwiegU4YpPsqhQWMAN1GAouxFAeLYjsb1seNpSUVosNGgNjyh6BRUI06FlXeTzyfD3R1y/dT7jMIBUFc/fEvW3v8laVi7jaCmVBUq6aj6LQKk/bT3PP3y31PrHOq9LCt2fZrRN8B8enJCOg6+SroDx4XyA8C3aM0W8WMM0HyLqvKDwX/3x+/K2GAfzfvR+QU8M0vfx0P01bjw1k+kpKJOIhMjKrnYtlNVYDJ5CE1zr1zY9zzldfC17r90jNQNaAs4DILzv3bkl2yAC3oCyUMkO/ny075WkDREWfiitVtZCEPnQHx1oMMM7FrRRKGqToH0yCC/UqC4Af8O3XnDms1MhHq/lNxHbwvdF9rOS0W1yZpxx7OzTbbXcYfmMI7aqOxw52wsx2jXvyPFIeQcpL/4xS96uyzcmKlNMsnQJ9eu2MjOKIhYEf0RFYv8LHQBUKKnn94wFruDmT66Y4M6YJ9DSNB8Psr5kODjuqUVLHZBBKyqCyMyERqKycgQUUOOBpkcgBH9EFfd/QVpXLdNKS+m8ZIYV94dsCwNBklpQGN98mdPsqtJz5nDbEK7aO02ekVjGew4JQPtp+j/AemfojuWkc6Apnmg4xSjd0j1QB2grReqIKEFn0ZhSwA2qONy7cheufTOS0wowgFw+a5PS8Oqm3huKukonKtzb/yIlA5eBDCPQnIT84nO5ki6ApzRPgua58FLJ1Q3GHyVaF3R61feSGkfImIoVtgEmA15lfQPLwB/qao8xN+pZcfLzufjOSCihjIFfLvuRJjic+XyZrPlAnaauhoHYe6a4vIAXdmdl0F6zrFZgbSNwM7upGUCpJPqpAEW/KSPRuXRRx/1XiSdooQGJkPQ7YLjRdIM4Kgkc0HV/ZrFFwFGl9T8aq5wLABBRaBPOeYp72ZVFMIyaEScmpk/FSIw9Yfm2od2W0qid+3oL0l5IDnZc+YjWXrzfdK06RMs+uB8gxcn9aHGgboTANPxn/wvWXrLg+Ry4R2N4hQk6KCGGOuD8dFV8utoNFu1eBl/jn1u+NTvsLgGUj3w6QDaVfd8gQlGUgaU3/kIlCisOfeLH7GzSngixKRh7fKNSksOCihYwkj6+PN/Q0qiZetd0nvuI/LFSFrS68RfzKIXFMTgHGpXbqRTX6j3Cl9WlY3LKAusYScXVSLPcaBcPIgELvhmcPpK4ogvG36V0A9E6djBgyOixjzo3uB2H6TsraduzoqKypjpkX5svQsKGsGePHkqbkhwtzM75GVvzPaP5CZQx+/LQbQ1x3AdRdLuHNIx3WGn4lAH6Se/9z05/MEHsTOOZTjKysqktraWN83DDz/szUg6hTchwLTz4KvSdNPtlMBRUaGbAWnAgSSe3imb1p/RKfo9gxZRP4cHRUADknHlUYFkFwyNAGbD/aqLCaJEdmYp4af7tWNvkxMGyPVdPC6tW+6W1m33cPIZfWvpE7wYFVArD+ijz/1/XA92qCh8QRfwqfAYuWHQAcPXLsrlD95Qbb5Kyrh/yP6W7nyAzXBRkIIFVqdLtn2Syg2CJDuUo7FBDV8gVw6/ITXL1lJ6uPTWB6WqaaXq8jI1Ra00KiJRao4vjbZHfkt1Pod6IxKhdepQ5zkmCTFHcOkDII/1XpMLv3yejQIw9kVtO2Kl4foLj1HzhJpH6MsxV6h+xFcK1Taadze714Qn+HJAYhWeKHhB5H4x8s7m0cRrvHRbUtWd5QXLoSMCB8BjCYVGZjnawT60rh5e4GpBT0E42hkXVA6iB6G+mJ3zsI+m5iYJBovZ4aW/rz/uBWE8RmgkFPud/nOdMe43HBu/g0c1Fjja9ff1zfHS0cWsuq7DJbQ025TqE2COpFPAjrnuM6eRtBOQ/t73vicfWIH0jTfeSC9bWJXefPPNtCr1pMFSCpONtlbsfIJOJJC+IZJDd2ztywE0CDuTTEdIC8BHg9VvBE9ElYryQOQLqkIZMynVBxQVjM4BOoGA4lrhCx0slmtH3yHlgITY4GVQE3fL8lsfYiTOkj5y0RF6haA6EC8IAO+RH/03qhtghwqABNXQ0LaDJdQ4PmiHjv0vcx91KzeSOri478fquCVlsmb3r/NP9CCEphkSPEwb+XV0oinyy7k9P5S+88epI8e5r939mFauDiYI4BlgFHvujWf48qlqWRmrRkQDXkTylY3LqehAZxkkJuH/Ab4dumiWemu0CW52VYo/xUdKFctMal8p8LIekeLyCkb4NGjCl4vfr7y/QX9MR0jxsOvN2i1s4eWNxaziMCCElsT4ktZWygqkAax33n3XLA9p5UO9JwZ4xu7fOMLhQ4fl1MmTcVNgbHWFX/zT0z+M/R7b77h5xyyvaN34Hysm6jBu7AZuNO6HNemGjRtm7RNe1YfeP5Tw8qiEYXpJQvPObUXSiS5VCjdSKuoOOyCdVN3xO7/zO7Jr1y55/fXXJRAIyDe/+U1vFbOkAM6xyKP9tIxcu8AEF1tpaRKzWFStUQOQnsWkcbAxnRyjWgOAp4AjoApdmEhEd2xI1RCdQt1RqcAW/4OhU6CYPDSAElwzuGIcH91MoK5Q7bQmYr7WukUqosmP/vkvWdAB1znw2exqPq0kdkj+QR4I4GzefKeU1i3mfjr2/4xJPDTEbd60i8U50Qi+CEoYbbMAR7MpxZfC6Vf+gR7Suk3r2vu+Qqc71Um9iHQEKggh1aPvBxruFiuevqKhVWpWbpC6FTdoPt2oviyKSQAxX5wbn1Z+jy8GjWbRQVpp1ftUw19WXWI+IUVUihtdgYNxkP6YjpD37jr+jjSs207lhzcWqxtzBoQSgbTZlB/ADA9p3XQf/37lpZcZMZtBWrXYmmmlZWx1pc+JDtJ1dbXy0COPxKbK2K0bPzx06JCcPnlqFkgDkOEHjQ7fWLDdHu3FYfw5mgF0dHSIsZML9olejfGLnjDUf5rGA23YcUIqxmORtB0JXlJO+oknnpAtW7awfdbQ0JD32melcU0BBpcPv0FOGAuiXigYqNNFRC0+8suQriERpprXghpRJv9YuL6viEk5ABt7+vFPRNEhAhRAD6ACKgNROLTSSLSh1Hvg0gkWaWAMuuOe3tWEqlG2zppgiTSkbGUNLUxsQqFCP2p/EVURWAdJQ4BYdctKCVbUUrUCMMYLAQUz8Aeha5+mRWbpO84Vqj/+PShnXvkB14GxE15A6x74KqsD0WcZFMTU+Lhc/ehN6Xjv54z2UdBTs7xNKhe1sh0W6B1djsjoPIp+kUFGwygtVwlIxTnr9IWuC9cbLgB8sS1eckjEIonL3+EFo3mO8KUKzTpealB9dJ6R4WsX2F1dWaZmczGHY8mLUxKBtLFdljGi3b5jh7RtUO3G9J+bQRq/QxNZXRnS1tYm22/eETcROkgbI2yAPjqtANTRXgsvBT3CN0fSnR0d8vCnHom10EKfRN3k/6677uxfznwAACAASURBVIrRLzpwY5+f1XoiolcilCszkig1T4n10eldQ9uRdHqHidvaKd1hB6STRtLPPPOMbNiwIdaI1kmPw4y64KUBzvqsIhK8+tE+Rn4EItAYWtk0QIB+yuykjUSe0uzqftKsVKTtpvpM15fw2BBpBh04AczkuhE9yrRMDPbK1SNvKd00TJAuHKfKonXrXaQgmDzkf2hfFeR6oDHwEkAjW1IsoyPkfAHwiKYpjeMx/TJw8bhEJic1AylVDQkFBEAP4M5u5/4go+Py2sVShga84UnVXHe4XzoOvsJIF62xJoZRrLKVSpGKRUu1Zrx+UjX4fXl9i1Q1r1DtxVAOjsgckYqWfIWUDhQRTJTwUkF7Lvwe5w2b2AD8uCfG+ZhCp80XHxUepYywWQlKCgggraJpRTXhiwMFQ4qCoaXKFCLqKzLQfprSyswviT7P7X2yJwLphx95RGrrVPn7j599LsYxB4uDsaa06HX48s9emhVJGwEcfzdSEvp86CCtH98cfRs7tsDo3wjSeDkUB4PStgFOiyJzURgAZ33RQVrvGG6+NjNg6sJDnYiL1g9qjKSNKQR3Du04cegKSD/37LOyvq1NnnzySTai/frXv+4dTjrNiUXSCREYKuhQvYfkF8AQIANZHQAFAMRmrrj4UxGCI6JFUB5IOGJhV+6Ioh1m1g2zUg5AhpZdRSWl1F0DbLpPvi8X9/0Lq+2gXYbmd/U9j8Y58gHAMJbuk++RM27dejfBdtYNPhWJKTpQZNJ/8Ti1zkgkouIQ3DAi9gii7PCkkrrhS2ByjMlCRL/rH/wqi2TgU43yc5Rgo/0XknZQwCDJiZfF4o23SPOmO/lCw8sCUTsUHNBIk8rBz0C5hMNaRxvw3KqhL75IUKRC9z0/ouRhVRQUQRMAzLPWisx4gjSzUklCRNRTdO9TlZiKHy/mFwCLfqan6SECo6lVd34u8xhteQT7T30ikP78o1+Ii2SNh9FB1yrKRUIQiUaoRZ579rlY30H8G1279R6JAGkjDaIa4qqu4VaLVbSO9UC3oD8haA3jkoiTxjpWIK0AOr0XXmLQtzgjYwutNPHDar4yEUknpTueffZZwWfT97//fcEbfD6BNAADER78kVF9CJ5X8crq8x8RH7qXjPV1qy4q+OzWknnUTKPdFTumIGpQvQ6V9an+JytYCO4o8igqUh7KAx0n2f8Q3tKISmGHuu7+f8PjI5qOTI7KyLUOqhdQNYjEG46VbAGYwcEOihFE7KGeTjr6rbnvK0ysITKFYgNjQLINkTJeGHgprX/wNynRAyeNQpPKpmWKVyb4ogPNKLXdeCFVLFrGJrJomcVuLnqDXi3xysIUeGuTp4cqRClUlNvgTKSpd8bBedF3OhBQ7ctQdYkm5XDDw4tlckyjUVTrLb4YtQQj6ROJSnhiVKbGRxlJL9lxb7Kpcun35qfcXhSNg6cD0joQx0W5R46SDgFVAZ01+GH8HiBcWVFJ0MbiFkhjX3v27IlTnICqwVc3Abmrm2IDLLrcMBFI4zpjSVwO7uxy2dZJF0C6lb0RDxw4kBnTf5cmGJpn0A8orihvXBqzLEWrKTi6lVbUERAQuQFMUYGoLwAsndcF1QDFBbxA2LS2rEJVEJaiK4nS90KlAR4VHhvXTx0i5zo51E87zrZHfpvFJ1j32rF3CMqLN+yUsvomR3do75kP2bIK5wW+ne21AopjX3zD7WwygA4qPWc+lLplbTRIgjwPMr3S6kVy8pW/I8VRXFbFMaPFFbhjqFj8fIGhyGeEhT11q2+Upg23sHkuSrxV13ONN2ZhENQxqr3YFIp7NGUM1C/QPpfUoBlCWKsahD5cJScRtbOYp6SULz/FY6uISyVlkeSd0VeDTsLLgvMWLKZaJrOLcw7aPJ5kdAeA+MUXXoyjO77w6KPcjRXdcfTIUU7RTZs3kZNG01os4Kh37NgRB9KgTsz70seHZrkVlUr2B7228UUAwEcErQMxInrsX5f9fdmgWEGUrS/6z61B2qUH2TDBjkDa/nvV1i2ViUg6KSdtjqTBSeMtjczt448/Lnv37hVoqaurq2Xbtm3S0NAgaA8Dp6d8AGnQFPCEgFUpmriqZFQw1qOPRR4TYwQQcMEADkR7+KQnBwtPDPhTl5RrSUQfVRtMIqKkG0AH4yRQHVpfwOFr7bQWBQi23HSHXD36loz2XGWLLPhB1y7fQHkc6ROH/hSIvpGoRIUi/gNQsvoxWMwCFnaMQRdvyAUnx0h3oOimonGZrLrrVykLpC0pClGiUxIGVTIxQSUH1kencETFiPihwcafiParGpcpm9dgsXLuK1IvNeieUTVJHpmR+bhqgKtJFmkRKz6+LGYSiUgq4n2pvkj4MqSKBF3MB7ke/En4gqQUb0omh/ul+8R+ad36ySw45aWv20oE0qALALRYwPke1mRrcT8/eUoOHzoUzxcfOSqXOzrkoU/FKzagwTYmCZMlDnfffx/pkESJQwA1Pr/1yFyX3wH4Ueymv0Re+tlL/DtolocfeVhF193dVILoi6oHwBOUPNFqCyGT8dFauI5jxr0aXHxP5BykkQF2kjh0HaRdnEzjRYfrG5JztSva6AinqgpHVUJMa85K2gIJr/GQstOE4b8WWap9qSgPAA59L5QMABhGl1MRdi+J4hMe9MlAt5x59Sk6zUEqFywtk/DYKCv5aORUs0iqm1dK7bL1Utmyit7KiNA1R/w571dw2CgLh1Nekb9YqlpWcbNrx98lpdNz6jCjY7yIGtZvIy2CDucrP/F5WXrzvap4xq+6y+AlQWc6TeHSdWK/dB/bL0iOgk+vX7uF1X4ocy+prImVjkMOWNm0XGpXbGASMBAs5YsA0kEAKikL7TiQBPLFqMkX1UsJXWPQ0kw1ZIDBFfy5SaNoVq56dahyy5ukdWpVy2qaTmV2MfOnqYViiUAaYIfkoZ540zlfowRP10qb6Y5jR4/GATKUF4iGrUDaXKpulvpZKUh0JQe2BVDry759+9heywje2B8ibJ0Lx7r42QvPvxgHpbMNldK/eskiaYJ0hrDEKUi7opM2RtIA6W984xu5i6QT5RfSvK6I5vD5D8kaTIcEFYOIBvGZr7XKohwMXsYAGE15gGQck1dRFdEhYkVlHMvEx0McFdUYYyo6ZTXh9DSTbed+8QwTXXgJwGgJCblIeExC3ZfZPgqghqVyMcBuI8EWLxAkDynlS7CARoG3B3TVME+CBwfaV5144X9LRdNKGeu9ovyxyypo+g+dNnw/bvzVP6D6gl8B8PGgvSpAMciWXgOdp6n8gJwPL5/y+iZqmVEgA1N+RNhIOEIDDoBFUnXZrQ9K0w2o6KxUChJQQCzuCbIRgt4Wi+oXgC0BXPHO8EjRX36qRHycx8UXCftI6l88Wuf2jvdekeW3PsKEaeYW927AZMUsekRrPBfwvPvffdeymAV0B0DaKLtDFA1gtAJp7HfJ0qUsZjEqMfDzuYpZdLkddNL4osYCMAbtgeU+LRLXx40xQ60CrhzrKQoHyUbEz+7Np368pKXqeuLQ/UNzCAWQztDbT6c8AIyL1t9MFQL4V+UjATmc6lKCziUsNNEiPQAurU0RKU+MqkQbqg0raxgFRqcR/QXp/wF1AoBKV1jARxoSP3gwA9ipw0Yn8ckJem6M93VRSYJmsgAtcNNQigAcIdmDcgP7ZhGIX/MQEaG5PygGAC4iV2x75YM32SEFdqBoYzU+0E1zIrwYUASCopbW7Z+k7hpqEL4gyA2HOC6cH1Qe6MjCXo1QhoyOUPVRt+oGaVi9RTrf+zm7vXQde5vHx4JkJQyaUOSC8yYvrxf7sP+hanAwUxYeJRVCTbVmNgXw1r1jVEIWBTDKS5qNEabCLGZBG7LVd38+JpHMLlA7j6Z1ugDcM0qqrRZjWfhAf9+s9Ywl33rJNiJxRK/G/dbV1kqwRMlEzWXh+JnxONBBGxUbxmOgZBxl3lhwnPq6uhhRYSwZx/6QrBzRStlhK1FcoozAsA+Un/PLM+6knc9homucLJKe5UTuIq5kAqQdqztyxkm7OJFWFxca277zR6S6dQ3BTAcGgABoD1AE8L5AJIgqO9IPulLBJ5S4+QA6GsAoakRFo9T8gpPVvD0mx0JsEFvRtEyqmlcpFYPmZ00gj0xStoeCF9iPDl45zwgcMjmqJqB2YKPaEolGolLe2CzNN95BIIfuGtE5InB2N/cH5PiL/1smBnooMwR1ohzkthHQwKejirG4qkajILTWYfAzQWGORunQtwMFPlHhSweRLDyu+y8cZ9IRNqp1azYxgg+TN/bzZYXuMTVL18QqKFVPyAHOKbvBaOoMzo9mLBWLiqLTWssvFOzg2DPKDsr6SI34BOX9OC+ck7uLkXvGnjN8E7o7+LT3ZoTNpBFqCkebkd+lsHGCTZKO02MSPDt0hyOQzindkeHnA5EwuFUAY/XSdQQZKg+KilQpdlW9iirZhFZ5asDWlJ/xpeUEWbjPgarAz/BAowCkYnGramwbRZWiUjKAe0ZiDpyt6ttnOjm29AKPHSKgQveMSBUR9/LbPqV8oa9ekGnos5E0GxlkohE+GYjO4YhXs2wDuW6AKxz0CNiBYiXlI13RrIpF+KWAQhs0BehT58jSbVWSTf8S8MGQyeELA4U7Wi/CS+/+lOfcsGYrGwXUrdxA4Icjnq6EWXnHrzCix396d5upsVHNYhVfAfDuUL0hWaaO2UCpvda5ndI8dDU3SBCRL+AYyGsH5PrJg+IPlEjjxp3uPe2xPRm/i92L9jIw0IztMinw2TqyniJUvVdyAtAYpxGkM/DezUQknVTdoRezQCeddZDOMDAb7y3KzYb6ZGJkMNasFT8DeOPTHoBZgugV/szNqwlg4K0BtlBUoKMJEpBYD9sxMbdmq6x/6DdUQQZM/FFZF1Rl2kAsUB06MCX8dItOy+XDr8vFfc8T1NG0Fa2+Qt3tcl4zTwLogaZYedevMsKH6VA1ko6LWtlFhTpmn7AdFgpxyAUjutfd+TTfa/yMkfN0lF1RVJWf8iGh9C40QK4ZNAvm5cSL31X0h/YyQbcVvZyeFAwUJXf+KnXX7FQzMcqIFyAbLCtXJeoAfSRlWeIOIyqVkFWd2Itjry881oy62ZYM0kZw1spkKdTdwS+IzBWxGG/EAlDbwuSEK1m1x0pvj3HPcbJdeSySdqXiMB0Jnmtl4VkCa907Ql1nzVeAUTOi2hHahQLoUDiBFldIfg11nlVrT0Vk5PplRsoASkS49Ws2y5p7v6h5ISPZFSYwIbkHwIWvcrIWUHC8u/jLF9hdHBE5yrD1XoJoeItqQpZhT0XoL4194qUB5QWiZfpbQw4IkISLH3TbsLMEt6v5YTO2gdxuVPVpRISNCFYBoY8UBuiGIhhKQRKH4pzhAfnomb/kemgXhiQo1qloWsHoG/x148Zb2NkFpfXUSQfQP1JFznohCyN09IpEtAyvDy26oaJD9/WmQ6Hq+wiAx4sQkTfkf/i66L90kn0eW7a6rY/OUHYpGZB45Pep0x1mmig+ZHUnMreepKT7NiYOMzDPTiNp10HaaSSdbyA91zWjtzPtRqcYPfafPyb96DiCwo6xEYIvfJfhkww64uJbz5MjXXPvr9NjGkA0dOUCq/oQbUL1oCiAxG8ggOPpV/9eBtvPSM2KNoLWaM9lAiHsQsFRozIQ9p+X399Dj42aJetoZQoJHKRw1GdrRlDggkvRxBXWqdPqywEGTMESdEPx86sAETAUJNAz61pvaJDxBQE+HkoN0CW9545I97G3+cLAueH49Ws2SVXrajYlwLL89k9LzbJ1lOth7ugICAcTflmMU+KHBX/XC1lUGXkROWw2VxAfVSF8EYKT1sAa1EwRaaQptudqvnEXq0LdXbIUHbg7aNf2lhTwHB0p/mskXnrnzteJrfF6LJK2w0knpTvMErys6aQ9+nwAKCChA0+MriAANgAy6Azwwk033iad7++RvnNHpXb5emndsVsCwTJqkeEJDdAqb2i11fIJST04u5XXNdP97tLbL8j1U4cZPaKDSml1nSy5+QEmBGHWj0pC6KtRFo7OKij4gBICyoyyukbSB4i8EcmW1jQopQptQOFZDdmckhiqiLuC4IuIFZGyepkoyoFYiSq/qQhbbHWfeI/gDFrj8qHXqTCBNA9tt4xfCtgf1C8BTZKHqF15SasO43oXHFBCsQXjmRxjApHcf3iS48U64NqhfoFHyvoHfyPNfocFSsOMubZAzxZQ63Ory+5sbeRoJR3mk47ZY5F0foN0/BeSowuWyZUBtOB8UcKNiBmf+YggEYHCZ3mku4MmR+BjIXNbevP9WjKvSyqalktV0/KUVAIAzg9/+BeM4lE0A7BFtNz24G9SjRLqu0o5IMDs+ulD9NagxzRL2tHiC5x0r5TVL6aNKiNXrWwbFASoDiT7AJxIVlK94vdrxkwTWvUjkqmQG45zPb2VFYt2AgFy71R2oE9kRQ1/r7qd+5noi4QGWahDoAdlgmpDmnr46Vuiy+tApSBRCBpHdWOHj4pyIGQCFl8yFz8m/QQFCZrZUm6Y1uJOkUpaQ/DQxknBztFYZ5KGhrdvSs9BosPaHq85knYniI8NyyndkRGQzloxiwcjafhXQHLGggkkGkeHWBVoBAi0sDr+k7/hOivu+DR508GOk1K7/AaCqm516ugeFyGPff7NZxkBN0Hf/NFeadl+r+q0baBMRro72UZLjaue4xxDwrCiWiXitIQhvavhWscu4GUEaCbkUE2J6HpSNRAAuM80PFA6Z3TthpqCwItEKRvzIlFYorTPoIXo+6y8OKiJjWqGVX50XFEVi6Q2tCga9AptTsGfhyeVxakGvNgfm9NOjHFMoHzGh/vZiJf0S1qLkT/14E2X1rmlvrFt0Jt1CGvZou1IN8Uh2x7vQqA7sgLSHn1WBjrOMFIsb2xlwhD9+8y99RDdnX71KQIekmaIZKtb10p5Q7PBktH5ZwL4b9AfMIJCwg+tqsA/mxcoR+C/AeoBUSamEpTDaN9VGigpVzvlpYGx4eYGCANg0e4KCg12K/f7ZRqa8KmwUnRAbkhaRBX3hEMjGshqRkjg7LXKS8j+SEnA5xpRtOa/oTTjqlci9kHFh2amBMUITZVwbpTwldPKFAlYSA1B3WBOsT5eQmU1jSyecXdZ2IlC41zaBj3LC5D4xael412NojEE2+OdjyCddQmeRwEavCh8L9DTb7S3S8rrGqVisWq2qS8AQHCykOp1vrdHmm66jV1CapbqYJp5EEDxCyJXcMREaPQ3ZOOBMCNY6L0ZIcu00ntTLqhV/iHy1TxIplgxCY/sWpkOA7RhGKX5lYCTZqQMG1Y4/KlHhOqMWM9CdSFVL0hURvpI0QRKVKcVXdp3/fT7tGstrV1M5Qcd+3xFnDe8ZNhyC2Xj/iDHjSgezQ4qGlpYKp/+YoeLdvmbOP1Bu7YHqzOzDXgJR5H4IU5/34lP3da+C2XhabrgZR7DUr65wYGyz1+Rj5EquqSYqQuAB4pJoFnG3xdt2MlE3oybS2ZPEGDWdeKglNct5gsEoAaAputdkZ9qDr0gB/8meIPvhdwNKgrYrMKMH010abYPUFbSOFA9AHVQHGysi/Jg0smqOawO1nrTXWX0r6xLsbBoBRx1rLNKkJWT7e++xErP2pU3cn1UdrLCc2RAaxK8hJQGkqKgYNDoFl7YoI6QF0htsf4kT21f82srW0CX9JTnjrTcOUb8IGzvcyEkDrNCd2D+PRRRo0y76+g70rB2C5UT9StuUHyvYUESsevYu/SygKNe47odJi/ozAI0hsKqydOHpapphZRW1xNA0WxAr3jUeyKCbgCtoMqvVFRL75DxMUryQCvg35AOIlGozP8nZnyx4WvCJB4KS8Y4C+CYKY8DvYE4na2v/DE1CBKLNFASFMyojuzgs9HvcbD9FItsFAUSpZpk8PJZzXyqhpJAvBTB8wOgoThBshb9Fd1ZPHSzuXNCKe3FNtDF7d1KE21cQRWvJFsrpQGbNrI1fg+ANKycm5tBf4q4opM20x0Zk+B5+DmBhA0RMsyNQn1dsrhtR5zXIXjSnrNw0atliyeAD3S78X6ImT9BcNZ9F45Kdctqgh6iV6hB2IiALn7KgxlRMkYDxzu44VGtUa4kdzCCQscY+IDQ0xlqjkkViauuKdNKeocGB/B0Zrn7JPcHakJPBrJfIakOZdmqrF/LlMkd6AtG2RGlN794Qoa7L9HTuhoUhk9k6PI5JjuxPdQ0sEKtbMbvVAcctPJCxJ3aUoikrebNFsglnfAZud3MqtkB6qTj11bALcRRZoDFcqrucAWks6aTzjyGJb29Eq0ATTJAD/I7fGYj0tMXRJg9pw9TcwwNdO+5o5S/zayT+QhaHwuSlkgw1q+6icoI+JDAqpR9GStqxM9y7rFY41ZooRklj4eYOAQA+4uLZRyOf2WV1C1DGseIWXOxA/DrXDTAW5VwT6j1NLMkzIWuCKGfNpOKqnEvXhioJoxO4VglMnDpY4IwzKiCVdXSuHY7bUrH+6+TeoGqBc8SO6ST0y4n9bG47WaaTNlfzNchA0+o/cF4ak13I934pKFxlpOCaBqzYnvfeiPaDOFNJkH6ye99Tw5/8EFslmIznZVIOns4ltJtgPZaNa1rlJnQ2s2xCA6JOHQ/mRwdZpn3YMdp2nLWrtxoKFaxk5hKaVizNkJTXUT8aGxLNQQKR0orJNR7hSoU5cKnEn2IbGHFqheO6BV+2AZaZlIVlNIpHllVH6KsHSZRReSz9cayqIykQ2AEHWngmT2lfKi1RUn7UIgyTrkfwBoUC/Y53HWRkTQqZMLjI1K7tE3qV9/EaJ0dwK9f5tcBy8b9Qb6EoAJBCTwqLZ0vHr/ZnJ9Q2lvYBjhbR5qNfu7uf/YgHO3fA3QHulY1Nam2eMkiaXS62r17t3z88cfy/SeflA8+/HA2SGclks7QW83WPWVjpfb9L0nj+h3S3/6xNN10B/lceHh0nzqkPsMXL5OBSydpHlS3aqMyDZo1lZk/yYGO0/SKhjQQwAqHPdXyq4RVghOhASkurSS3iyiZ4g8UoIzDfwPqCtWRBV3CI2PDBFYa8iMaprOfqETk5Dgb+AKsoavGv5Eshb55xpcDHVc0X2hNuodoHV7VKLoBfw7eezI0LF3H32bSEPMGy9gVuz6tpH7krUclPDkmQ5fPxzrX9J0/Kktvvk9at9/roL1Y5uffxq3k2VUcAV3cWVhRR/FfKanv2950Odp/noF0ZWWl3HnnnXLy5El5+umn2ZBBX2Izn3GQ/sen7F2JHK7VeWgPi0a6j++XxTfeRrN7dCGpbl3HaBQRNPhqSO1YWj3rJs7O4KlAKSpidxmAaGlVPfsdqq7mMFhCt5goo2vdJxr+1OKDmb6ffQL96NXIqBmKD6GigpWAUHDQhQ6ctFaYEihWntDRac0bWrXGAievGtOWyMRIH13zcDxVBo7twywECpagPVmYjXDxb0jq+s4fl8U37KQnCCslQbVMjLGDDBKyKK+HVA/zDYc90FD2lkIEnWieHIHcrJ3E0xtWx0hv/3NfXcf7zjOQRqCyc+dOOXv2rPzkJz8hWM8J0uhSnBHTf48HOVc/eovmPfBPrqhvkpLaxVJeu5hdvpEca1i3nZ1Q4iUpyW9ee+Bify243wHYAHaQwuHv4HbRPBeWpXih6F3AEWmD48VXgbIfVf0D0bwAnDApjMoa0gzgsWmQhEQdky5FlMLpfQ3BfbNZ7bhqE4bIHFQQKBaAPdz4xBclFYRqRvhcs4/kBBriioz2d8nVj/aqjjbhMB321tz3Jb4QwIWjKw6sWUPdnbQmXbThZnqGQMONF6ORWrH+ginwz5kBaDNcZJ/qwAgcAXWegfTo6KigCfHFixfl1VdflXPnzuUApPMgkj6/9zkZvnJBs8L0USmB5Bm6qsCJTu/VN/tByO7bBwlMNB1Ax3FEmADJaDQi4wN9MtJ9iVQCgK+yaQW5aUS0SPqBHy5vaGJyER1d6EoXCLLiEOCKllvIzwPEAcB4KhCd4yUQCY+zx+EVNIJdsk78qCpkv0LdnwN9IFEkg8ayYVqlVi1eIUUlpVJWXc8oG9F158FXZGKkX4qr6piI3fCpr0kgUEKKCZRNzfI2lsSHUVIOX5CpMBOOMLmCRM967vXHN7vXwf5rNXdrOgK2OYdp/EKZ/TJ07ziJB+HoGB5LHCbz7rh+/bqsXbtWLl++TP66vb29ANJWtwJAY6SrQ0qq6xhNVjQuUdFhwiU3n9bo0ALXPETB7KYSKzKZYmKvuLyGETC0zYHSSkbCOl0BoyjQHTTeB0gHi0mP4GWEakCcc6nWBBeJUkTIATQwuHaJydPGtp1SszxxIg8aaQAsXhSQCgJkAeaYR0TyKPUeunxGNanVOrLDVhVl6rUrb1Dl5SIy3HWJLxFowbtPHORXA9udaT4g8ZG0/q9CJG2+VR0B22xYMOwueWI8tWPZe4E53bdPi6QzVYfhtroDEfSSJUukq6tLDh06JNeuXSuAtL1bI9lauQFp46gQfZL3LS3XvDdmtd+cdRKIqqEOCaNlld9PGR+KYeDsBxe+4so6gmpxpep/ONzdwW40SJw2rN2abFLifo+oGm2+Rvuva23KfNJ75kNWGsKWFUUraGQLKgk0CBKUSFTSebD3GiWOQ9cucZx1K5CsnVGTqAMVoudEF8T4feEU5OL3mTiKTm+/9m8lp8fJN5A+duyYoJFvT08P+ejBwcG5QRqm/64Xs+QB3WHvlsk9MNsbp/O1EJWP93fLYOdprXVVBYE1PDZKz+zaZW3Od6ptoduboi8iouTBSyfoJ7Jk+33Ub+P3KAtHQjaIpGZZBbu+4IsG0TO4b+jCFeVkBo0CWFtF0GY9RmoXz/wSzD7V4RSgeTd4LJJORnfs27ePlwf5QAC1sZO7pbojI4nDAkin9ozkYCvooqFqQZEJ+GnQDKgKJrDP8gAAIABJREFUdGtBdI0IeujKWXLTaOSLBdEzqJKYBwlkfCVldMlDUhPFQ5AGziyFKDpZFD33NbMD43PTHKkAqNP7yOkxsH6RckLI2OI23fH888/LyMiIRCIRmZycjJmZ6eEH58AswXPdu2NegXTGrv2C2jFomtD1K6RZisvKmcxE6y2UkatyczS1HZfukwdJgaz8xGdj/RgzUus7j2bfKbDNdt3QEW5unt/5cZxPstNjoFaApJ9eFu78kEm3cBukgb8IjvWqXeMAEuqkCyBtNU0ZfDUnvS3m5wpITEITjWQo+hkCfIvQaAA9EsMTAtMrSPOgl27efCcrGQtL8hlwCmzx3L6ZzY6/753vO/l451rDyfG4rgbS+RRJP/PMMwKa2WqZBdJPPvkkEb3ASSe6bQpAnd4jN3trFMmgihH6a/hbc6EPiLI/RVFLcWkFKyQLS/IZsAdqVsnARFFz9nlo/SztnYtpTjKskcbR3I6kHYH097//fSJ6AaQTvdOSPySFNdyegcKL0c6MJgY0u9zzXNTGzO9SAk47J5BgHSfH4ygNScNM3TmeAOkC3VGgO9J4rjK0aaYeuQwNN4u7TQ5kZqCeS6U0Nw+tMQpZObvk52X1ZaY46XlLdxQi6UIEnZWnz9FBCuCcbLqcgZkRsJ3MbVSibLymMVLJBuXC752dl1Y67kFOOpkEzxHdUeCkzRG0C3daYRdpzIATEEnjMPNk03hQS6QnNyYGnZ+4U+B0foSZLZweK0Z3ZFDZgdE5pTtcBWk9ki7QHbgUBYBI5wFLf9v5WziU/tzE78EZmFlRH+YRxVMezvbvztmlckwjJ+0lusNVkEYkjZJE113w8konbU8j6s6tWNiL9QwUXpBO7owZQLOKnvWAQwfe5Jyz1bFTAU0n52BcN5Vjxb4PPKjucBWkEUlDgvf1r39d1qxZIx0dHfL444/L3r17paysTKqrq2XbthS6hecNSBeit1QfLPe2KwC03blUcAvvQruwlt7c2j2K3fHPtV4qx1oQdEeBky7QHG48YKntIz0ASe2Y+bqVCiacA5nzr0Tnx0h/TlM5JrcxRNGZvJtyzkkvXO+OTF7W9G/c+b2Hwtw7ub5m4iIxqKU3r6mApZPzcDOSjqM7PJY4TNbjsKDusH3XFKgO21Pl+orpgYnrw8mDHSo5nJLFze5bkp4OWj/9XIB0qsec/5H0M89I24YNsnB10gWAzg0uGcE5tYRWbsad26MqIMscOOcSpDXWwtEEG4EdDniZNFfCwHJCd/zt3/4tGyH+4Ac/YOJwYUnwClGcoyfC1ZULc29vOmcAOT5yTrUwJflRU41ok+85+RpOjx1bPwsOeKmAtCt0x9e+9jW57bbb5I033mD/um9+85uyevXqBaLuKABF8sfG7TUKcz73jM6W0s3w0KrqbyZtmJmvQKdA6dYdkspxFwRIo1MtQLmzs1Pa2trkW9/61gKQ4GXm5nbrZp2/+ynMe/y1taIt9DVm4Fj9zTx3iSii9KijVIDSjfs1leMaARpjyLSXdM4i6ZqaGqmrq5NQKCS7d++WP/qjP1ogIO3GrVXYh/MZWMiRtDlKNlMWMZ2ClhBUc2UPwNIDZ+N1tHc851d+ri1SOWbcNqA7tFsrk3dYTjhp48Q99thj8p3vfGcB0B2ZvIzu3rzzZ28Ldc7nipaNUbP+9xmgVrCr/79ZfGe+M9IH6VSA0o37M9XjWkXSmSwJz1kkvXBAuvCp7cYDlfo+FipIY8aszt0IulZgbTeCTv2KGF8Ldl4l6R/Jeg+pgLQ5isb4OcvzUSdtBulvf/vb85DuWMgAkalHy+5+F+LcmyHPik+2Bub4eHqu6Dj9yDnXFIf528HuHRW3nYbWBGkP0h2uqDvmfyS9EEHC6e2e6fUXwjVIBMyJImn8PB5oZ4iN7H31WcXzmb4b0n05zIq8TcZKmbzbCpx0Ru6O7N3wGRl+Xu40k4+JlyfECqidjzeVz3/nR1FbzDeQzvSd5wmQzn+6w3iZ3P0kTPVBWJjbZfpx8cKsJmJyE6k4ks+JWd/h9llaPRHZfCmYzyeVY1tF0tmQ32HsTkE6I3RH/oP03Fyf2zd9YX+JZiA5IM3fuXP+9ZZpcE4016mApFvXLZVjWwE0xuMlkG5paZHm5mZOU85BGvrqgwcPyhNPPCHt7e2W1+6HWfWTNkY2Cxkk3HqMnO5noc25VcRsFSvam5dUQMvpFdLXz+axrMaY7vHN6g4vgXRra6s0NTUVQNr65rT3MKR6Yxe2SzYDC2H+nUfJyWYtF8CZLkjaPae51kt1DGZ9tNciaU+BdH19vRw4cMAjkXTmHh43bsj5v4+FANBGKs29fEeqYJXqPZXt47kZSZsj6Ch00VmqNsR5eIKTzs+KwwLNkeoD68528x2grXTO7pxzLgAzF8d0A6hnKVGMGmkcIMOFLAWQTgstClF0WtOX8sYLYd6zoxbKBnBm4xh2bqV0xjErktaShtkoZEkFpF1pRGucVHh35J+6w52Ixs7NVVjHagYWwvxn7mWUDmClcj9m+3iJxpjKOKyUHfgZkoZeBemMqDvyj+5YCCCRyuOY6W0WwrxnPopOBaycXtlZNIHTHbi4fjrnmwik/RrVYfjDxRHH76rASTua2oUAEo4mJEsrz+d5z1zEbL446YBVKhc628eba4ypjiVO1eETiWo/8DJIu053fPGLXyTd4f3OLPMZKFJ5BLO9zXye/+ycW6pAlcqVzuaxko0vnajeio/G1dI10oVIurpatm3bJg0NDYKKGmgBcyPBy85DlOxmW3i/z16Umbu5zbxKKB2QSnVevALS6YwjLorWJkKfSy+DtOuRtLdN/wvgnOpD6s52833+s3d+6YCVk2uZixdCsvGlcu5W2+hUh9cj6YyAtDfVHdl7gJLdZAv39/PpGmRO95zs/kgFpJLtMxP8bzrHTLRtOudujKSN+zEqO7xIdxRAOhN3UmGfphmYT+CsP8bGGDO755cOUDm5NbN1HLtjSmc85oQh/FX1n2VTfodz9YS6w3uRdHYfIrs33cJZbz7Nf/bPJVeUQzqgmKl7O9UxWSUM9TEalR1ejKQzopP2Fkhn/6HK1A2af/udL3Ovn4cOl9m/EtkE6lSBMNOzks647IJ0Nu7YvIukM29Vmo1pz/TtmY/7n6/znpvzSgegUrl7sn28ZGNMdzxmZYf+b3PSsBBJZ02Cl5sHKdmNtrB+P9+uQfbPJ11gSuV+y8Ux7YwznXGZARrHSwTS2bjKeRdJu6+TzsY027mtFvo6+X4djOPPLc2RjTspHRDM9PjSHdtcVEe2lR2eSBzmpuJwIRRJZPpRcGP/+Q7M2fjYtTfP6QKTvaPMXitXx51rvOmMada2BlUHjmkG6WzcAQswkp4PwJDqI+W17fL1WmS+StDOlTLG6+kAk51jWa2Ti2PaGWs644qjOgxeHfpxzcoOL4J0RnTS2XfBy1dwsHOLen2d+fQV4437KB1QSuVuyfbxnIwxnbGZaQ4jFz0XSGcaqJ1G0vMApL3xYDm58ebfuvl6DbwxbqO8zhjTZ+s+SQcIMz3GdMZm3lYvA9fHbKXsyDRAp8JJ5ylIz6foLdO3eab37w2gc36W3ryH0gEl53Mwo3JIZdtMb5POXFhtawnSpts3G3fFAomkszGVmb4F833/+QjO3r1v0gEkJ3eSWaeSreM6GaO+bjpjs0N1WCUNC5G0azrpfASIVG5Tr26Tj/PvTYBOB4jSvTtyeexkY093bHPJ7pLx0UY6JNk4nfxef0E6jaQzUhae+cRhPoKEk8vp5XW9CXbJZ8yb90y6YJT8vOPXyPbxnI4vI1G0haoDx7FSduiRtPmLI9XzsNou70DaXln4P5pqhNycssK+nM2AN8Fu9jl4e5y5ktsZk5TOrnt2107nZTJrW5M2Wgdio9G/8ewyeedgbMeOHpE/+/M/mzWhd9xxh2zcuJHNUPBfU1MT18lI4jBzBkuZnL7s3oT5dbR8jZ71x9Fbs51LoEwH/LI1i+mOMZmqA+eRiI82R9J2Imo76xjn7sjRI/Ln8xOkCwCdrYck/jj5NO/5NNbsKStyFbWner+6CdJmRYc+pmQgbTV28zw6uduM2zqlOzISSbvPSYPuKCy5mwEnt2MuRqmPz2lMk92xpgs+qY42V8dNZbzpjNUOzaGPKREfbTeSTqaSMX57Gr+c8HNPRNIFkE7l9vTiNl4H52wxielfm1xEs+kAXvpnnPoeUh23XZBOVMSij9juXW8nJNDHZCxSQiSdc7qjANKp36De2DJfOGi7j5M3ZjVV8Eln9Lk4ZqrjTXesjkDaxq3j5CkwHtscRRujc/y9ANKp3iGF7bQZcHJr5nrSbDxpORpiLiLnRDxqjqbA8WFdA2ltR4n2NxcfbYymzTSFVVRsJNoSfdeZAbxAdzi+NQobxM+Ad4Fv9pXKn7GmC0Cp3qW5Oq7d8br1MrM6z0RJw7n4aKtxG6kKPSrW15trfo3bGf9uR4LX0tIizc3NPExGilncl+AVEod2b/r01vMq6Jlv9/TOMhtb5wocjdFfNs7TjWO4MVdx+7DQRRvHaRekzeDsxrmmQncUQNqtmZ83+/EqUBs/RL072W4ATjpnl+vjOx27G+O1y0XrUXBRjm9xp5x0AaSd3lXzdv0c37lzzquXxzYzcDcAJ53bK9fHT3Xs6Y7bHEVjHOnw0ameh93tCiBtd6YK65lmwOtA6PXxZa84JdGta5XY8upt7iYt44TqsJM0zPScFUA60zM87/bvdfDz+vjUDZFuNJjubZXr46cyfrfGHNtPElUHxmiXj07lfOxu4wmQLuik7V6uXK2XD8Dn/TG6BTJu3gVeHJPV+bkVSTuJolnE4oHbqgDSbt7x835fHrhjE86x98ZmlIvpw/YCKHphDE4fFTfG7CRhiPHlK0gXvDuc3l3zYn3vAeDMtHp3bG4ASyZuH6+OK9m5pjtuJzQH1g3oSJ1sYBn+vdNIugDSGb4g3tu9d0FQzZV3x5cuqLh9L3htPHbPz61xO6E6vMJHYxxOQbogwbN7Z+X9et4FPy9H0W4Bitu3j1ucrtvjsrO/dOfUiubAcRPtFz9HwtDnkUegANJ27pIFuY5H7lDLuffW2IxStrke/lzdRumCXK7G7dZcOuGi9XXzGaQLdEcu79isHNtbAGh9yrkfo1Vkmqmy4HQuez5H0DpIpzuvZpojWRSN43lBeqdfd09E0gUJXjqPoVvb6o+C8U+39u3WfnIPzsYz8ToA5nMEnYsoWj8mClgS9TN06052sh9PgHTBYMnJJcvkut4CwcRnmrtxGoEv3Qgvk1dS33c+A7UbY893qgPXsQDS2XhSPH+M3IGevanJ3fj0aNmtyM7e+bqzlhsg585InO/FjbGnkjDESL0ivSvQHc7vm3m6Re4A0N6E5n58VoDh9Sja61RMsmufLkg7BWgj/+0lPtozkXSBk052y2bq9/YB8MRwsZwcCcqvtoQyNRjTfrPPjRuBzXz0dEEjS5PGw+TTWK3mxa3x200YGtfzkqoj1Ug6I+qOAiedzUdYP5Z9gMYW7w+U8L/fXzmU4cHq4zISDRk+pLZ7t8AhO6O1PkrhHNS82AVo87peozpSiaQzAtKFSDrbj7UzgM4eSGc/etZnPt8SgokiUK/TMHPd6W69YFJJFmJclN45fzQy/vA6TRwWQDrjlyTTB0jtLtzfXyrvDZTIH6wazNAAUxtXOoPJd97WfO5ugVw6c5rOtm6N3xxFz7Vf/Xf4E1SHF1zvzHOYc5D+4he/KH/8x38sa9askY6ODnn88cdl7969UlZWJtXV1bJt2zZpaGgQNFpsbW2V+vp6OXDggDzxxBPS3t5ueU/88B8LPQ4TPyzOwXBy2id/fbFGzoaC8v+09cqi4ul0nkWLbTOv0TbzzbM+iV0+o1zszi2Qy+expxpF45y9yEd7hu4ocNLZeizmBujrk34JT8evE4mK7Ostk59fL5NI1Ccbqybl11tHpMIf/zgEi6JSH5xy4XPR+UvEKqI0w77VDOczNTCfomj9Tkr3ejgBaONLGtuheMVrqg79Guc8kn7sscdkPoL0VFTk2kRAzo8GZdpGiFMVmJZ1FWHBn+4viYEvNOWT9wZK5Y2eUjk3WmxrrInGt6Q0IrfXTciu+jFpLpmyeRqpgbKZQ0a0fy4UELxobEy3NJVMyerysARZWpa/i51z9fLZuU052aU6jDSHHkV7qcrQeM2cgnTBBS/BHQ8g7g/75cJoQE6MFMvZUDEBAyBoZ8ENUu6PyuqKSdlUOSmrysOyrDwipUVuPIbxY8ALpHMsIIcGS+WdvlLpnixilOzGgr1UBqZlY+Wk3F4/LjdWTUqlKepWx3F+PONMIMK/Mh6Qs6GAnA8FOedDEZ+EbZ5HcVFU6vBirAzLhsqwrCyLSGtpxJOcpNV1cSv6dOOap7MPN+5uY1RsHEt0jp0bQRp3ohdVHalG0gWQtrgjAcR/fbFWLowGZSTik2mbQJHo5sZNAxCpDkzL51tH5K76sTSeg9mKiVe7y+VfrlXISKTIVtSZ6sEDRVFZVRaR/7h6QGqDib4QZsBaj6riHjQNzo3P24nhoPx9R5UMThW5M98+kbKiaWkonpZ/v3JIVpRFUj3lrG/nFshlfeCmA7pxHqlG0V6mOjBNTiPpgrrD4m4eCBfJH59YJIMR97+dP98yIvgvtcU6Wv3x1Qr58dXK1HbpcKtFxVPyf6/vl8ZiM/0RD876bs28pBVPua+3VL7fUTWLP3c4NMvV//O6AfLuXl/cADWvnKMb52IXoI1Rt74NomiveEdbXROnIJ2RSDrfddKZBOlbasdle82Eq8/TR0Ml8m5/qav7TLSzcv+0fKZ5VGoDAOnEUbMTbvLUSFB+2VfqGkVjHHsBpLNyW8QO4gZAz6I7onMb+hvX9zrVkUokXQDpLEfS2X1kCkfzOki7BWpeuNJunYsTVQfWNa7vVW208fp4IpLOd3VHJiNpLzxMC2kMXgZpt0DNK9fTjfOx2keihKFZ0YF58DrVkUokXeCkC5G0V57xjIzD6yCdrpY4I5OWwk7dAOhZNIf2A0vg1sYY+11UVRd6VRudTiRdAOkCSKfwSObPJl4H6fyZycQjzRVAm0GdVAd+6FwNmtXLUKA7XJjuAt3hwiR6ZBdeBWm3gC3X0+zmeZgVHZaRtYGDjtEdWhTtZW10OpF0RhKHBU46149O4fj6DHgNpN0ENS9cZbfOxypZ6ASkAz5vmilZXSNPRNIFCZ4XHp/CGDADXgPpRMCTr1crIyDtQHKHpCKLV3ze1kanE0lnhJNeCJH02oqwtJbkTyWbcxDwOLEnIuPTPvlgsHjO0nGvgLRbYOb8OmZmCzfPx67kbpaaQwNzRtF5wEXrV8ITkfRCAOnfWzEodzekU96t31V62UdmHqa59spq9+hMniX+YbEAaY9JEZA7+PaJ+jkrQwsgnbn7yg2gThegWbySR1E0rkYBpF24J+0kDt0B6dy8/gHOxFvjE6JjctzPLIBa/70HALsA0i7c7Cnswg1w1g9rThYm2rc5itbvXdAciKK9XAZunmI7IA2//ebmZm6a88RhXV2dHDx40FOm/9kB6ezTCXrkrBDaIFWaFcz75v69vr7xzxQe9nQ3yReQdhPU0p0zt7Z345zsRtE6j29Uc+jhDaPo3MQ6KU+lHZBGQ5SmpiZvgLQXO7PkLUgbwdcCSGNmfubfGcOaRHd8IlbGGFknum3deKIt9p1NkA4EAlJSUsJRhMOTMjkZtjxbv9/P9Xw+n0QiERmfcNenJWVkcGlDNy+leV9WlYWJeGj8XOei8ymK9gzdsRDUHenQHaGpItqfwqcZXtCDYb/UBKdlKIyfRWlriht2KFIksAc1d02ZmPbJ5fGANJdE6FmNZXzKJ53jAWkpjXD9kaki7htNB/B3/B74i+Ng3+NRH61TYa4fihRJOdaLqHFhKfIpa1X8rCwQjflgD4aLaKwPoyUswxG174AvquxLfSIjYXyARqUqEJWBSJEEfeoc4MeN8cBTG1vDr7tW7/6SwtNPkD5ZLxhTosUtTnr16lVy2+238TBHjxyVo0ePWR6ytbVFdt2xS4qLi6Wz87Ls3bvPJXj0xm5SuEyWA7cD0HoEHfenlizEFc/HKNoTII0eh0gcrl69Om97HGYmkp4Jcw8MlMgr3RXy9VUDcnwkKK9dL5dvrRmQPz1TJ19oCcnWmgm5Mu6XJ9qr2RHl91YMxW70sSmffPdStZwMFbMTCRrJnhgulp9cVX7SJf6o/Ke1/fKL6+XSE/bL15YPyT9frpT3B0qkwj8tv7dqWIbDPnniUrX8h9WDBOkfX6mQz7WMyovXyqVnkoW17Hv460tG5OnOCnlw8ZjcUjdBMP6vZ2tlaVlEfnPZMMtwn+qolPf6SwTYfkfdhHy+NST/fLlCpsUnv7l0WP7yXA0bBTzcNCb/55FFdAD8N0tH2L7r3b5S+ebaAfo+c7FCACuuXJsNvACYOJwLpNcPsGFBuksBpBM70Tmd23RoDm4bFQkU5R8Xrc+TU7qjIMGzuMMyB9LqYNj/Nz9eJH+wakDe6SuTxcUR+UJrSP7DsUXyG0uH5ebaCXmzt0z+sbOKd+Rf3dQT64YCQPqT0/Wysjws9zSMy03VE/I/ztXK2FSRfHnpEOVobRVheaqjSq5M+OUbawbl++1V7HryiYZx2Vk7Lu1jAfnzM3WyvjIsuxvH5Pmr5fIf1wyx1dZr18s4RgAzouX/eqZWHmoalbsaxuXoULH81fkaqQtOy79bMcTtv3uxWq5N+GnWj24wf3FDH4+Hh+n3Vw7JfzldR5AEeH/l0GLu86HFY7K3t1Smoj75kzbNm9pM0Zs5c6vrBJD+OIm6owDSTjE04fqZiqJxs1jtO47q0NahLtqXv1F0KpF0RkC6QHdY3efxKARgRSQIV+bfWTYkq8ojMZDeVD0p//18LekJUBifbRqR+xuV3A+NZV++Xi4vd5fL8rIwQf2vL9QKfKo/1xqK2Rb8fXuVXDWA9IH+UllcEmGnEjQzeOJijVQGpyQU8Qv6uXynbYBG/oiqsQBUQxGf/OnpOoL0nfXj8udna2V0qkhAtyDa/9KSEYL0+wPFfEnct3hUvrIkJH/XXkkABkjj68AI0rfUTlDbfEfDuHw4WKJAeq7+iYmi66hw/rwWSbe0tsgd84zucAucLT+W7AC0pkQiZ60BdL4pOoyI4DSSzoi6owDS+iWZ3epK/817AyXyvy7WMOr9xpoBKSmKxkC6oXhK/tv5Ogn6phmd1gen5Q/X9pN/RqSMTiy9Yb+83Vsqf7WpR57uqGSTXLTmQq/DhxaPyrOXK+NAGpE0dN2bayZJpfxDR5X8HyuH5E9O1TEy/s9JQBp9A791vF7qS6YlPOUjb/6nG/vY9qo/XMRoemNlWH53xZA8d7VCDvSVsDnAT7vK5e6Gcfl08ygj6W+tHeCLZ0NVWP772ZrkIG28u00Jz1ji0AndYU6uYv825IR26A4MD5z0fAPpRExUKiF6HOBr/0gURRvVHDrNoUfRvGzZF0ilcsqztimAtAvT6D7dMftuQkT8vfZqRqS3141z1P/zQo080DhKoAWf/GjLiCDJCIrhq8uGZWV5RMBJ/6C9Wk6MBGVz9aR8ZekwE4M/vlIpJ0eCTCb+2+XDcmSwRHrCRfJoS0he6i6XI4PFPMavtIRInYAT/vcrh+Vgfwn56i8vHWHiD62ssIDeQEXfU+2VcmvdBJOY50YD8qUlIdI1z12pkIebRkmBYFlbEZGXusrk11pCUl88LU9eUhTL+spJeaw1JHXF0/JfTtXKV5eNyIryCPfxd+1V8lvLh+fol2ghFdRBVaONUo6kE3HdCQDbDZCG4qOhoYFAXlFRznkbHR1jgrG3t5f/rqmp5jpYoA5pb++Iu6OrqqqksXERfzY+Pi6h0Kg0NNRr+xqVa9e6+HeoUXAc/In1rly5yp/r20ejUenp6ZHh4ZlWbmVlZdLSorS5/f390t8/QBqiyOeT+oZ6aWlulorKCipXJiYmOLaeHjVu81JdXS11dbUCtYtx6e3rk4GBQf7Ijk+0vg6oOIByUJPc5StA47wLIG15yzj7oXsgnTiStj0ii12k9/npwphsD97hiolkfnyiZ+u6HUXSVtrwRMOzAGojSF+/fl16rvfEtjZej8rKSlmypJXgZFZ3bNmyWW666cZZR52enpYDBw7K+fMXBJLU3bs/SXUIQPq1116Xvr6+2Da33HKzrFu3jv8+cuQoQfr222/lv43Hq6iokPvv3y34s6urW/bseZ3r4Dxuv/02mZqakoMH3+Mx9WXx4sXcRgHJUTlyRClYbtp0o2zZvNlytg4cfE/OnDkb+x1eAlu3bpYVy5dbrv/Bhx/KseMneD2T8tBGmkPz56BHB/acp1F0AaQdYkKi1dMHaRfuoAS7SA+g9TN2YXwuzXU6u3EM0mawNx5cn1gbkbTdMZtBevny5bJr120yMjIi4+MTEgj4pbZWRZuILl955RWZno7KPffczSgYy4kTJ+Xw4Q/4dwA3ABxAjuWnP32JUTRANxMg/ZEG0kuWLJG77vyEjIwMM4IOBoOMyBGlj42NyU+ef1HwooE+fNftt/ElxamORmVsfJznV1KsvrgI0sdO2AdoDahjyUIdpO1eBA+u5zSSzkjicGF7d6QJgHNsnh5AeziCTvFBsg3Serdwi2g8dmgj320xHmMkjSgUoGS1gAoAeJlBUwdZgNvQ0JCEw2EpKSmWW2+9RZYtW0bwe/PNvaQPVq5cKYiYAYaTk5Pyr//6M1IWjY2Ncu+993D/iK5ffvnVWGTsNkgfOXpUjh45RjAF+NbW1pD+wHgCgaBs2XKTbNywQb0sfvayDAwMkIa5/77dUlRUxPG+f+iw9Pb2yapVK2XzpptiIH1Ui6TN84djxe7xqFBLr9Md0OYzWYiN0nzEUrzdXNusANIuTGXKjStmAAAgAElEQVTqkXSad4/F5ukBs3Ey4ncOjm9s2idlRVFKmvJxsQ3S0EkbOWir83UQSV+8cFEuXryookXTxIFPvvHGGyzpDoBbZWU5wRbANzQ0LNXVlbJlyxZWMO7bt4/UBED47rvvkuZmVRb83nvvy+nTZ2Tr1i3cNyLUDz74kFH2ihXLmajEy2FwENH4z0mTgNv+5CfvSUh3YB+XL1+Wvr6B2BlUVVUSULGA7tAjaewbL5empsVSUlwioVBISkqL5eYdO7juG2/ulcuXr/D3AGks+Pdbv3ybY9mwoU1u3rF9BqSPnZh1u8UBtAjloDpA617R4KHz9FaNO98CSLuANlkH6YyCsx56zISRSAK+2l0up4YDsrIiIg8vHp0pKHFh/rK1C9sgrUfSRlQ1z7kZbU2JxUSJQ/NmidQdADqA1ebNm2KRNoaDiByRpxGk8fM1a1YzysZ2iK737XtL7rvvXkFCbnR0VF599TX+CWD8xCfukNJSlfDt6OgkWMMTB0lA7NuKk052jXSQxvHXr18nWzZvIt2iL/ia0JOCe/e9xePW19fJvZ+8h2NBxH3o8IfS1d0lq1etio+kTSAdp4c28NCIpMFB56OJ0lzz6xSkMyLBW3h0R4rv9wQMRDrR8+iUKvMuLkIJOFTY8WND0QmqBs+GgrH7qKV0Sv54HSr/sH7+LCmBtPn05kpWGkB99ZpVcttt8WXhVtcpEUgvXbqEES+iZCT7Tp06RQBesWIFwc0M0oi0Ab56NI2oed26tdweUTWiaywASnDSiKgTLamANOgOJA5ramrk4Yce4HHxUjiNJGE0Ss4ciUYsOkjjfNrWr5MdO7bz3KyWwx9oiUPDL41RNKJn/JtqDhFaEOhF//ms6DDORd6BdH674EE6l+wpTwJ62r2cDjDjhr4wGpSfd5fLx8PF5PKwoHz7wcZR2VozGaM0To0E5S/O1rLE27j8pzWDsq023gwI+wXoQ5/tRUokJZB2erm09RlJ6yBtUD6Yr24ikIaqA+oO0AwHDhyQ8+cVXbJhwwbZvn3rLJDG73QlBv4OzhrAjYTj/v37SSfoS3l5mWzbto2cMEAbUa4uzcO/E6k7oA65dKk9tp/Fixtl167b+W8dpP9/9t4EvI3zOhc+IACCAElwFylKlERSlETtu2Rt1mY7ju04bVK5rXt729y/e3Pbe/t0cZLmttdpk6btTZqkbRJ3T5zFadIojrN40Urt+0qJEndJ3BcQ3LH9z3uAgYbDATAABsAAnM+PHkvkN99827xz5v3OeQ/kHXYEvEdu3LxJ167d4N+DR39yz64ZII1/AMy3bN7EXwIo4N/N2dlkDVj6UpAOBdC4Fu522HfYqZkC0BhXtCCtHxzKYKgyumNEuei/2GMgAV4bZwdz6PWHeTQY0N0QDwlBMs/NG6cPLRjjH8OChr8ygmKEYiAf/VGdg/2uhQJNj9cf5NGlYQuVZnvoozUOzVEiMYG0zHrL/khykCimOwBu4QSW5IJZwCWDU0bp7e3j6202G61Zs4rgtie1pFEPtAFc4kBxCAX+zqA+AMTiAssVdAT+jxeB4AkSqwueANKLFlWxZwdK/8AAg7TVmsPUTXFR0SyQhsTm7l07+NATh4YNp8/QkkVV/IJCEYO0HEALljR46KC73RwHaZ3uSBZIhwCHeCxoNImAkS+2FLAeR6gChbo/qHVwtCGCYb7UWkDXHNnBQ6/FNhf/HpGNTWNmqsxxU9NoNn2p1c4CTCjPlY9zwIuWSlQgLfXeUMJQiQ4T47WkwR3v3r0rKHcqzGMoThq/B+CuWbOa/6AAfEFziP2SQ61HtH7SGGq5yE9aAGm8QNjf2uYPvhEK+iJQGgLdAQ+QXTt3sicIvFdOnDzFQTT1ODjc7D84FEB6Bg8tojjwc8HdLtNoDmHuorWkkwLSOLWGVQCLAJ9lOAFH5gG8ddNXT1qhJZ3gQ8E3HuXRD7pyZf1OxQ8V9ED+YKmDZUOhdHe030r3xky0yOqmvaWTZM3y0rE+KxVke+lg2QRB6+OLLfZgu0+VjdOvLBpl7RCAvhY+P6MC6XjeLj6ihVULaevWLdzK7duN1HjnzswWA6gDMEY9WLIAqDNnznI9ANrChQsZcEFPoIDjbW/vpJoav0fF2bPnqE8UJIOfgeL44Ac/wDQC/KuPHTvBB4ORCqIH9+zZxVY62oT1jVIVGAcscXiISOkOvEhQML5btxqDvPnqVfWENjHM8bExDpzBgSLK6bNnqburhzasXxf0DrndeIfu3L1LHreXli6tpQ3r/Zb0jZu36PadJv47T5lIOAn0GgDaKHG3U/I+jTQfWvq9JkH6+PHjvMBzDqQTcDAo3Wyfbiqim87Hp+6hNiPkQD9VP8ga0dLi8hIr18Fq/u3qEf7MBAD+U3s+XXFYWPf6j+uGqcbm5rBxAPW+0omU89RJA+kA1yqI/sNzgUX/ZQJfpKL/4JLFBWAL9ziApMMxwiAoeGagrpTGEIN0a2sbgz6s2EgF7eKZw//RJvyWUcTJC3A/uMgJgGlC0EmAO552TZNLlNgA40K/vR4vOUdH2SsFdA2K0G/cT3h74wXk8/oYiM1mE7vucV3MncsVfPkzvQGf6EDYt+DNIQCzFoyBSHMd7e81DdI4KV6/fn1mWNJLRujJYplEtEkAZvGmgBQo9KQjFYj9/2X94CydDDwch7tsdHY4h36reoSWWGdmQB92Qajfw8CN8i/teazlAK3pnEDCgUj3TtTvkwnSs2Axgl91vGOGxwcAFFw2Du8AtG+//Q4NDg7F27Ts9ZFhP/JtpW2EyrQSpDpkABqWdDCFQ4b4RUtnLlqQxsHh4cOHeT/gILa5uZm/sBDQ9Oqrr9Ibb7zBWityRcaOIDp06BBJVfAEuiOjQHpxCLpD8m2mxuYP93h8obWQFecilQU5bvqzFUPUNWkkS5bf8wPl7KCFvtphZzEnaEjjIQFwN4+Z6PywhdrGzUyPQHyp2uaizYXTTJHAuk51SThIi4A4uI5icBYmQOVFRqj4rl072MLGARx8naGxATpEiRUd7bqo0X25l9gs0BYF/4gt6KD8qODJgQEEnqNMozowtFhB2v/15UgcSAt0R0Zb0qIdpcbGj/ywGehofw7LjgoHfKGugSveoYVj9Fp7Po1MZ9Ef1PmzskA032jw0ceXDdM8i4eV7/7zYR6dHLSwv7V0HLDIIXl6oGySvT5SWRIO0oHBzQBo6ZeS9EBShQmB5YywcCFYBFbSyZMNMxTrVLgNN6HWPp3Rjox4kvSgEK94GAMoYooj+AhlqBWtg7RKOzcqFzxRZBq82mQ/L1ToF4T2B6aRt9DA4GhlBUgfp8z6cpudro5kk0/kVie+JYJU/jSgF900ambfZ/hOI+UWJEdxUAh5UzcAuiuXftg98yRf2n3whLuKJukji52sK52qkmiQlh2ZAMriQcsBdRwbAZ+yCH4pLS1lL4n795v5MzcRRY3Vi4rmCGhyMED7AoeEAYpjLgC0DtIq7WLwsK80lnAGk1DlN8BJl8zkpNXY8KHuh0wrR/qtHKgC/elfX+LkRJwoSAYLbeZzQ7NpjwVWN/3OEgctts20et0+oo9eL6Vxr4E+tWKIqqz+Q8Gvtj326Ag3nUiQ+2uLnJySK1UlkSCteC3hkZCVxdGAcI0LJbykxhxB8S4ry0iQSo23KB5fhBvJURpS8zyAxwzKgmgSfsaeHAHDRsxD45aZSHMIU6nTHXHtXr/5oxSk95RMJMxyFg+jZczMqatgNaMg2/bv1ozQhoLHngOwTHCAeNmRzSmu4Gq3PN9Fmwqngpm+xW2+22dlYK/LddGf1A0zzfF3LXb2j1ZaYKF/bvVA8FBR6XVq1UsESM8yiuUsZyIO5a4oL6fikhIqLSlhIaMLFy7RvXv3/LxxHJa0MD+gO4Twa9wPljVEmXDGIxbrj2U+EwHSYQ8KAxQIMtijiAGaIwpFyJzJAJ2WlrS2wsL928NPd0S2pJMF0q0BkIbFLID0b1UjYe1sK9brM5DwIJhDUBEA5M83F3BWFSFIJVS4eCQA+MzKAaqypoabTgRIC+MNBWL5eXm0bv06qiivoOxs8wyNCsh1vvfeUZqcmnysFhADGsIyr66upmXLlrLbqiB9ir6JFfAirU2o38fQJdmmlPDQQS464GbHiWSzHlvQQYDWQZp27txJ9fX1HD+CP+XlfhVEwbtDPzjk6YgepGN9UKK5DsD7WoedPTFw2LctQHfAosamB1+Nwz+I0aDAqoZ/8096bTToyqKFOW56Zt44Z/cGRYJ8hB9vLGb9jj9ZOkxrCqY5X+I/tD0OP1bav9+vddAWieaH0mvjrac2SEcCrwK7nXbv3s3+wkJhH+SpKXKOjHBwyCBcoSI1FGHg0Pmor18xQ3UO3DQkQuEr3dzcwr7JsRS1zjkj8dBBiiOgasfSo7Cg8UcUrCLmoUU4HcvQ0uYaTdAdUhU8fJ5p07tD3qk5Gks6GTsDB4LgjjsnTLzJF9ncQQrj9KAfjMstHvr/Fjs5oS245X9qtwctavTRbvZy9u519mmONkSgCkb/1fV9LKB0asBC/9BWEPVwfq/GQVuLYgOMqG8muUBtkGZLNUSnTEYTp6lCdhUUAHNnZydBW3p0dIyDRby+gFtiHCANN1WEYQuBM/CFvXOniXMgTk5OkMvljssNL46uzZiZYDshPDlkLeiAYJIgmhQEZRG/kelUB8asg3TUT/7sbcEgfaeEHGGyUOPgEHRH4ovfq+POaDZV5bhpXo5nBsf8V/cK6fpINuUavfR/VgxzROGf3Snk7OHSsso+Tb9f7WCrHAlo4fv892v9ufqax8z0F/cKaUqijhdpfJlCd0QCr7LSUk5rhXBvWLTHj5+goeHh2SKIooYMWQbCfyjSA0VEAgraF6AwBP/nzZs30fLly7g+fKMvXbpEbndkOgkUSbgSvL/BwMFIbOmK7itcK+6X3CEofm8GzQNzwUDkcXs4glAobKkHxoa/z7CgRYEqPF6Buw98w8InXHA7xJjd7sftCu0L45T2Xdxv6XzjGrQtiE95PG5Fcxpp78f6e02AtFwwi/Ys6dDv7GF3gJMOA9K/LuPdEeuiyV8308oHbfHD7lwams6ifWUTtCp/mg/s3um10ve7bbTY6qH/WeugljETfa65kN3spKXI7GU1O/hVt42baGmui/58hT9SCe3+XUsB3RPpTEcaT6YcHEYCaMwDVN82bfSLBF24eImt6Mr58/kLEXn+ent7/Yd5IpdMaFYImb0vX746g6JAHkDoaAA4urq6qa2tndv+8Id/lq1ohIzjRQDFOSF7OAIZcB8paAPYEJkoZCCXWzfcH9Z/ri2XVq2uZzCEpgfc+4SCzDFr1qwMhqlL+4wXVN3SpaxxjazhKDjI7Oh8wBogAGuMBzKl8wIZzQV6ZQb3HLju1q3bPF/oCxLXQnEPVJI/y8wItbS0sEaI+GUhJN1F2DmuF+YCmih5wT6NsO4ISmlpCacjw8ErwtjxJQK/c+h5Q6UvFUUHacWzLgExESYG6Y6Ug/TswQCE/7nDTnCh+28LnbQi388zCwV+0H/bXBD0BBG3UJbtZSW7/+jMpSGXkamPP6p7nD7pxICVvtqWr4hShQveryx00r4yfOYT9UwZ2Ye73OIOcuOKlyLGimrRHUpAetfOHSzQjwKFuNWrVrHrnbhA4e1eU1MQOLY/sY1qa/y6yt///g/YAkeBJ8izzz4TpDQAGBcvXmaAev7557hOd3c3+0hDt1lcAF6nT5+ZkUEcoI6sLYhUDFVw/9GxMc7Y8tTB/fxF0NzSQmfOnONLMBbw4BBJEgoSzHKfDURFhUW0d++eWWp4Ql30690jx2h8cpKe2LqZlgb0pEP1BxrX77z7Hh+K7tu7J3hIJq0Pbxkk4hXA+OWXf4GrIN/iu+++y6CLQ1YBvPGihL4J3BTR9oc+9DMzDl6F9icmJtlLBllvkl10kFY04+GZr9Rb0jP7B7oD4dx4WubnuDmABOmv4Dddn+ei5yvGWHMDQSY4RPzMvUICWEvLvpIJ2lI8xZ4dOIDcXTLJPLVQIJz03a5cejNCMAsOKXcUTdGvLnayqx+U+BD5CLBele8iUEHWJOh6qAHSSgAaq3HgwP4gkIjlRZHxWwBr/ByHh3fu3OUplQPpnBwLS5YKWU1QTwBpnOYDbFHQlkCHTE1Nc9Ja4d8AxCNHjrKKngD6uA6Kd7gOAlAoAGKhb5FAGtbvxg3rZ0ipCiANmVJQPUVF/pcAEgr0Dw7y+QjGgb6hdD58RA2nz9HaNSupJvBCw/yAakCB9gRAFaV/oJ8aGk7T+nVr+eWA0tXVxckM2LJevIgVMjGea9eus/IgihSkUQcZbPCiwrjPn79AHR2dQfpo06YNZLcXUF9fL2EeMcdCFhvQSYJKoSLYUKmSDtJhJzIEOAd+LDyw/oc/PCedOLpjZh/BHQM4B6ezGIQRbbi/ZJJ2l04yr/xmj42mPX5VugNlE5Rn8tHlYQt962EePZo0BvPG4LARh3w4fPxcs/+AcE/JJAOquMA971sP8ujicDZb29JiNSIsfJJ+pnKM8ow+ejhppP97tyhouduMXg60SYbHR7wgrdTTgQX09+9j0EDBIeHNmzfZCsu2WDiH35IlfisbdMSpU2cYQLdv3xbMUAKQBC2yevVKWr169QzXPQGk0QYSBqCAc0VygNu3b/P94CMNSgOf7PAogfh+Y6MfuPCZf/DgQaY7+vv76fx5f2ot5FNE5CKKALhyljS8VgB0AggLay5cA4pj2za/TOuI00nnzl2gnt4+DqypqCijnTueIEt2NoNww5kL1N3bRzmWbPaFXrRwAa1ft4avRbBPU9N9tsxR1+v10PuffR8DLKgX0DvwWsHLCC8cfG0A4GEVHz9+kn8nBmnUh8YJ5kZwTbx7t2kGPQI6yv9y8PPbaO/FF1/ge2Ku3n33PfJ4kqtDowmQ1q53hwxIi2iO1IL07L7ddprpb+4XsnUsLvkmL31kkZO9KpBp5Wud+dQxkUUr8twc3g1Pj55JI90fN1HPlIkW5bip3j5NuUYfvdtrpX/tzJcFaSGvHLZs87iZbo5k0/URMw1Nm6jQ7KHleS6CLjWAHiHkz5aPs4X/6XuFhOS2/BBk+ejXF4/QjuLEe3xEC9LC+kYbZwKhIyRYBcChIAt2R8fjtFPIpH3wwP4ggMJXGsAiBWlEDCI9FSxFgDjahaUrgLQ4XRZA69ix40GrGPcVUnDh79CqPnr0GPcHNAc8QvAyEVuHyH2INlFCWdIXLlymPXt20vyKCgY6WKOCdCqD9PgYg3D1Er/m9ekz5+h+c0twO2JOAcLrAokJbty6QxcuXWE3O8xzXU017djhzw2JjDbImyjw9rBod+/ayb/DfA0Pz9TJBmePvkBHGyANP3QBpJ1OJ78k8WIDqMN6PnXq9KwDWswN5gBz7/X6WEUQCXrxQhIoE5adTWJRAtLQ26+oqOBeJcRPWnsgHQKcQ7hcpc6SftxPaDzDTa5h0C8QLy1IdQWNZxT091/b8+miw0JlFg+Ha8OTQ65891Eufa/Lf+izo3iSfqfab0kDkE8O5rCg/8sLRslmkicCEPQCUEa9P1rqoKV5Ls4MA6seBYeRf1g3zFZ2oku0II3+xNIrgCpAGBYbyvcPP+aX8W9wn9u3bQ1y1rDOwLmKQRpW39q1axkcAISITtyyZRMDqwDSCxYsYN4XRe5THJb8008fZJAX5y1EbkLQMQB8HKZdvXqNx7lDBNKhLOnhIQdt2LCOr21uaSWb1coghoJrJiYnae+eXRxcgfL2O+9Rd08v/13wha5evJj27HqCwfJ+cyudPHOWqRDs5qVSkL5xM7gtAJ7oY6Ti96Y5yQd+AkjjhQIqRPAGOXLkGNMl4oJDW8EjR+4eWgbpORTMIuMHLYPX0gc3+SA9u1Njbn+aK7jXyRXQHn+3ZoABGpGIcKf7UoudEwCAcni5apRpCRS08eMeG/1c5RidHsyhn/T6gb8+b5o+sXyY+qez6C+aiqh3yk9vbA8Ey8DnWlqGXFn0lYC+x+9UO8hu8rFV3Thq4nB0vBySAdDoV7QgHQtAC+NHWiiBy2w4dZra2/3eGEAqcLIAA4A4gOPd945QX2/fDE4aAkmIHsSnNxTtQFns2bN7Bkjj9y+84D84hH80LHKBX8bPAOJPPrmbwVBsSYM+WRegFM6dOx/02BBb0nIgDctV8KaAh8mZs+do+7YtQUD2W9LjhEPTJYFs5A2nzlBLa1sQoOEavmb1Stq80X/gePvOXbpw8XLQySUcSC9ZvJjpChQArODhIt1zmAP0D3MmgDSsavxM4LPxZfLee0fY20Qo4P7hMYLrwGn39PQwzYFs5qCN5jRIa8OSlvHeEK1+uAc2OSAt8wIR9Q+W9N+3FtCFYXmtaGRJebV+kD7RWEQPJk30u9UjtL5giv76XiHdhv6Gz0fPlk/Qh+aPMT/9dp+VfrlqlFrHTXRyIIfvVJ3rYnGl9nETIXmA4LZXYfHQ/1kxNCuLC+gQ6Jo4Je59RSYvB8skuygBaUiwrsyfjsmCFo8HHgSC1cfh30eOMldsRAh3TTVt27qVq+N3sPrwiS4+OMTvAOBNTffo0qXLhDRbUpBGneeffz8hoAWWIvjoq1evc7twxUN9gX9FIlv8AdWCNFmCZ8ePfvQTtjiVWNLC+NDXEycb2O0NGcAFqxkgDY8QpMnatmVz4OUxRCdOnaZhxwgfFMO6f/6ZA/w1gRfQ6bPng2CLHV4bxpK25+fTc889y9Yw5u3o0ePBw1DczGjMouxsC3P5QhFz0keOHKFNmzYFzwO6u3uooeFU0NURLzy8+HD922+/y2uCLwZw3ZgvHaRra9mXFJkDUhNxKA/SSqyp5IF0eFhrGMihr7Tlk1eiCYaR/eJCJ72/fIK+0FLA7m/gqGtzXeQMWOC3Ahb4hyrHWKkO3h44zEOaLAGkoQ39D2v7adRtoM/eK2QemoGifJwOLRhlP+xRj4F9qvGyuOmwEA4OYcVX57qp1ubmv5dZvByWnuyiBKQ/sWyYVuRPx613hAMoUB5C5m5worDkkHQVQCXoa1y+coW9O5A6Skx3YG7g8wtLF+AeCqThZYGAFrQHoIbFDJABBQHXPRRYi/DuAEDjHsiZCOsatMDhw2+SN6B0BEsaIIkiZ0nj57gHvgzA6QLApCDtHBuj/Nw8OnhgL98P9ZEC6+HDLuYzFi6o5ENDlIePuuhkw2m2/oWnLxRI4/cYI6xa+JOjXbwkmpvv08jIKOXn5zGXjJ/BY0NI8yX17sC64NAToIs24Ft96dIVPig8ePAAz7Mw9zgohHcH/LwxX3MapFMbzCIC54CxGkJmOSSmJB6kw1vRQQvHbeCQb1jB4wEBfuh1IIPKB+aPceQhANblMzDdIYwcgkxfbstnCxuRiM9XjNMHKvzuWtCeFkAa//7qun7KNXn5ABB8s9lAtKloirOKQ8+jYTCHDwVX5E3T7uJJqrJ5qMDk5QNClL7pLHowYaLibA9V5XiSmvdQCUirZUljbkvLymjL5s2zvCAEKxmeBXAX83g9TIOIQRpWHKw8IYAiFEgDuDZsWM8AJRZWEvYELM6LFy8xJw36Y+fOJ9hjAZ/08CqBYSS8LpWA9N2mJubH/ZarcQZIfw+W9OgYA1pZWRlTIQX2/BmeKQz0Ab9l0CXC+IIgXfv4C4QPDgOctPB7fCGAlsCLTuCXxQ8mQBpGnkBjyPlJ41pw+ThkxDzAg+Tq1atMT23btnVWu3iJ4CxAB+mamhRY0jOtZxbhR/RpCM+7UCidHJBWZneCRIBVDGsWGh6LbS5ame8KgqS4FXx+esjAvstXHdkcQQh/6GyDjyCEtK5gehZI/98VQ2yBCwW+0peGs+mtXhv1TJpoed40va98nOrzXY9zzwUq435/fqeIWibM7P3xJ0sdBP3qZBWlIF2fL3+IGm0/sY0Ki4pYOxoypQBHUBgAYETd3b93PwjQaHv1mlXsNYECAO/sfBD034WnCHhktIGfC77VqAtwhmcDKBZwxrBwYRnCJQ/iSoKeNKgPZHBBoAd+3traSh7vY9qpfsVyznKOAo+UyYlJsuXm0pbNOLA0My1w9uz5IO+N+yCYpbjE72p4ssHvSigcEMKSXrliOVWUl/kTyxoMrCfy4MEjam1rY6sXRXjc4DKKlxFcAVFamls5gEZcB3+HNYwvCGRTF6ImYTnDewMRkRivEHUILxYUfDXg5SK41lVXL+E28EKBPzRAGoEtoGoA1uCg8UWCLxPUQb+kbUS7H2Ktr8S7I0MPDmfTG7F+gCcWpKN8YyjcCeCTYXWj7zgwXGJzcZCJkGUFXh8fqxtmzw6xJf2ri5ycmQUFbbzVY6MfdOcyfQHa48WKcdkXAuo/mjTRH97yP9AooFzgq52skmyQFo9LyMYNMOHDvVj9+yJMFkAcVh+DZYQs4bHud6EL4uuFWwkAjX9DAhf/NmYZKNeaw2AM4BPvaDFAyw0t0u4X3BLRbqTxJmufqX0fHaTx+RVpJ0SYdfVBOs4OhemvEJCBw0EhUhCaGq/WD3FkIg4SQWOgwOUOlrL4MBJ8NQJaQFn8c3s++13Dq+Oj1Q5aaXfRHaeZ9TxAecy3uGltgYuQ1BYFoemfbCymjgn4UXvpD5cO02Jb5lrSYbeN0sgYtZ/4QHvxAjSaEdqQAjS+mIR8hIKCHaxk7GpZgEZjIbZ84p6EBE1sAprVBEgnx7tDfrnjBWisifogLax07FsUDwm46SP9NrZothdN0c/O9x/u4eECwEKCFAUg+zerB6jY7GX/ZbjmgQbBzyFLCjc6odTluegXKp30rUf5dC8A5gBtZHX55oM8uuU0B/lwWNf5Jh99cP4YRzhCMwQh6x3jJirJ9lKl1cP+08kqqbSkZ40xecNW/dbhLGim0AKJZhigReAcjQUd/xOQrF2V+PvMIZCeuey80WLHwBkro62OzGAAACAASURBVB5Iiw8IBVMrtk3QOm6mP79byJYwCsDwf9Y4aGOhn28FB/31zjwa9WRxJOKvVDn5EG/EZWBBpkshXPkQvQh1PEQRoocbC6eYtvhKq51ujZoJCQekxWby0gcrxjmri3hU8Y0wunnBvSAl+7HG4rCSsjg4VIuTlu1hii1osQUc3Qw+ri1nQQvWs/A7RRZ0hOdPpccz1mFq5jpNgHTivTtmL7caFrSwiuqBdPxvDuEhAY+MIBJxef+8cfrFqlH+ER6qgWkjh5BDhAkWtlCaxsz06p2iiL7C+WYvfbxumK45stm3OpxxWJ7joT9dNsQALwBFMh9CzYG0eGGSaFXHc6tQFrRgPQtDAkDjj7Cb5SxoGEjh1j+Ze0MzaByiI3MApP3LHfTciB8HZ02leiAd+9aUPnzghj97v5C9NYQCS1ppVpQ/bSwiWOPhyv7SCfrIYicLJsmp6ImvhQve79X4A2iE7wVhKcR9F39LhLq3+MxNDvCl1rpwH83QHSm0ptUAadbfD3DSYv5ZoDbiBegEPKJax+Gw/ctwkPZnlBALq6tFcYhnNX6Qjh+cxcAnWMrgpI/22chDfqnQn6306xOjIKT7Jz02PiQc8xioIsdDG+zT9GTZBPtTnxrMoa+2zUypJR4zIgb/Z80I+0P//o0S6p+erYAn3XlQAoSSXqglUZv+kAKSZugO8cRIFy7BcBILSEstaAGgIQaH7yIMQcw/C+sr3dX87wgWtDD82J+IBE9gCprXBEgn5uDQv/t9YlRO0MqnCqRjeeCwx644sllgaVBGWnRFnot+t8bBL7c/bSzmQ1G5sjLPL4wEC/mVWyXUyfrVoQse4t9eMkLbix+DtNgiFhuX0mUKBd5KQF1cJ6WWtLSzsS5ejCARz+3EHDQDdOBwUClAB9dTB+iYVk8TIK0+J/36bH40QQCNWY8NpGPrULxfyoPTRtaHhiZHqLKzeJJ+s3qE/vZ+IR8wyhUcAv7CQj+/jQPId2Cxh0ECHDgi9dY8S+T8e1LjUkqBSOkOcf/CgRHWCVnPw+WiTPjBITob7yLG8KjHCtJSgBb4Z/xcejiohgUt/sqKYZgZeUlGgvTrX3/dv1ix4WDUC51okJbjWKPuZOACqNt982GurBeG0Cas479dPUgNAxb6TogDQUiWPhGwiqEFAk0QCC/JFXiWHJw3SS8vdCpaEjkGIBxXLcW8UAyCJkA6yQAdKzgL7xL+f4CDxktY8H8OutaJrGPMeyiKQ+njmKRHNtbHJyXXaQKk1aY7Xn89ANJJmtLoQDq2bRjPwyaehtfa8un4gLzmtLjeHy0d5ifuC80FhOwr4gL/6T+pGyZkb3F7iXJNPtaX/vfO/EDarse1IYO6sWCKXq4aI1jTahTpwaNS4zSZII1QbTktDfQVehGuJArHx7J3BN4ZVj9WLRz/HNKCFm0bJbteSR019k+6taGDtAorFh1IK7MpYnmwlAzlK635dDJEYgDx9f+rdpgWWT301/cLOa2WuCDo5X8sHqGf9lqZ1/7ksiEW/ccB5JmBHD6MnPYZ2N0O3hzIYygILCnpo9I60Z65JROk55WVsdqaXLlz9y7dDmSnVjrWWOtFu4+C9EbAgha714WynuV2NOoKRSn4Kq0X61yk63WaAGm1OWntWtL+Q7NwJdqHKlJ70t9/T5RpJdy1SBAA9bq/lElSC10PaHj8a0c++1p/YU0/h3lrvSQTpKFtnJPj/2KBkPzCBQvo3PnznB/PNT1NyUjBFO1eCsU/MwhLogfFwDyL4ogBoJWZLlrfYYnpnyZAOt3pDsh//tndYuqaDH0Y509Em3qQhizp51vsDK5yBc8X8hLCcwN//1JLAZ0NpLoS6oPm+FjdEI93wmug1fnTSZUcjfVRSCZIi/sIGVFkFTl+4iR53B5WqYPONLJ+jDhHaGJ8IpBMNZcV2YTsKhBLgjSnILsJ4SSk04JIE7KkgDaBOh6yuCBJK/SjwR9Drc2cnU2FBQVcxzEywtfgvlCmw/8hRgQ1PrfHTYX2ArLkWPg+Y+MTTG8I/s+C9Sy4zgn4K8c/85glHLXStdKt6NAzpYO00l0Uph4+8z911y8cFKqEA+loLZ54uoyHDymxvv0wb4Ymh9BmXa6LkOaq1OK3jF9/kMeptMQFIP0JUBxJyEsYz1il16YEpH1ENbUBkD5+krWKIVxfUlLCsplZWQa6ffsOPXjwgLWeDYYs1pGG1ObKlSs4DyKypwCckZQWBSALHebTp8/QoUMfprfe+jFnZ4GuNATvXW4XPbF9GyMm2oci3rnzFxmY9+190p8N2+3iLC61NTVUWTmfhfnNJhPdarxDjU3N/qmTsZ6VWtDRWMY6QIff5TpIq4ACikB6sZOeLJ0ty5lMgBaGCqC+M2qm7z3Ko4eTRoJTnDWLaLV9mn6ucnQGdSFHj6QzSL9yu4Sz0YQqqrrgBTw5gpb08ZOsVQy95GPHTtDExDjV1NRwOif8e/v2rZzu6s6dJkJWECSeBbC++eZbnAoL1jI0kZEjEbQJLGaI2iP91vLldfTw4SPWod61exf5vF66cOEi60+vW7eWE8RCgxrgffHyZRobHePsJHuf3M3JYscmJqiqqorqVyyjn7zjT/UlZz3Lgm9Ah11w7YgWdKOtr8Ijm1ZN6CCtwnIBpP+yqZiF9kOVQwvG6MWKxxF/qJcKgJb2r2/KyN4biCAEBy0tmQTS/VNG+v2bJWFXHIegy/IfJzVQYXtw1hSmO46fpFWrVjLlcOrUaW4atAfAGXkMAd4QrgdoQ5j/0aNHnAbrJz95m1588QUGaPxMXADSfX395PN56cSJBpqcmqIXP/A8Xbp8hdNvodTVQci+is6cOUfbtm6hc+cvMMCvWLGCkDn86PGTTG/k5efTkzu308Ur16in15/hW0xvhLSOJUEq0YJutPXVWJN0akMHaRVWCyJFCPy45ZQP/MAtXpw/Tocq/cEfWgBnpcPOJJCGRCpU8MKVz60ZoLLsyAE3SucPix2kO06cpJrqaqqtraWjR49xppNFixbRypX1THHAcm5v72B6Ij/fTgMDA5xJBSD99NMHOQUWUkqhIHOIYEmfOHGSAR7X3rh5iw4e2EcDA0N09do1pleQWQUUydVr14MgjYSxVQsX0ubNG+m/fvhjmpp20eKqBbR14wZ65+gxGnX696ocUEt/IQbZaAA3mrqK5zsDK2oCpNPdu8PtNdDnWwroikM+Uzf2ze6AWH667SE5kC63eOgTyx8r2qXLmCC/imjLUAWaJZ9dNUDF2ep6qogtaZPJSFu3bmVOGgd+xcVFdOvWbc4KjizeANqWllbuIg4Ft23bwiBdUVFBW7du8dMQ5OMDwffeO8p0x/e//wOy5OTQ7l07qbHxDg07hhmMcQiJjDDwNAF/Pe1yB0HaOTrGNNe+PbuorLSEBoeGqcBup+aWVroWyCsYEqBDeG9EC7rR1k+XfaZ2P3WQVmlGv9JWQCcGckK2ts4+Rb9XO8LZT9KpyIE0Mn5/fPmwuhZnEiYFqcEgqRqqVFg89MkVQ2RXKehGuI81J4eyLRZyDDv4R0ajiXMRms0mtoYnJ6fI43GT3V5A09NTNDHh9wKC9YsDQxwSAmxhPfszgCNTtpOmpvxZxJHLEBm/8/LyKCfHwvVzbTbOTwgaBMlhkV4KVjWolhHnKE253Uxx4LCwqLCATEYjUyXw+MALIFqAFtdXupQ6SCubKR2klc1TxFrfeZRP3++a6QUhvqg610V/vNRBeSoDQMSOxVlBDqShI/2JZcPBtFhx3iJpl7/Wbqfj/aFfpEie+79rh8mqttdKAt/L0TSNuuxaF/i/EHAidacLSV8EfiEHrtECbrT1k7ZJNHgjTYB0uvtJY12P9Fvpn9tniuyL1xvA9pn6QSpIg6APcb+/8SCPfiRxwbMYvfTJZcnNTxjvs4MMNZ+9V0iNgZRfcu3tKpmgjywaVfdrJxoUjWGQSpsXwDkY7i1zKCi1hhlIhbBOlSgOYYg6SCtfbB2klc+VbE1IoWLDQWT/1aaisK19qn6Is3KnU0F2F3G2cKHvH182RLA806UMurLoM01Fs0Lcxf3/uQWjnO1ctaIUQWO8oZLmGZQF61l0n1DBKLN+HgKcpYAezRB0gI5mtog0AdLpenAoADSmvH86i/7oVgmnowpVfn7hKD1friIIRLfWMdX+2/vyB6JiFbyYGk7yRYi0/IumwlliUeJu/K9aB20qnFKnZ0oQNM47RbqFmN4Q6kpd6qSWbXD3ymxj6Y9iBdtYr4tzutL2ck2AdHrSHf6tJmz+MbeB/up+EbWMhfaV3lyIw0OHIrlOLewol5fo0/fkU2P94sJRen8avXBOD1roH1sLwro//r/VA4r0rhWvTSQUVdzQ7IqRmk40QMdqSesAHf2i6yAd/ZzNzPYSuB6c57935tGx/tAyoBC8/+TyobQQI+KvgykjffZ+AT2S0SR5dt44vRxIahvDFCb9kn/ryKd3+0KvTa7RR/+4rk89DZJIKBrHDERqWgBosbe3HL0x64AwBILqFnQci6XCpZoA6fSiO2Za0OI1AED/U3t+yGWBXOefLB2m5WnC5SJ0/IvNBeRwz06hha+C36/1u5RpveArB5Kr98dCJ9ZVdTyRUDTOCQvXfFAcKXCPSPQGh34HwtfluqWGJ4eUUolz+HPuck2AdDrQHf4HI/zHGnSX//hWSdhP6qfnjdMvp4kFeqw/h2CBupFqXVKW5rrolWXDhAQAWi/XHNmEA9ARmZeNsKofWTxC+0ojqxQqGmtgSgoLC6i42B/hiMCSnp4e9o+GPgf8nhHiLSjc5eTkUEVFOfs6Dw8Pk8MxwtoafX19HMACn+mqqoX08FEX2e35LKgkFATAQJipuKSYSktLWMmuvfMBizQtmD+fxZSKCwtZXe/Bw0cc6YhSXFTIYedul5u6e3rYB9tme/y1gVXv7umlstJSDohBGRoaoqGhYb/fdq6NFi6o5Hs/eviIRpxOslqt3D9ER6KUz5vHuiHwv16E/j98xAJPuFdeXi7XQ1sIT8dcQcK1u7ub/ccxJxB/QsFY2B8cY1qwgPVLent72Scc+iaZXHSQVrC6SgBaaOb3bpSElAFFHWTl/sv6QXXdvBSMIZYq/9Kez66FcqXK6iZkbylSOTovln5GuuY7j3LpcBeCQOQLssfghVNtc0dqStnvA5ixYsVyqq2tocHBQQ71hsbGli2bA9KiXiopKSWEdDscDtqxYzvreAAEKyrm08WLl6i+fjndu3eP7t9v4YjDjRs30HvvHaG169YGogSHaFFVFf3wrR+zYQAhpbHxcVqyqIpa2zvo1q1GeuapAwFA66PioiJCOPips+eoqKCAnty9i3r7ehlYvR4Pdff2UcW8eRzwMjk5wYDZePcubVi/jgESoA2BqJ++/TYZDEbauWM73w/ACVlUREDm2+1UvWQxnT5zludqxxPb+Z73mu7Rc889y9GTAGAE4SCU/d13jzDoQr8EgA05Vrwojh07zsE7u3fvpq6uR9wXaJGsWbOK28V8lpeX0+3bjRxlmclFB+kwq+vPNB7mW1DmWjm/YnE1RBz+4VIH1edPa3pfwUvlY7eLCfkL5Qr8veENAYtay2XaS/TJO8X0IIyMLCINP71yML7sMcI2Ef0fIA096CtXrvEUHTiwn63pmzdv8b83b95E2dlmDgUHeL/99rsMPkKBGBNA8cc//imHhEN06eKlS7RzxxOs63HnbhO98MJz9O6RYwyEAMi83FwqKSpiED9z7gI9uWcn3WIp1IesX/38c++jCxcv0YplddTb10/XAlogwj0Rlbh962YODwdowuLdt3cPXb50hSMSIXWKF0XdsqVs6V+6dIUv3bhxPQM5BKKgyHftml9jZP26NTQ4OMRh7wBpiDwh+hGRlHiBnThxig4c2EdXr17jLwt8Mezdu4f6+wepp6ebNm3aRO+++x5/BdTXQ7p1EQM9CsAd2iaQchW+DrS8F2PtmxKQnj9/Pr/IURoaGujw4cN+LXGHg5qbm3ntYSy8+uqr9MYbb7AxIFcExJvxu0OHDlE0dAf0DM6fP0+vvfYadXR0yN4onswsMz+coj+Lvj6SLZsXUNxReEXAO0LL5cxgDn25zR4yAzhm5lcWOelA2Wz5VS2N6/yQhf6xzU442A1VDpZN8FjiLpKvbilIv/DC83T16lXq7HzAt1q+fBk/WACnpUtrGYzFBRYuAAuiSVu3bOakARD7B1DebWqi9o5O+sDzz9E7R44xhbJmVT119fRwmLfX46XTZ8/Tk7t30s1bt5kmMWQRfeD9z1Lj3SaqW1pLt243chvigvDwbSKQBujv37+X+vv6+aEHPXLiZAMtX76cXwRdXV18uclspq5HXQF9kM3UPzDAPy8tKaXW1tYgSAPEEQIPKgM0x8mTp+h973uarXCn078G+GLA7wEuYpBes2Y1UymnTp3hegUFhbRnz05WF4QOSqYWJSBdWVnJXxaaAGnwVufOnUsYSGOQ0dAb0o3hdCFLSxH1TIV2xVuY46aPLx+ifJM2ubQJj4H+/G5RWOsT40b+wmfmTVC1zcXJaKN/pSX+sfp8cwFdHA4tfJWT5aXfrh6hjYVxfNmIrWjRkKQgvX37NracYUkD8LZv386WNUB7584drHAHDhp7HIAFKwhADosTeh4A6Xnz5rFa3sVLl2l0bJz2PbmbTpw+Q5XzyqmifB6dOneBVixbymJJp8+eo717dlFbewc9fPSIKsrLae3qVSxNuqyulmy2XLp85RrTFWXzSqmjvYP5XYA0RJ7ARwOkn3xyNycIABDCqsZLA7QEEgaAlgHnDIsb1hmEo5bW1nCqMJQtmzczHy1Y0gDj8fExKisrY/U/yKtu27aV9UUAymgXXw2gMMbGRmeANNKQIWECgB0aJ9DiRjtHjhwN6o0kfkcl/w46SIsIjceQGR/chONyscSgPBDY8rQGrVCED/9XVy7/iVSgQb29cIrujZloR8kkbSucJpvJSyBI4GUw7jGwu2F8sxmpF6F/PzSdRf/7VklYKxp0zR/XqaDXIY4WCfwd1jE+M6FyhwLrECCDw0NYkfj8vHz5CvOt1dVLGLRwqAbKAdbi0PAw88PPPH2QKYqe7l566qkDLMzkcvsd7ABqAPTrt26zJW3MyuKML+CKAcAH9u5hhbypySlu9/rNm2w9g+/dsmkj2fP9glODQ0PB7C0bN6xjCgYcOqz5Pbt3Mg3h9foI/zWcPEUut5vWrlnNh50AeZfLzRY2VP1AQ0AfG2Xzpo0sIAUABq1x9OhxpnTwIvInPzhOubk2TtrrV+wzUldXN9MfJSXFtG7dOubtQXcggUFd3VLW58bLBC+68+cv8jxmctEESKfSBS+0LRs7tFxxZNPftxSEjW6bn+Ohv17l/yTUUoGc59+32Dnbd6SCGivyXZwlHFrNOUYfLbS6yZblI7ePCFnF//sip/qCRZE6FhAQeqsnl779MPzL5oPzx+jDlTOTMShoXr6KZDMBcJC+CgAmFAARgBviRoLanfA7AC68KFAfYI3mAOgHDxygwz94k0wmE9MfZ89dpNGJcX755VhyaMumDUxt+FNgGfn/oC1wL2ReweHawOBgsF1x523WHAZZvCjYS8JAlG02cy5G/BxtoF8YB37tl0r1F/HvAKLIFuMfs/9Fgf6hz6iH8WDc4I5xH/+1ZvZ6QcE1+Dd+J/4ZXkjBvgXuK8wTwD/TPTswZE2AdDSctFp0x+wv1MigpPThRaaTv71XQI2joZMAoK2P1ozQtiKV3L6Udi5MvSvD2fTltgIG3WjKE8WT1OjMJuQQRCk0e2hH8RSDX6qkWXunjEzZOAJ9khsPDj//YOkw1cTr1RGC7ohmDsV10RxAC2L9OBC6cfMm3W9uYVe3gsJCGnb4k9AK4AZqA9a0x/s4fAUrCLAFqIOTfvTIzx2LS6hVjm715UepRhuxzl+mXTenQXr2Yqq3teBjDFW8cKzzYpuLXqlLvXwpPDmO9OfQdx/mhbX+w23+D1WO0e7iCTJlAaTVFc2P9qHz+Ii++yiPftAdWjoWbe4txYHhKJk4miPGkgCAFnoCqzonx8qeG6ChQvVSkBzFdTN2sIHIZrUxVQBLVijhdrlaT4Ba7cS4Khl1mSZAOpl0h/xGV39LQXDp882FYfMe4uH6jcUjtLNkMiW8LcD5tjOb3uy20b0xfGrGvrcRTbmxYJpeqBinhVYXmdSfUsWdQ2ThF1vsYf3VDQYffaJOhejPOOZMOiC5pvAzvPJmrY0kr+AsgA4zW4m0oKPph+IFneMV5wxIhwbn6Pygle4XWD7v9Fnpa52hw8TRFg6ufqt6hJCSSu3SOm4meGogWEN4MMEV902ZqG3CRLecZvbgkHNPsxl9BB9jcbQhAlhAX7SNm0O65sGKXmJz07qCKVpkdZM1y8dRibjvtC+LJj3EY1U7RZUwdxgLQvNPDYYW90fdulwXe9jE/TJR0ZKW7lEGaKkFHVhIKdAqfScmGqB1kFb7KdYIJ51ISzq8oaN0a8c28X3TWfQXd4uof1o+IERoFX7TyCYe12e3TBeRCfzHPVa6O5bN3CzmYspjCEtpAISX57k46wqiDacD/sVZBh/9bvUILctz0Y97bPw7AG44xzuMB8JFcM9DOyUWD+0rmaBNRVMM3okoN0ey6e9b7eQMEQLuBxEf/U7NCG0vilOWVKUhhLSgAdBCdEGc4BwJPNV+EtRuLxF7JV3azEhL+uuvvx60HJNFb8gtOKyg7zzKYzohXIErG/SZVyUgChHjbxs30dF+K10etgQP96T9geW8PH+a9pZMEnIY/r/mgiBdAFpmf8kE/erixwEfLeNmeqfXSggWCaehjfsstroJh4t7yyYoT+3UVKKBwOXv002FhC+IcAV+3a/Wy0dcRfXgqgDSck2wSJJMR8TAFw0IJoODFrobTb+imus5XDljQTr0miZ3G0UKrxb6CSrhY8sSH+ACEaiuSVPQgwMZskE/wHLumjIx8CITiyvgggcPiA9XjtKTJZOyMp6gF246s1lHe8hlDNIguUYvu+MtzXNz28mY9X/pyKejfdawh7WY748vG44/LF8FgEZfxM3g7wIHLd2/6QDQkaz1OYyzcQ1dEyCttgseLGn5kgyomH1n6Bh/80FeWIsTPXsqBQp5sD6vDFvo5GAO89MjbgNZsogQFQnLHplKqmyeiFSMP4ee35cWxWggAkWSrHLJYaEvNCOMPfQa4zebi6boo9Uj8fctwtAQzScIJEHpDv7DCN5ob2/nEO7u7h5yjIxwUElN9RK6e+8+zSsrI1+WgTo6H3DgxpqVK6ivf4CV63Y+sZ2n0uf1Ul9/P7W0tpHX56Xa6mpauGAB/w5BKm3t7ayWN6+0hLLN2axUB/e7e/eb2W2vFBGBS2tZgQ5qdo137rDKHVz+2tra+b71K5ZTV3cPB7oIocbCOiLIpLCoiEWUUBdh4Wh73do1HPgiFPhD37p1i1atWsW+3pgDRFpmssZGova6JkBabU5aayANv+kvthQQJDPDFfDBv7lkhLbGy5VGsVvAFXdPGQmay4IlZM4iKsv2EGiYdCjwz/6LpiLqmgzP/VuRQHf5MOGrJa6i4N0DUN69exeHdl+5cpXDuaH0hpDmVavqqenefRYwghYNovIazpylJUsWkTHLSNdu3ORovjUr6+lmYyNdu36T/vvLv0Cnzpwlizmblq9YRidOnmK1uK2bN9HtO3fJZDLTgsoKunjpCi2onE/Ll9WxsFKWgRi0IZgE/Q6EdUPeExGGlRXldPnyVapdWsOAjqhGiCOtW7uWzl+4yMEpiCDES6S3r4/lU6EzsnPHDmpra2PBJYSGI1gGEqu5eTZasngJRxdC6a6jo5MWL64ip3OMamqWUHd3LzU1NcU19XPxYk2AdOIt6dRY0OINhUS1n2tGoMhsAX1xPdALf7psiCVN9RJ5BvBy+VJrAd0YCf8CxCHmocoxer8aiWYVgDR6DmCG7sUPf/gjgjgQuH0o4kGrAnoXCECBJQ3ZzqMnGqg6ANI9vX20ecN6MmQZqPPBAwbpX375F1j+02LNYev5vSPHaN2a1ZSbl8uWtiEri5ZWV9OtxkbW28jPy2NQB8+0qn4Fza+YTw8ePaKqhQv4RSG2aDdsWMdRhY8edtH69Wtp2DFCDx8+ZP0OWMsH9u+l6zduskW+YsUyqq2ppZa2NvYLhEY0wBsaHpBa3bVrB73zznscmYg2EcIt6FRDw0NQBIy8snoNYQbSDqSVqODNtKRTD9DCZH/tQR79tCf8ISLqMj9dN0T5ZoVoMEf3M74C/q0jj04MhE6LJUwNPFaQSSbfFMfXgdjdTvC6CDP3sG4B0v39fVRXt4yOHDlCTuco7djxBGtfQMMCuhqlxcX03rHjDNL5+XYWSjp34SItWbyYRYYEkL5w6RIZjSa2bCGwBMrBYsmh9oAaJLoE6xzACDrj9Jlz3Lv6FctoQeUC6uru5hdHQ8OpGcEtAGlE8mYZDHT/fjPrhSCARh6kl3O/UM/n888lxtTf38/SpWKQhsAUIiZB8cCah0CTDtLRP6xpB9JKwsIfg7R2ABpLA6vvc82FhLRUkcpq+zR7fMQFKpFuQkTQ6pBTiQOoISIPVM3Rvhy6PmIhHAY+UTxFGwqm+DP67qiZczqiHuo73QZ6szuXjAYfvbRAJT2MEGMAB/5Wj43eeJgX8aAQc/jRGgetjCdtWYz+0FBpg7AQeGSICSG0e9u2LUx3dAXojq2bNrLVC5Bev24dXbl6nW43NtKO7dtoVATSx040sJ7Gls0bWTwJEYkb16+jK9eus2VcUlxMtxvv0EroLi+qoluNoDuyaPWqerpz5y7zzJA5hXUOLhnylsiUMn9+Oa1auZKV7m7eusVUSyiQhpEEPZDm5hamQAD67W3tDMD4nRikoZeNLwWAfV1dLWec0UFawUMpqZLBIK0tgBbmg1jAvgAAIABJREFUHbzpp6ApEcaPV6i7rmCaOepEAvWPemwMdvDSwCEivD0sRh+7zP3SwlH2s379QT6BpIF/8aaiaQ6+MRt8dLI/h77SbqdfXzJCe0omSfALR/ThX69KnDKZoNT3VrctohAUdgFcB/eXqqB7HeOHzQc+8Dzz0jgQBFcNC7Pz4aOgyt3yuqUMrmVlpZxuCtwwW8DLl9G0y8V88sF9e/lnHp+XBvoHmIdGqDdU4aoWVPLqQCoUOh0A6eolS2jYMcwHgqAp7jbdYw+beeXzqK7Wr843PjHOoAkrF1lbLl+5ym1CkQ90BdTo0N9169YwvwwtaBRQHKiD30Ft79pV/0sCh6Vr165inhuh6KA/kC0GNA84atAisMD1Et0MZChIfyO6WUhybXh7fK0zL6wngtClLUVT9JFFzoQBNSzlSY+B7jiz6Uutdnq+fJzeVz7OinYA7H9uz6fjAzn0wYpxWmmfZq+PvIAOdipAGt4j33uUS2/22GRzL0qXcg/8uxc5CYehcZcoQRpWJDwbNm/eTG/+8C1WbOMmAopyghocFOH476wsh3x+/hvh58K/hRyD+DlLhgbcaHCN8Dvh57CEQXecPXueeW2fqL7QLlTthPr4O0AeVrrwe/xfuIeggCdWnEPf+OeStvFS4HEG+od/C2MQjy3utZhDDeggnYLFhsrcW925EQWA0DVTIAIQ0X6JtKgbnWb2kPiZ+WMEsSShIEPLP7fnkcVItN4+Tc+UjzNQ47lONkgjtBycPnIWyiXHlS4luP2PLxsKvlRiXuoowVkAOqS/AifbeOcudXR2MkDLNRXLN1+4a5bVLWVLGeL8sbStdJ4S2bbSPsyFejpIp2iVYcF+obmAkG5LSdlYMEX/rWqUyhKg8YH7hwJpt9dAZ4csHAreMWmkRTkeDrpBqLcA0r+22ElPlk5Qz6SRPn2vkHMFqk13gIpB5CZAWonWdYkZPPQwB9PEXWIAaQGozdnZ7KomB9Cxglyk66DhzJrO03Fkm1EwaZH6oaAJvYqCGdAESKvvJ61tukNYF+hLfPZeQcQwZqE+Eqb+ZvVIQpK/hgJpcOgQKwII/839Qno4YaKPLRumlfnTdG7QQl9sLaAnSyc5R+CtETN9oaWAaiFetGxYwfZTVmXYZaB/6bBz0I0SvCzJ9tD/WOyktXaVQErJTWWGIlzGKnaS38cDcEquVVJH2ezL10p0+/H0LdOu1UE6xSvaMWGiL7faCf9XUnJNXvp5hGmXyodpK2lDrk4okIaiHDw4EEEInWZQLp+qH6SSbC/rgHzmXiFHKhaYvDTuxdEi0a8vdtKOYnWSGdwfNdNr7fn0cFLZ/EBx7zfUDAiKAaDFl0gBOl5wi3R9pN/Huj/E1yXjHmr0M1Pa0EE6xSuJB7ozSqAGT72jaIoOLRhVTWAfnhn/9TCP1hdOzYh47J400g97bCy2BABEdvA1IgsVlvWbPVYacRtZxhTW667iybgzsuDs7O1eGx8QhsuuIl4+9O+lhX6dEfxdlRJlM0J1gd4Q/i24VccKcNFcF03dWOYo0e3H0qdMvkYHaY2sLoAaEpuwSpUW0B+/VOWk+jwXu80lqqBlcNM4LIQPtLQAUAXNDPDR8RS01TNlZB3um04zeRXkWsT94Inya0uc6qQji3EI4QA6njlRCopK68XTF1ybrPvE289MuV4HaY2spGBRf/5+AfVG0J8WdxmC/hBB+rnKMbaq2ZsqTQuCYS4M5dD3unJDSqrKDQ0vhl9e6KR9ZepQLHyPKIFabYCOdhmjrR/LFknGPWLpV6Zfk3YgrSwsPD0ODuU2Fw7qvtxmp+axyFGJ4uuLzB46UDbJB3yFJmR5Tp+tC0+Xq45s+kmPjaBTHXATjjgADLHU4qGXF4yyup1qRQWAjnf6lV6vtJ4ac5PMe6nR30xpI+1AWllYePqCNDYWDuQQRHLVocybQdiMeIjmWTz04vwx2lwwTbZ4dCqSsMMBxrec2fTTXiuPNdoCHWxEPyIFmaolCpCWs6DjBTOl1yutp9bcJPt+avU73dvRBEirr4KX3iCNTeX2En3rYR6912+VzUEYaeNBTe+FijFaXzBN4K61VKAECNnWt3uthKSxsRRom4DiqLSqODYgrnDCp6BTUoBWcEnEKkqBMN6DyIgdkVRQ2q9o29XrR54BHaQjz1HKagAELg1Z6NuP8iJqJYfqJKfFypumzYXTHNaN1FipeOBG3QZqGs2myw4L3Rwx06ArS/GhoHhsOCD84Pwx9jKxqn1YKnXFCLPyqQRo8ZdTMjZnKvZLMsaVLvfQBEjP1WAWJZsElEDXlJG+3plPTaPmiPkEQ7UJPeX5OR5Cfj8o1i2yeRiwExVqjrRhoG3Asd8csdDdURP7OguJbZWMXVpnfo6bfnb+GLsIwm9btRIFOOOeagN0tEOJtn6885Ts+8Xb30y7XgfpNFlReD6802fjHIThMmErGQ4eOniCIAch8g9C46Iyx0OI1AOYQ4zIZMAfX8gDSCFdFgJcQM0gVBs0xqMJEz2YMHJwzsNJI/VOmYJ5D5X0Ta4OPFhA20BTBDy0qiXFFEc0ABhNXbXmKBX3VKvvmdKODtJptpJ9sKof5LEOtNoFwShFZi/lGb2szQH96FDqcYikG3Vn0aSHyOkxksNloDF3VrSeaxGHgJfHzy/0h3jjxZGwouCwcK5Z0JjrRE55wtYywxrWQToNFxRW7G1nNn37Ya5i3Y90G2aeycvUxu6SSfW5Z7nJiADSqQToVAFlqu6bbns10f3VQTrRM5zA9nEYd24oh47151DbuFl1KzaBXQ/ZNOgMHHI+WTrOXilJCc7RKECnEiRTee9U7Dst31MJSEMSt6KigofR0NBAhw8f5uzwSISMxMCQrh0cHKRXX32V3njjDU4QIVdknZsOHTpEugtefFsEwSDQfT45kEOt46aYXPbi60H8V+MQE5obEGYqsyByUgH/EO9tFfDRalrQ0QBfNHXjnQbp9am8t9pjyYT2lIA0UqGVl5cnDqR17w51ttKIK4u1P77fbaO2cRONR8hMrs5dY28FIkjQx95fOklbiiaZD096CfMumIsArfPQSd+BEW+oCZDWLemI6xRVBUDdo0kTB4wg3Bqub/AO8SkUK4rqZlFWhqcGZE5xEAg1vWV5rrgV86Lsgr96kiiOaK3SaOvHNPYIF2mhD4kYV7q2qYN0uq6cwn7jkLFz0kTXHdl005lNLaNmmvAm9zGEch5c/ZCtG650dVDti1MtT+HwQ1dTANKoEg/pEsssx3JN3HMhaiDV91dzLJnSlg7SmbKSCseBYJJHk0ZqGTNT+7iJ2idM1DtlpBEF2cuV3AJufBU5Hj70g6bGYpubamyu5HhoKOmgUCcCzZFMgNYKMGqlH9Es41yoqwmQ1jnp1Gw1aEDDz3nKZyDw2YPTRhb3BzUC0J72GAjSRQhSCSR/5o4i1NwSCHSB+l6+yUeFZg8VZnup2OzhpLWwlFNuLctNaxI46FjALpZr1N41WuiD2mPKhPZ0kM6EVUzwGFwSegQh2UnxvkjEuBJoQccCcrFck4hp0Uo/EjG2lLYp+LRJfdvkfN1k/d+IdJBO6QrqN0/qDOgAHXK6dZBO6k6M6maaAGnduyOqNdMrxzIDIXyi1XCzixXgYr0uluGHu0Yr/VB7XCltL4RVzH0SJjyU0SD5vQ7SKV1J/eZJmwGZB0INgBY/c0rHoiVQ1FJflM5f2tYTA3ckEBftV02AtH5wmLbbLn06LgFpNQA6VoCL9Tq1J1sr/VB7XJpqT8pJh+OidU5aU0undyZZM5AACzpWcIv1ukROlRb7lMjxJrVtqeUs3Dyc870MUOuWdFJXTb9Z0mcgBEjH4gcdK6DFel2i50qr/Ur0uDXTvkIPD02AtH5wqJltk1kdURGgY+GeY70mGYugA3SCZlk8seLDaiV8dIhrdZBO0FrpzaZ4BlQE6FgBLdbrEj1zWu1XosetevvhDv+Em4k9NaReHVK+WvxW1w8OVV8uvUGtzYDMQWEyKQ6tWtE6QCd4o8pZzHLgHIqflrlet6QTvGZ68ymYARUAOh4wi+faRM6W2HBL5H3mbNtydAUmQ7wf5bw9hDpSMA9MpA7Sc3ZHZfDARQ+FYD1Ho2YXD8jGc20yVkTr/UvGHCTkHlJaQ9hw0gkXeGopMMtZ1gFA1wRI637SCdk2c7NRHaBDrrsO0Al8JMJRGmIAllsEaTSshPK4cf06/dVffWZW53fu3En19fWErCx6ZpYErq3etIozkCKAThcaQQdplfZauAWXenQouaXY6paRL0i5Jf3SSy/RK6+8QrW1tdTZ2cmJEk+cOEFWq5XsdjutX7+eSkpKCIkW8bYoLi6mc+fO0WuvvUYdHR2yU/D117+hZGr0Opk0A3ECNKYiVhCL9bpkTn869DGZ86HKveQ8N0JZzaHoDylnLWxErXl36H7SqmyZud1IYFMnm4OOB9yTsWA6OKs4y1KXOyWTK+agxV1R8vNAHZ3uUHEN9aZSNAMxArQaNIWS5zRFs8K31Xr/Ujk3Ye8t50onndBQQBvNoMIdMAbaUZPu+NSnPkXf/va3aWhoSLaX0vcQVzp06BDplnQ0q6rXnTUDvsdeTpHyjasBzOkEfjpIx/G8SIE6jqZiujQA4DduXqe/+kyKDw51kI5pCfWLRBY0JkMWoCWmQbygFe/1yVy0dOprMucl5L1C0RlqWMzRDlB0gKimJY0zvzfeeCN6S1p3wYt2BfX6PANSC1r2Wy3wzR8A9FiBSy0LPFkrF+s4k9U/Td5HvMhSYJZzk1NjEOFeAIIlfUN3wVNjqvU2kj0DUQB08BDeF+BopT6tEfquA3SyF1cD9wsF2JFANZq3YyjXO8n+1IQlrdMdGtiU6dSFUAAd4nN11nMj44saavjRPHNamcJ07HPK5y7UpKWY6sDJrya8O3SQTvkWTZ8OyAG0tPewmOUeOrmTdGmYbqCtdAW6dO13yjdgqP2SrAmVBsGI9qUmQFrnpFO+RdOnAwGQZn/oCA8Q/1qOW8TP5U7uRSBukD40Qlsanql0o2U0M5WhvDhSYUWL96yWOGndktbMdtV2RxQAdNxAJfDW4pkIdSCpsdlKltGnsWHH3p1Q4Bx7i9FfGeqAUmQU6Jx09NOqX5GKGVAA0IKBHFX3JA+JLMhHwWFHdW8VK+sArXAypcAsfD3FtHkU3jOWaroLXiyzpl+TshlQANDxglSQGpFa0KFoDo1Z1/GOP2Vrm8gby62R9C0cKuIvkf1S0raoXzonrWTC9DqpmwEFAK2GERQS5EIcLAbjrcWWWOpmSQ//Vjr3Wn6bhaA+NAHSOietdIfNsXpJAGhF4CyddukncoqBWsu4o6kdqwUOOtKEyBxY6yAdadL036dsBnwB8POGQKF4wSmm6+VcpVIwQzH1PQX9TOkt4z5FTmnvg4I0SrQ7IOVcUVHBHW5oaKDDhw+Tx+Mhh8NBzc3NZLFYaHBwkKWgYwoLj8aSLioqovPnz+t60ineP4m+fTiAjhegVDeoUmBJxzsHiV6/lLYv5aLTabJk3P50Szqlu0m/udwMAKDD+UHH+8zFez33OZQPbZI8QVQZQ6ZvPzlPDq1PnA7Smb4r0398ibKgE/LlK/UMCAfcKi6N1nFGxaEqayqUp00mTJSPSBN+0nrEobK9mPG1RBa0lEGI93mL9/qo5j4J1nRSxxPV4FNUWTwhqYoUjHfoIfqtCbpDB+l4VzcDrk8gQGN2kgpqCTpcTOoY0mFLiT+PxF814aL40mFcAp0W2LiaAOloDg71RLTpssui62coHloNYFKjjehGI+KspVa10JkYDhtTMo6oB56CCzJ8YjQB0rolnYKNraFbSgFazWdOzbZimjI5C08H6JimMiiKJX3Rif+d8gWPbWiyVwX2ic5JqzinelPRz4CcBR3vcxbv9dGPIswVKniBaGo8qk6OTGNyAJxpVIbSOQzsnZRb0i+99BInoq2pqaHOzk52tj5x4gRZrVay2+20fv16KikpIThrV1ZWkk53KF1h7dfjZw9ctOFxIlk1+OO0ADWZyDJ26xOKyGMhLcaj9naTc5+T2xxSDxu1+5GK9iQUmZJgFmBjeXk59zYhwSw63ZGKnZDaewqudgJAqwVEarWTlNlRcMCYVuOJZdLCuc+F4vNjuU8aX8N0R6qzhesgncY7KIauSy1o8SF9DM3NuCStQE2OmxZNBiceyIQiBWK5fwe+qmYIV0k3Rrq61sWzhlrxk9a9O+JZxfS6Vo7iiBdY471eEzMoBqDA33lcmQLUYhpHPK5Qh35S6kcTi5TgTsi9hHSQTvCk683PmgE+KBRx0PECbLzXa3GJZqTu0mIH4+mTdMEiHazGc690v1ZL3h26JZ3uu0lZ/8UAHS+4ZqrXFWYyZgs6FL+rbHnUryWmK+aiZazGjKajJa2r4Kmx8slvQwBote4cL8ir1Y9EtBMcm9T1TEwZSL0akk2LyAFwJi9KIhZark0Zd8OUu+AdOnSIXfBqa2sVueDpIJ2s3aLefdiTQ+JmF0/rmYoFM8Yl56InTFqqAVpu8TJ1UeLZqPFcK3rpaiKYJRqQ1v2k41n55F8r7DW1DL1MxoKQYwtxoDQjAk/qrhZuqSO5vYW6VnxdJi9E8h8T/x31g8NUzfzcva/YkyPeWZgLmBD3GGU+lWd5h4jJfOmiyB3qBUnyECs4F93i4t3MSq7XkiWtRxwqWbH0q6MGQMcNWmkybXGPU/qZEgqIpaet4Sx0wbKLBNJpMsdp1U3Jeup0R1qtXvp0Nl6aQ3wulT6jjq2ncYN0OK5azg1GSo2o1oHYxq9fFX4GNHFwqEccZtY2VeugcC5gR0LGqFMQ6f9AaYnugHeHDtLpv6fExpwah4QJAS8NTvNc+mLQ4PRrt0uirx1N0B06SGt3r0TTs3gpjrlGf86VF1E0e2jO15Xx0tFBes7vCnUmQAdo5fOoW8/K52pO1hTTVVqJONQt6fTeivEA9FwDLN16Tu+9npTeS6zptLOk9YjDpGyTqG6CPRUPDz2XgGsujTWqTaRX9s+A9NA3HS1pHaS1tZvjAei5Clhzddza2rka7o0WLWk9LFzDGyZM1+KhOebaIaEwjTpAp+deT3qvteaCp4N00rdA3DeMFaDnGgc9V19GcW+wudqADG+Ydpy0LrCU+t0bK0DPVcDSrefU79m06EGIgx0dpNNi9bTTSfE+iuawcC4D1Vweu3Z2bpr1RGt0h+6Clz4bKFYrei4D1Vwee/rs7BT2VHioxFygDtIpXJA0vnW0AD1XwWku8u5pvK1T33UZtztxp3S6I/VLlBY9iBag5yr/LB63rnOUFltbO52UWtSBnikB6fnz51NFRQVf0dDQQIcPHyaPx0MOh4Oam5vJYrHQ4OAgvfrqq/TGG2/Q0NCQ7LgFA2PGL6NNn5XKg8O5+tDpAB3dc6xb0tHNl15bZga0RnfoLnja3aY6QMe2NnOV6olttvSrZsyA5EReiSVdWVlJ5eXluiU9F7dSNCCtAxPn25VNVTcX944+ZgUzEIGPRgs6SIvmUQmdoaSOgqVJiyrRAPRc56Dn0r5Ii82bbp2UhIKLu6+DtMjyEX9lzHWrUAlAy2VmSrdnQ63+6nOh1kzOsXbEh4UYuh5xGN0GkM5fdFend22MXUmwylx/mUlXWZ+P9N73Ket9mIdNE5Z0KoNZQn1liF1R5hLPqDSiUAcj/+OsW9Cxw5rB4yHj2DjZ2lrJ2t5J5uFBnlFflpHcBXaaqqig8aoqchUVki87O/YbpcOVOkiHXiUxSMv6CAYunSugpITmEGZzrsxJpGdcn4dIMzTz9wavj0zDw5TX2Ei2tjbKHhomg9tN5PE8rmg0ki8ri7w5OTRWW0OODRsYrMmQgbMdAYTmrCWt5FNevLWklnV02zI9ausAHf06zaWvrOhnZ/YVxrExyr3fTLaWVrL09JBxYoJgUYcsBgO5bTaaWFRFo6tW0sSiRQzeGVMUAJEmQDqRftIhgnhiXuMMfI/zXCgB6Ewde7SbQe6FrXt3RJhFn49yHj2i/Fu3ydbcQsapKb/1rLD4LBYar1pIw1u20OSCSoVXpVm1EICdsSAtfmgUvKwUraZU/yRTQEspQOtA9HibzIUvK0UPhcJKZoeD7FeuUP6dJjKOjiq8amY1r9VKjg3ryLFuHXlyc2NqQ7MXzTVO+muvfyO4FuF45mgXLFMfTKUgHe18ZWJ98UEhxpcpL+qErpXXS7nNzVR85hxl9/bGdauJJYtpePMmGl+yJK52NHOxAmtSE5a02t4dYpBO1GJkysMZDqDTiW/lT2efjyhw4KT2ukvnYi67Z0Y7t1lTU2S/dp0KL1xkDjqeMl1cTCPr1pJjw3qiTOCmFXzmawKkE8FJKxh7PHuFr013oI5kQWt1fABk8Jvk9fI6ZLndZBodJXduHk1VlJM7Pz/utZVrINSXlE4DhZ9u4/gEFVy+zH+ypl1xrY3XYiFn/Qoa3L2L8Pe0LqH8fyWDykiQToYlLcyjVoEs0uaNBNBafgkZpqao+MJFMvf3s2dAlstFxtExmli8iEbWrqGpgNBMpDmI5feZei4Ry1wovcYw7aKCGzeo8MIFXqe4SlYWjdUtpf79+8idKbx0BItSEyCdTnRHOlEAoR6GSAErmn/xeDyU19xC+ddvkO3Bg6CXACwsx8YNNDl/flw4EOlizc9PpAGk4Pe2lhYqPn2WLN3dcd99bGkt9R88QO68vLjbSlkDCq1o9E8TIK023ZEsSzpdH9ZQVnS6jSe36R6VNJyi7EFEqhE5V9bT8MYNHKmmZtGjCuOfzeyBASo8c5bym+4FaapYWvWZjDS6fDkN7H2SPFZrLE2k/hoFh4XiTuogHeOSpeuDG+mgMMbpSMll1o4OKj16jCx9/Xx/R+BAabq0VNX+pNvLS9XBq9QYzhEKrl6lgkuXyeSMzQUPXcF5Ayit4a1byGc0qtS7FDaj4PBMEyCdbnQHljQdD4vkADrtAMjnI4PbQwa3i3Lb26no7HnK7g+A9Ib1NLJqJbkKi/gBhtWlJIwYvLbB5SLyeSnL6yOfweAHAJOJvFlZZBCFImMOsxAhhz/8c9HrGt4lWVl8rcHrIfJKfUB8fg8U1DGZGBkQIk0eBHUE2vH5D0P9vxS3L9p1xqy0jLrLvXePii5cJMujrphREVQWKK3R+hUxt6GJCxWAs9BPHaTjXLF0AblwPHRajMHno6zpaTKPjJClu4e5TWtXF5kHh4KcNKwsd2EhTZaWEqxpeHpMFxf5AVFO8wFtTk0xyNvaOyi7r4+MLhd5zWaaLiri6ycrF5An18agyJDp8ZClu5dyHnSwrgQZAiHK/PJwkatsHk2WlVJ2/wBZ+nr9YC/U8frrTM2bR5OLqnjnmZxOsra2+sHaYPCPBQCPu2XhRZMVvN7g9ZLXaKTJykpylRTHuXOTfzl8pAsvX6X8mzdjujlenggNd2zeRFMqfy3F1KF4LkonkH7ppZfolVdeodraWurs7OREiSdOnCCr1Up2u53Wr19PJSUlhESLSBGjJMdhojnpdKQ60tqK9vnIODlJ+bcbqeDKFTIPO8hVXMyaDpa+PgZaFPjQAmAB5FmTk1zHWV9PI2tXk8dmm/VI4brCS5fJfuMm++9OlpdzuDLEf+DWBxcvHFLBLxfAyMaty0229nYqffsdMo2Pz2gTym1DW7bQeG0t4aCs8Px5MjtGgnUA9O6CfBrauZOcK/yWoHlomErfe4+snQ/4BQCPBQZ/jHligsdhgPWNrzeTkTUsBnfsUJ13jwdvlF6LF5L9+k0qPHs2OCal16KeO9dGw9u2Md0hfIlEc71m6kYB0OizJizpdD045IdWtPJapUDSGqC9PjI7R6jspz8lW8cDnm186vbv2c0yl/PefocsgSi2wR3byblqFeV0dDL4Wvr7GdjGllRT/769LH8pFLjtzfvJTym3uYUt1/79+2l0WR3/uuDqNSq4fIVfDLDepsvKqP/g/iBQow7uOf873+U6AFS8BPqeforGIQCUbWbAzb95iwovXiIzMjMbDDRZPo/69+2jKYn2BESH5r/5QzL39VHf00/TRNVCgtWch5cSONyxMX75IMqu/+mDaXtgZpieprw7d6n0ZANlxRDUMrpsGQ3teIKmS0vixlvMb9bYGO+trKlp8uTk0PS8ecnjucVMWDq44KUjSEv9ZaWAHfcuUqmBdD8ohKVZdPYc2W/d4hkBBdH5Sy/z3yHUU3riJMFzAAVylo7168hVYKd8gMGxY5Q1OUUeiPPUVFPv+54JPoSlx46T/foNplDAcwJgp8r8B47m4WEqPn2GLXfBgh2vrqbep58i6EfwWns8tPD118k8MMR/B7DCLWy65DGAsDV98RJZOzqZLoEfd+/TT5Mnf7brWPHx45TfeId6n3uO20LJv3GTik6fIbPTSW67nZyrV9HgjidU2hkpaMbnIyu+Qo6dCJ4jKO2Fq7iIhrZuIefq1Uovka/n8fiFnhrvkq21hV8WWR4vec0mmqqcTwO7diXnKyUKa1q3pONYcq37TKe7PzQO83JbWqj0vWNkGvcHQQxt20oDu3f5QRq/Oz4bpMFD5zx8SKUNpyjnwUOu6y4ooK6f+QBNlZaxwE/V17/BFiqsYOfyZTS4aye5ioqCAAxruvDixaAnwtS8MhrYt58mqhZwHTzcC7/5baZGYJUBgBFgIQZpa2sbW/TQTGaQDgC5cB/x1is5eoxy79+nvvc9QxMLF3K/7DdvUdGZs8xbo/8ja1bR0PbtcezY1F+KdSk50cDrE01xrllFjvXr4wpUAr2FOS64cpWyBwaJ3G7/lzDopMBh8XRJMb9Ip8vnRdM95XXFD6U4hDVMCzpIK5/eYE2tg7PQ0bSmOYgYTAuuXKPi8+f9DxIRdb/wPI0uXxYepEuKmestuniB7NducF3wy/3799LIqlVkbe+gBf/53WCbI+vW0eBVm3TPAAAgAElEQVT2rTPCyW2trVR06RJZ2zr8IG+309C2LYS6KMbxcVoAkHY4GKRh6TlXriR33uOQ9Oy+fs46AktfAOkBCZALa1X207eZQuk7eICmEIzj9TJXXnQWID3KVM3I6tU09ER6gzQOfIsbTvOLS2lB0Mrgnl00VlfHtE8sBaHpeOnmNTWRccTJayZXQG/hLKPnhef4pa2qm18U1rO4b5oA6XRywZNbWC2CdrrTHJhnWJCF5y9Q4ZWrwWnv+uCLfJiHEtKSLikm8LzglYsuXGDPCYA01NMGn9jONEb5j34cbBOHi4M7d5C7sCCoq53T08MWF3hlAaQdmzfS8MaNsiCNgywEV4gfanhqGCcmyeBxhwVp1Jv/X99nt76BA/tpqqxsNkjbAdKrmJNN5wIPGnwd5CGoRWGZrKigwSf30MTCBYpcKuWaxZqDNgOVJWi+hLo9Xqhjy+toYNductvzY76n/FtA4aBF1XSQjn7OgldoEZzRuUyJKARIF52/wGAplO7n3h/0kQ0P0uMcPFF0/jwZwDkCpLdvo8Etmyn/7h0qf/NHwTaRR6/v4H5yifhkRDHar12jwktXgiA9vHkjOUKANFz2nOvWkMuOw0kDP9g53d3Mm8PFL5wlDdql8tv/SUyp4GWBNFFSSzpDQBqHqPB6sd/wv/yUFLxE8QWBr5VYCnhwKPAhj6JB7IcepjHkVOx55mk+y/DFaL3Paj6dLel0PDiULoBWfI3TnYcWzysoBVjDxWfPBX88sGsnDW3fxv8OB9KmEScVXrpEhZev+L0vrFY++IM4DyIVK7/z3aAbGA4ae97/fpqaXxEMEgGYMC996TLfCwCBQ7vRgOuclO6YrJw/k5M2GDhFFK4H/xoOpAHmFd//ATlXraThDevJA02KDAVpqBXaL1+mwouXQ1IOM54tg4GGtmwmx6aNMQn94wWJgCfQK3BnjKYMbt9Gjq1byKtGElypVodCPhr91YQlnc4grRVwFjZfJtAcwljgNQGgKztylKkPFKRQ6vrQz7KfrNS7Y1jw7igpZiu26PRZPnj0mkx84ASeEfwmuO6F3/oWmUdGGQx9xiwa3LWLfZfdAc8L+F8DpKGDjN9PVFWx94arsJD7gUOoBd/4JnPffHCoxLtjEdo4SK7CghlYgRdJ4bnzNLBnD43V1fpBwefjoA+IEvkPDgN0xxPpTXfgMBgptOA9gxddpIJ1xtcF+0ZHKU2KHIr4mrI1tyq6l7Qv8I/HITX7rcdbotTrEN9OEyCd7pw0JlQLYJ1JVjRvUp+PkHYJBz4ASwMiqC0W6n32GRpfvISBuPTIUQ5oQUEgycj6tQxyEF8qhmfE6BhnmYaFCvc8hGQDVEtOnvS74E1N+8EfGT+2bGYwRh1baxsVXLzEgSvuvFxybNrE4cgC5ww/64Vf+zqZhv0Hh+BN+555in2qhQJPAnxm5zx8xG1OLFpIvU89PcNfG3w0+HH4fA/s2U2wyIXoSD9InyF8FbB3BzjpeA8OcQALH2F4Nrjd7IKIlxg+7zmUniMkE7ibvT72sChpaOBo0UgFNBVAGu6H6KPSYoagE9avuWVW0JHSNvDidmxcr44lzftZ6Z1n1tNBOrZ5m3FVAre04t5lHEAHRg4gyR4coKJzF5g2AOhOzq/gPHeUZaCic+f97lTwk16/lsZravjhz7vbxMEscMeDhQyFPHFePNAZ4LtxgCUA1fjSWq4HkEfQBX7nyTZzBCEAGh4eOITMGvdnvIYCH0c7BoJZWFOibikDqmlkhF8s6Ac+8QF88BbAi2J06VLy2PPJ0tXNHh04SAOdAq8VjxWRkT5+IVnb2tkbAfdAsAxeJKPwIMm1zXgZKNokCIGfmOCDMwhSAfgxbuPkBHmys8mbYyWvJZtD4EENYa4AkIjqZE5WReCGd03x6dP+l1eE4rFZ+VAXnjNKuGHsF0Rv5jU2Ut69exwhGktB9Cr86qcrymPXSYnDetacJZ3udEeqIw0zFaCFjQpLFWCGPHmIJkS4tDvfzjQEPmlNY/7P5qnyeQQ/V1ilqAOfZdAQYzU1fp5XUmCJ269eZ0scFAhetji8AzDgZQCBJADjeHUNTc/zB7oIWWGKzpxjDxJx8eTl0siaNTSxuIr9swuu32AwDK4PwsLt+TS8aRP7VZe+c4SsnR3+MPfSEpoGDRIAQ4A0DhQNiMxDiLjLRT6jgaZK59HkwgXsqaIUONFnvDRsbe1k6eqinO4eniPyuinL7eF59GWZyJttJq81h0EaB6Bem41D7fHSAXh7cyzkzrFyirJ4CgSW8HLFekYq6IsfpOvDWtLYI1gPvMjzb94ma2cnBxnFUmCxg48eWb9OPSta6EgM1rQmLOl0BWktWNBY+3A8NANLLDtVg9cAbADKALXsgX7KedTNlAeLEgW0OyBeBOtnuqiQRXgA5rC4QxWj00mWgUG2uuHzDJc5WJS4Fjw2PD7wb/ELI7unl6PWAOZBoISF7XIxqCFsOXtoiPDJLRZYApCgr3gRQPN60b/+G1v9oErGl9WxRcveB7ygfiU+ACdc+CAqBesd18Oy733f08pA2uejnK4uyrt1m78MosoxaDCwBQ/hKlehndUFIVyFFw0sbYRSs99ylLkG4Teej5yHONSNUNA+eOFQdAe7OY6PB0SyOim36W7sUqh4QRoM5KxfTgP79jG1pvRFGGkcQdnMdAXpdOakUw2AcwWgZz0E0MZoamLeWeA2YcVCUxogGC1wQH4UDzz+wBODD+/itBjDPrg+H1X9x3+QyTFCfQcP0tjyZWEDJxAYA5/tvLt3aQIh6s88FREXYIHj0BEujIhejEUvQ3wTHOIxYBcU0NT8cnIVFLJaoBdWNiiTAK8dCdjwdYGXRsmpUxHHgBfV4K4dHMgjhORjXH4f9An+QoDVnHu/hSw9yEQeAwoGeoGXMeu07NsbV2RjyEHF2DXdko64TSJXSBVQZzrNEWnm8XD6Dw4f60mDq45VgCeZ6wgvh6p/+3eaLimlvmefiSya5PXxV0PJe0fIk59P3S++ENHKY+XAGzeo4PLVoHdMpDmN5vcAUNBLbGEXF/EXDGglT46VPJZs/2EkrGwRn83UVVc3e86AN1ZSwNXjBQwZWubrp6Z4zUGbWB89ZFnYmIvBwF8DOG+AT7SzfiVNl8Uv4DSjPzGCs9CGDtIxr66fRkglHx0uaCWV/YpjSpVdyjrQ05QX8J4QBJbGli6lkTWr/Up0CgT/xa6qyZSfBVDBK2TBN79JA/v30ljtUkXcJ6zu4lOnyTTioK6f+3D4kGWfjw8doaKXE4fIvrIF8dcCJ++y2Why4UJylYHSKWe6hL1HoJXt9ZFp1En5t29T/rUbLAurpODAENQTzhh8Pq//8LO/nxDqHVcBQFuymW6CV9D4kurESKDONZAuKiqi8+fP02uvvUYdHX5dBWlJtJ60+H7JtL7E953LVjRADnwmIgKNE/CuCOgw+Hw0XVZKw5s301j1kpgeuGSsJx9yOUfJfucODa1f5z8QU+A9AU8FS083e7Mg8CWcpjKogJJjx5keQSabZBdY2fA5h/wnwBVAjYNQUBL4IuDMNqks4NutVj6EHdz5BH/RJKTECdDokxJLGnr7FYHcng0NDXT48GHyeDzkcDioubmZLBYLDQ4Osl7/G2+8QUOQz5UpsjE2hw4domgODrUE0sl4oENtnEwKWon24cCpPSL5zIODfpoA6aggejQ1yT7LY9XVrL2sxGUL907lOkY7dqX14cVRcvwkWR/4Nbj1MnMGfGYTJ7RF9KoQoJTQOYoDrJWANBKilJeX8xBSDtJayMySaks60mFhpgKP2g9RJoKzMEc5nQ+o5GQDe6HoZeYMwL1wdGW9P9Q8kRnH4wBmcY81AdLp6N2RKj56LtMcaoGN3CddpgE2vEFKjh3j3I16eTwD8PxB1OZYbW3UHkBRzaM0kCUKrQ7pfVIO0shxCLqjpqYmbXIcpspSDQfQqXppRLVxNVo50wAa0wyfbUQywm1PiUaGRpdG1W7hgBBRqWPL/v/2zgNIrupK/2dy0ARN1owSEkESyhmQEEEISRhwAgy21/Z6be/Wlte1dtXG2uS1/+Utl8Ous413HTBgYwMWmKCEUAAlgnLOcWakiZImh3/9zuvX6u7p9Dq+nn63SgVSv3Dvffd997zvnPOdWyylmEfUiRhZ0dw76SBtlZO2E92RyJc7lAVtLqRE9imixWvDk4blnKF70tqqRQ9K9u2zrABnw8cUVZeoL0lVm67x48KKpInqZpxsvrCe1lOEwG0LkE5FuiPR1nQokB6WQBP1m+L/Auny1YGDFaAuPHpM1QCJrIg0VTpOjyIhl0X5EP65feZ0GcjNS8g9o8ipGdI/B6QjfGSJBMVQAJ3oDSPCKUvMaa7Ua54PYV/+Mg9tD9Jk1JEBiYwqMcYW0669JnpgUEWUyMok9I308tzGRq1yntnTnZTwvMQsBOMuhAK2oo44Y5pRHi2MUMeY9S9Cy9n3/g5IR/BE7AbQgUCaFx2lMdKBVQEuQ/Tl5KWnjp6vNoEmG7S3C1VJaKol0d8n2VeuSW/5SOmqq9NML5xSiO1oGjD8Z0+PZPb0Sl9JkWpXIN6Td6lRBrNzVN9BC5X096vYELKh3TWjNOssq7tDBnPyZEDlMcVQmKN/OTnSVV2tOhYAi6Zp5+Ro37lh5w3jZSAbZbbrDw9BJOrnkdhCjDDnoMFMKSoSIUjxNt8ZVOm0gneOq3+ZGSrdmdnZJf0F+apPkdnbp/ogiCwZY8gQGeiX7A6unSFUDzdD/HSeL1yQzKvXDEBlPIgWZWQa4YGZJHIMaAKOacnCj1Kuy7ORnMF4KW6bfaVdgwN7i4qlp6ZK05VRpYu0cV/mJbOjU3La25WnJmU8p71NMrp63Gp+CtwkC/VdT5NXbRQ2DVedyUj7kOjzWDNUdaFiDs80pvUKAw3GdBjGCKC5jQPSEa6cRAB1OBa0CdD+MgyRuBy5a5eMOHDILVye2ddLYq1QCqpz/HjNCDMbyQZFBw9J8aHDqjnMIs8c6NfyU80L52tcKUpqKJhl9PQYwJdhAByAfWXSJK0/iLQodQkRQgLoDelNI0uwZcE8LSiq9zl8SDJ6+twvj4LA4IB01Y2W1rmzFdAMbY5mGczMEvoOWDUuXSrEuQKcHFNw6pSMOHlKdTAAdjSoMzu6dCNhU0CHuYMipllZiuvZLS1SuXGTgtRglpENl0lh0v4+7duVKZMV0HC6FVy4qPOgx5CAgXb06DqhQowpQg+IkVhTdOiIkO5N3wZzcg1hJ8COZJsBrOM+lSBFvKl1/lxN9DAb8p3oLKPGx32gKQBSPs/Ryrg6+Ra5esskVamLurm0L1SqlKw/NiiV9DQ0MVQbo7dPlfd4zqwj/vB3NjL6mNMG0F+zNX3Cc7+ClktVVUSJTZbn2fOFjSKaw7GkLc/80BMSAdD6qeZx62Abc6D+mLKaCM8DYp6Nl57MPCw6s6GWVr7lLa+wLYAOPea22bM0cwwrr2T/AS3mikXGC43mMLoHbTNmqG5Gdmen6ihTvkolMRkL6mLTpknr7JmqLJfbeEmKTpxQsMZ6N6s3K6hOnar6zQAEFbsptdRXkK+C/CjAsRlgqQKYhWfOKkCShUcfUMFTwZ3jJxTkoAs6xo9TuUt+o2GRjzh6TIWHKK+ktEJGhnSNGyetc2fpJkF0BFKaHJPj0qs2r4WORMeEG64LMA0MqNJcya7dOnckRwDkWNF8MdAf5onzseja5s7W1HX9uhkcVKlUiqRCRVy9+Ua1/EnlHnHipM6NVoYZM0ba5s1VCz7uzVUYQFX7sKBd4lNY1wrY6FK3t2tVGgrLsqGYlXPi3rcwb9BfOEIaHlgu3XV1iXMUxhCYPYdpC0vaSsZhsqM7EgXQniAdzpdTsH4hYF+9dp2RlYcF7BKpb1m4QNqn3qpWNjQDFnTZtm2S1dUjGX29aqlCXzR8YKUb4OgXFivXMzV7ARXq0CGEwzlci02hAmvVJXgPtXL+Y49p2rbZ1Fo9cFAtVgXLwUEtLYXiWevcOWrNAl4AH+p2126cKL3l5W5ekWtXvrlRAZlCAFi3UDJQGWQkmnrFiOegv9w6Z7b73tyras1aKT54SK1HqASyz9D+YD7UQj9zRrUyAE8a/9501xI9xl/Doi/ful37ouWecnK0VBRj4B59I0aoaH/TksXXdaN7enQM9IM0aoTmu2prFbhL331fig4d0r7Ap5IK3rx4UZgwFefDSG3v6tLNkY2bGoKI7asUqg1oETJOqeDjWeghzjPiHdHha2VFcXMHpC1OXqJAOpysQroeTn+0TuCbG6WntEQK4KgBahEN6G9afIdSCAXnEEvfp5yzVkNBCxmQrq6W+gcf0KoibnC91qEgTYkpPuEBRj7fr958s57Ly4rgfcGJE/rpznX6i4rl7BMf04oknk2Lzb5PLcHdWuYI3hCh/vYZM7Sfxfv3qxUJyPpystAq1WvXq8A+FEXLwoWqyoZVB/BXUMAWgCss1MoeTXcv0Vubc1a5fr2U7DugFAW0D4VmVVw+J0eBmdA1tC90vuCmCwrk0rKlGmfrr5GKDaizablB+sAB/TfoA4CWunlmIV2uwYY2atVLajmjMX1p2X36NUKfStFc3rHToD3y83WT4vdgmh0Wl3PMDscfwNcTtA1rJ9lRJGykbKgxqU8YzizFierg1g5Ih/MAPI4JBxQtXnLI4eHSHOaJofoEpQDlQQ0/OGoNxerrU9C5fBfFT2/SUk/wzR3jxqoVV3z4iIIramb1D6z0kv/Egq1at94F0v1q+bUumCdXb7xRRfnLdr4juc0tGj2glUkUpEfI+cceU47YtxF5UL59u4aJwXlq2aaSEuktLlI6hvqCnsL77s2iq0vLXFFmitqAbDqALdEMRUeOSdn27QqwiPPDp19aeq/XpsYYsHQVpAvypfmOO9Razb5y1V3leyAn2zWWHgOk77tXrkG3+GmEulGPkRJeV7C2tZjsfuXV1ZIuKpIrM6brZuBu/f2q9YwlqiA+fZr0FRUr/06dRigjnUOlbcbLpfvvS6x1aGExM49KEb37nuQ1XkoqUEOZNd+9JL5p34HmJpxPXwvz6oC0hckKBYYWLhX00HCt6LBB+tBhqdy0SS58+MPqnNKyTq7q23DNKMYpQPb2Kf9cvGevFB89Gj5Ij66Tlnlz1SLHKs5rbFD5zcJzZ6Xw2PGQIM04qEdHKatClA1dn8uAP1Y85ZsCNT6vqZSiov3KnfarYwthocIzp/XvAPfVyZPk0r33eFnSXiBNLb3FixXoAe7CkyeNorCSIaXvv2+AfQiQBpD5IgDosdzhtUOCNHfo75e8C/WS1dWhjkW+TrCwiczhawUeGJA2CtkuUz1pOze0oot379aKN/gNktGQS21YuUKryMQ97M4zcYXBpjtIJ0sFz64AzZoI1Tc+2SvXvSHnP/lxtRoBJ2gPwBAnF5YmAIQeM38v37rVCFEL15KGnrh1ilp8AGPbrFnSVVMjlRs2yoiTJ8MCaZxRVHdGgpRoEdY5/HPzbbdJx00TjTJNPg0gA9ShO6iBmNnbI31FJRoGl3OlXa05QKIPS3ryJLl8770BQbqX2oN33C4ZPb1SeOKEaiLDsRcfPCjUM1QePwRIj9y2XZ2hLXPnapSLiu6HsKT52si72KCWNE44rd84olAG8/OV+yfckQ3CsKTHyqX7AOmh9RqTAYQB79nfr0V+S3ftcjuOE90/oo0aHvyAdI0e7fcrLOb9iUPondlHW1jSqZBxGAoIY/HQY01zmH2CK6xc/4YKxXeXl0nlpi1Ssmevgppu/EReTL1VaQWAj0rO8Mphg3R1tX6CIxXaOWa0NC1apDX+4K2xBkPRHUQRYOFDXQCs9EFjojMytLhs4733aFy3l0U0OCglB/bLyB3vqPMKIKbAK9EfJLEUHTsu5du3SmZnt3LSRLM0uUDanJeqtetVgJ6NC869u6ZKcppapIcU4gXzNc4buqGUWnyhQHpgUCrXrdMqIS133K6x3BRGhcpAQyMQ3ZF/+oxUv/GGJpvAx7fMny8dN9+o1Ai+BMBOQxBTCaRFJLelWapfWy259Q3uyJ1YvCNWrgG1hEPb059i5fywjo2x1ezvnrYAabtHd9gRoMOxoM0HPuLoUalZu04ufPBh5Y9JvKha94bh4MGaLi2V5ttvU6cZFrYnSENh1H/gAemtKHevH+Kpq9yOQ0O8nYKp7TNnSuvsWconA1ZV69apQ9IA6SI59/hjQ6gLdTRSPXrrVrXir95yi0aNYFWbGXcdY0dL4/IVymubDeuy1uVwA2Q1zI7ojtpapQ8oulq1YYMmbyhIT5mstes8o6ToX8n+g0Zssyvmm1qDbbNm6qaQ3daq/HrJrr36DWs4Du+Ta7fcbFjk/X3qUGTzwOqtWrtG467pB+cD0jg+ifjgHobjcLpqSLg3itVr3c5JNoeG5cuNCJiMDOG5lb+9TS1sYq8Z46X7lwnhZUoJJTJ7LizE8jhocFCLDhAx5FtV3eqlIj0efwLPgpBJTTyK13zFGaiTDtKpooIXb6COlxXNAsciq33pZbn4oYc11phWvWatOnkyu7rl6s03qTPLiPI4p44uvPSAKxEH9Q99QIHXbHySA3Ajjp80CrdmZcmVSbcIIX3EQNOolF31xgYNn+M6cIPnnnhcwdqzYTmXU5B0UDREDgs0/9w5qdy02V32iU9XnJ5sJO4+XLsmdS/80Qjd6+/XhIXLd98lnePHaZ9wfFa++aY6Igl90/C1JXd6lTujPmLx3n3KHdOIKmm+c7FGqxhjaJZyKAxXLT5AuvH+ZdJx8036OxEZWVfaZSAvX2kRqnlTabpt/nzd+KBwCDEk9px7KEjPmSkt8xe4xzHqpZcNByzOyxGFUv/gg/qJTiIMX0Blb281Im1ycrSYAWFlCjh2B2kRpXrUiXjpUqQ4G/V5bHiNy+83sk7jBdL0Mo5AnXSQTgUVPLsBtFpxFpZv+Za3pXzbNrUqAEJADyDkU5x0asLX4GxJYx5x4rhUbH5LgYG7ACwND6xQADMbiSjKa1+8aPDapaUK0ISdaRsYVOchdEJ+gxFjTLvw2COaxKFtcFABHM1j7nX57rs1soFSUiSxlOzdp/0gykEvmZenYX7NCxcamYYDA1L9+mrdgJQaAWTHjZOOG8apo41EEPhcvVVujnRXVCjP3FlXpyDLMdWr10jh8RPuKITm2xZqEs2AKwtTk0ze3qqJL9qH3Fxp89gsale9rNmOACwNbv/ykiVybcpk3bhyWlo0wYWYbfN8jdBYcb87nLBi82Z1mNIfWnd1jWGpQwGdOK7RMgAA1+stLZGu8eM1qUjnKp7VzC2sr0CHsvkQdw/llczWOW6sGiE8/5i3OHLRZl8dkA7w1KyAYLQP3qoVzf3C6R9WMincZTt3urtINAcxxwCrpgCjLaEJKN0aYVG+batkt1/1GhKOuMv33q0OQeW3N202okM8PPeqNDZrplImWMdlW9+W/AZvCwrnX9OSOxWEsGIJ+XODEzzw/HlybeJETU6peOttzWTzbVjiFx9+SLlqYpmJWsm/WD+kL8qRX7uqm5A2nKAjR0rDAys1dnbUyy8p/+wZzwtlc2XqVN1s0NEofY+EmBPecwE3PHGC1D/0oIbblW3f6ZYBBeChfIjVBpgAKMIDPTUvmEuqajfdeadufGTuVa1ZI/lnz3v1BeufmHLV2mhrc/cBvQ8Eg9rYEONpGUa7qF1fcCTy2KE6DF9YJh0Wg6EZl/DUYhjulrSdHYfhgGE0D90qQFtRcMPCKz5yVLJbW2Qgv1C1FohTpipyH/yumRkGSHd3a2pzwfnz0o/uBFYatOcgIW3XpGvsGLl6003KF0OFaGIJAkJqIhpiPHxawgkDPIWnz+oaNrhA4zCogW6XNauZfj2GzoUJ9hQFhbYAdLmPRnS4rUV0JQYk6+oVTXRRjnxgQDeE4gP7NUUZSqG3uFiTTUgIKTxxSh2SWm26ulojLuB9Ndll7z79d1XKc3Uws6tTOXPGCuedf+asOldNecsMGdDNDCceKfU4OHEKwhl319Vq2jsbARYunHzBmdN6DHSI8TmMcFGfUYfxphu1T/w/5xftO6CCTtyXOGnKO9HX/LNnpejoccno6dZoFxKGumtHRSW2FM16tXIuXykYCXYAaZ5Jxw3jpX3WTK1/GbMNLo7gbCtL2q4gbTeANh+alX4B1OqAy8x0/1eFkXzlL1V0B3lMMgQzvUx14/wsBVTAWK3PjAy1wN19Ghi8rgCnokw4FDNUAe76Ma7rZGe5sh6v/461qc47+qkxz4aehtcnA5sGfcnNcfcf5TxS2LVfg4MywJcB4J6ZJRm9pLf36SUGsrJFXOepJgXOQr2+7xiQCswyuuw613ucRtwv1AcNEEacCfEm7mtSEKpFolW6fRx8uvENGMe6noH2R7MaBwyrOyNDBnJyZTA7S5+JGYVj3teOGYf+wBvdE9VVuQx1lvymXzFVlfrFRxSQp7hYWL3zVTFLAEDTL1vQHQ5Ih+93sALQYS28NDnImbcEP2iN7tikDlU7le9ig9OvyXHjlNrqqa4Kb2ISRG3464wD0n5mJVEvtNXMQrqaqL6Ft3JT4yhnzhL/nEhsql69WhONkq3jMWT0hIQWFKjkwLWbb5RO6L9wE4Q8swsdS7pASkpKZNasWVJRUSG1tbVSV1cniVLBi/eL7QZo30+oMN6nePctjC6kzCHOXCXnURUdMNT/0HCxa4Ny0oiZujrpHD1aukfXqUM9KF+dIGD2nLOUs6QTlRYez5fb/ZwJrYrgRhGcYtf3JGH9cuYsYVMtWe3tKr+q0TsuxcVo765+ATh8LQxhFJGIVcOP0EfFoIpyVX3srqpWGoQIm4CAnYDQO3N8KQfSibCk4/lCewF0BPxFPPsWq0Vvx+tYiYqxY/9TqU8l7+/S2HB/IZRWx0HpMqJaeseHHc4AACAASURBVMpGqrMVcMYZjFKhFhug8ESMGmBNQlFPWbk6GMkaJQKHXAGcuPFMWAk2BFuAtN3SwuMJhNFY0fHsV4zWua0u4wBz4h9H3oWLqhOTh+QAcfhRNKNIwhR18uHsw+mnIE29RmpaXr6sYlhI78Y69dxwMJZpqTN0vK9N9pGnjZ0hH3KGbAHSdojuMAEwAorY/yT7uZBjRYdcj3E5wNnc4jKtQy5K0s3It7epXofqmkTRsGpRVmyfM0eTg/xWfe/t09h+gJqU/FhY7v66TJboxUc+GsVoojvVAWlXxISn0zbiKfXcXX2QwWvjdbjoiKc43BMdKzrcmYrNcdAOiGJ5aqFEc2UiLygz1j16dPD0dwoc9/RI0ZEjUrR3n4p1xbqhW3P6C58zLptALtochwPSHk80KovL3+ePxwVdCWfu5+wvlk4TIHxE0s0kFNNZokkf2UaFa02CGHAljeBXoeKzS1IThwfxqWThcQ1SoTWDL1gqsfkp2dWl2YD0UStl5+YOLeapFaV7DVU5El1cSSv6OcoYSCxxCQFpH1yJKmTc0TTTz09CDcfyJwMtC/rN/ckMdCWPeL6AmnyDxeZyKGmolya75KoaHVrNZto51bupvhIy02ygX7K6ug2HlybYZKvCn97ft7/MvyvhxXx/+a8+do9sTk38ySL9niSh4KuMOdXxu/RAkEslicjf+GMNRpFeT2tV7t6j0Rzm8430Wjp1WZlGlZxpU8OuQkMyEDUpKzZuVpncWDYF6c9/zniwCaQ5HJD2eYoxB2jz+hkezxUL2v0WD11GWn+wq9PrB8CMhQ9wKCAMDEjH2DGqJgcXxyeeZqb190tOG5Wls7S6SFZPtxQcPyE57Vc0hbhjTJ301NRoiJFm5Pk0AE15vvoGFUfKaW1XJTbSnClGi1ZG38iRBrhqGrnxUgAmXF8dK5Ihmf19KlwPuMIlZvb0SsHpkzKQXyAD2TmaMs6GQYquZ81CQDG7rU3F+/PrGzR1WzPEysukt7JSBZJI2fYEK9KNVURJATBDxwo4otxHlfP8M2ckF/2PjEzpLi/XlPXe6kp3mrc34Bv9zr3UJHkN9arix1wjj9pbOlJTsXtLSrxU/LTg7olTIn09muFoPlvNEmSj4tlnGBmQAwX50ltUpKDjL9PNcIZd0WfKmNQhliHSV1IqXdVV0lM7SjWmQ4F8LMEpnGvRZ3TAy956OyYAzfioiIPGSn9JiVdWazj9KTx2Qio3btS5jJYTN+/nBulwOhCHYxxLOtoEkWA7qw9Au62tADvC6N+/oPoa19ugVvfWNGmsZKqMFBdL052GbjJFStHmAODUgtVafQVaCy//cqNkIyDksugARBwgWChU5PYCqN4+KTh3VitWI/ZPA2QBoWwX4CL12Hz7QvV481tWJ7oVW7XMFBZ8BlYmViJp5ZmZGnd6ecmdqqlRvXaNZHf1yKBqLw9qBRiEluirfiH09WsFF2oxqs4DFnR2loojAfp4+LkeIu6MzUynJoKA2oxmKTCt+j2iUKvCYI3qWFzj55zuUTXSvGChdE2c4J2uTuHdhgYpPnLMqDBOmjdj7OpUqVMVZ6qulCtTpgi188zNhftSzDb/3AXJZNygKs88K8s4pp+K2samyxj6RpaplOnVyRS7RTPEaEb5rAtSsv+Abg48T+aXDZtyWmyUqBeiDeJ5XhzwIOxLajo+hYL37pWKLVs0jT/aZkraXr53qXTeMC5ilT8KOYzcuj1mFrUD0o89JsmM7ojagg72CWTBimaBV2zeIl2javTFJH46q7tHqtavN2gMykmNLFWQRSmOT/Dc1jYp2bNHSvbuVctWN4HsbOnPzzM+Ewf61SI29ZL5XQt03rZQ40IVIPr6DN3iHTtUWhM5x9a5c1TSkzjXqg1vutN6ycqiTiCFVgE9FbU/fFiK9+6X3OZmdwUO1N2a0GWurVXA4SVGjhMLsm3ebLl6o1GmCzCG1ig9cFBK33lXsq+0S8fEG7VwQG95mdZdrNi0xajxB2VQUCAXHn5IukbXGdZ8Z6daceXbdwjFcXX8AHxenlqug4ODBtBDsUBdZGSqZXzh0Y9qWJdxwqAKRqEbnVd/UfqKS1SuFDW/3MZGKd+yRQou1Bv0DXKpc+eoCp0pDEUBBKxI5EyzXHKjFL3lfACb4gP00bTqmIPGB1YYIj+u+7MxVa9eJ5lXr0jL4kXSceNEKTxyVKVkDclYJEyrjWK/kydHi4XRn6/zelV1sCs2vOm1viK9OOuW0Leme5Zockm0+iSFx45JxSaoj9br1FOEnXNAOskgrUAV4cMLyk+5wHuIyl2Qm/GiU7nb3QYHZfwvf6XloWj8BvhBP5gNr3b521uVJqBhabfctlA1oqEPqCyC8LzZAPDG5culY8IEpSjQY8YiLTx9WoP3kTFFYJ8GwOIM4vpmozxWw0MPGoH+LpBB0rN01x635YKSXducOdI+faoCOQUHsltapf5DH3QVd70+RMZMiSi89PQd3V+0kmkUlC2j7uE7716///hxcuHDHzKsLFdFlFGvviqEfvHVQJxr28wZanXyfKi4Tc1Gz6QKQLbprjuNe1DAYM1aVcyD31YZ0JkzBElQrfBy6LBUbNrkrtUHyFIdBRU79zM4ckTQ7GajojF/7TNn6EaUc7nJKBxw6JD+BtDzfMw55gtp1CuvSsHJkypMTzXwnspKpbHUEbdnr25+Wl1m0iRpWmoU001m06rgx45L1foNQ+i5SPpllgajBmWwosNWr81XUdnb24x3I4rkFwekkwjSEYOzuVoCOQtd/67ZhOb/m+cEuSkVQK5OmWIcOTCon8rjnv2tAhwN4AXEPGu2wQsDopSponVXV2mVZKqssDCxosc+/ax+RpsNgKC6Nw42rPei/QfUCiTUyQB4Vx8GBxV4al/8o+S0Xtc0hi+8NnGCcss0XloqRAO2gJ72o6pS+0r1EjzvDVjAVMfwaPDVNWvW6EbBpzNcJOd4WZnnL0jN66u9wqsuPPqIdI42rC0sTcT/4dIBaax3rtE5wbBUoSRGbt+h/TMb/bjw8ccV6Kluji40GxrXI6KASt/m2FBwK9m9S4+jadXuMaO9QrKK9x2Qsu3blNqhtc2bI20zZ+pz4rrQUqW79+hvgHzDyuXSOWGC/p35GvXCi5Lf0Chd1dVyafky49lR2WTvPn22jEHpqokTtHwXzy1ZjQ2DDbFq9Zqo6QS+eqjY00rBiOmughExHhjaIRSooIJPpM0B6SSBdNQhWmF4eYdY0YpogZcKnCy1+PSwgUHJ7O6SMc/81v0y4O2mMgmB/WYbAtKVlfoiKyXgalT/QJzebIBw8+I7FFyp6I0VTcNBpSB503VrHk4WusIEGY7TT/65c7xKalHjD4uVT3RjABnSn5urfb28dKl01Y4aMnB0o7FizfJKHX4qaFCgFaAqdlmiXISvCeQmAS5AFCEfE6SVO2cMN040utHbK0VHjqmwvin0g9P1zGc+pefXvPKawat3d0t/Xq60LFqkVIUJ0uhHY5FVrV6tz0SBpbRUzv3ZJ9xOzOJ9+1Q32QRpSnXpNXLzlGuHN4eyoto3XwnQRe4G3XL+gow4eNDQi548SYFctcD3H1CAz8GJyuYwbow0Ui28pDhSvIn6PN9NK9ILGtbzeGnBzzFq6NqI9Lr+zmPtlO5816hyE0FzQNoPSG/evFny8/PjJrCUNIC2ANJqSXd3ydhnfqtcMe3KtFtdIF12HaRPnzYsaVeJou7KCrm0bJkXSI98732thOIL0tAJcL4I/dPIrmq5/Ta5OukW97GAF+eXv/W2+99asBTneIM0Flb+2XMK5ljONECwc8wYrZHoj2Pkk1l5QxdNwLFqBY8z6jDSsCLVSt++w/1vbDCts2cHBGmqdeMkNToBCJ6TyrXr3fcBBM9+9s8VlOuwYlFqI0olN1eaFi/SLDf3V0Jfn+SfP68bARVr3JXPH/+Y+9OcjWnk9u1ukNYIDooq9PYpd2vULyzS58dGq3y8R4OvBvwAEcLH2BiZ95y2VslublXnqQHSY6Vx2TLpD1exLQJACnaK0j9Hj0rZW1vdazKSWxDWqFXl77pTN6Zo+edQfdCalzgTd7wTUcKLA9KPPSbJyDiMiuqwYEVz6JBEmQA397SkowNpLOnR7rVbdOKE1Ly4yh3pgZXXtOgODfOq3PyWu3IGVq/WKoTPdTU4U6zBUS//yc3r+bOkOTy3oVFKd+2S0r373OcDiACfu/6hxxsFH035K9MCJcwPkCaE0GxEmBQdxRJe6+5/06LbdZPwb0kb10DUXdsg9RYbpXL9Bvc4+cQ+89k/V3Co/cMLuklpEYDMTGledLtcmT7dHSann/dY/GvXKpC6QfqJx91fEr4gzb0JMYROMSqrHNMIloG8XOWbWxbMc/dPHadsbIcOC07InpFl0jWmTjcAvg7YyIj4sQNIs+GUvvOOlL67SwsXRNKYP4oNs866cRD6xp5HctEwzgGo+aKhdqZV6sMBaT8gHW9LmmcaEUiHAc6KCx6LxgRp9/2C0R2HDl333uNB7+6W0U8/G5zuGGJJV6rzyax4TVeoAF73++fdn/stCym4Oksyr17TeoUm3aFOt1kzpXnBAnd1EkCa32v/uOq6JXvbQnWM4egzm2nxFpw5K32FBVJQ36BOQ/Xal5cblbw9LGTOw1lI1XKzYCzWZ7OLnzStK41FPnlSal593b1JXFp6jwq2Y/n60h1Ex2BJuykFBelLLpB2fTHU1sq5jz+ulEzNy6+4ai0axWzbZs806hRWVurfFaTrAel12k+lO8pHyrlPfMJI1hFRisfTkm6bPVtpDSxeSmPBZ484etSoZkMpr5oaaVx5v/SWlGpF7ZE731Ernxj25sVUK691OXVPGL81Nes8Qpdcgu5IkiXty6+HgY1DDqHsWdPtxiaa6HBCvki1WsyePbpphtsckE6CJR0RQPuib4An7A+g/W4Kfjrh6TjECUYI3uhnnnV/psNXYgF7OQ79gfTyZepAM9uIw0ek9k+vKMj1FRRodALFVHHW4TgsIUSsp8dIhJk4UeOwzRA1kxutXrdeL0foX+MDD8i1cWPdDiyAFCul6Nhx6Rg/Tjom3CDFR49Kybvvq/ULMMF31z/8sEZfmI3zal5bLYWupBhC8tqnTdUIEzOCRcP8DhyUyo2b9DQy8M498ZjWQuR4X5AGXNUap+K2dnjQANn16zVRhIZzlKKkNDhfKnqTZEPjC4T6hYjB63PTGOaL6uDEgQtYXpk8SS4tv9+dWMKndNlW6A6DlmolsmXWTA0jzOjukWKN/njLLQJEUkr9ww+qJYnTkxBI5hl5zMYVyzXcjkYYmRG5c8kA6RvG67OzXPYpXDQKcRzPgnBPMgutgJx5WWge6B5ivpPi/IT6OndWnxU1NMNtDkgHsKQLCgzR/5kzZ8ZU9D+eAO2L436pDnNl+OkIOzxFVhUcBgYlu+OajPnNM+4YYLz7TXctkZ6KCvf6KvABaUTML9+1RIuxmq1iy1v6YtHab71V4231GoODUnLwoIKUVtwWkZ6yMlFLcNYMtRoBUvjoke/v0t81wuTOxZr9Zv5ecuCAfq6jw4uFjkWY39CgwKQJJZoWnaXORgDUrANI0ggvPZYmimY0KA9N3CDCJDNTgY84aCxO7f/0aXLpnrtdBW4zhoA0ANa6YIG0zZxuSFv29aljELoEJyB8MaGAJLbQsHQrNmzUrw3NMCwo0PA9IjQIM1RL/vgJVXYzgZSvgq6x13lzxjBy+04338nXCCDNhsGXCCWkyt8CpDt0zii4SwROf3GxVL/2uoYJEoVDwkvLHbfJ1Ztu1izK4v37dW40+zI7W8/DadqfX6DnetaPDBdwojmO+Sk8ftyo5G6xbiFfPUTNsK7Mr5Ro+hLpucbzPC5F+w9KwcWL7vT7QNdjPSk9eNddkd4y6vMiyTh86aWXpK+vT9ra2uT48eOSl5cnzc3N8rWvfU2ee+45aQmQOu837eOxAI7DeIB0vAHaE6Q9AdovLvvpTM3rr6tDjEWMXq6+3FgtWtRVjDjm+fPkyuTJRrJGVpb4grRRFfkGBcue8goFoaoNGyWnpVkTVS4TZ11FarQRxgXPCEjwGYjTivOxYgEpsvxwBtIHLE02CeUSa2q0+Gvh6TMKwoAYiSUAE6F9ON0I+QNcsRLNxoIHZDvHjtVPes3q6+iQkbv3aLiZgpGLDmjV/perlc0nPxl4pJk33b3EK07c15ImBbxzTJ3SIZ3jxmmFcuV8Dx+WvtKRmqjSRhy2WWy2v19533Icf80taiGy0eHkgzIhagWwZKz0B8cq88D5amU3NEjpznc0BNIdflhTI1dvuUmjFphTNjCseYrLEiLZNm+uu2I1hVorNr+lmwENaxPKRr8Smpt0E1KrlWgZMi9vGC+d48cLESSeBXKjRoIwL8B4id/GfxJu0wzUG27QtaNRPgnioQP1D8cs9FLhqZPqNM67dFmTqjwLCVDhnWdFbDqRUsncWCIF6f7+fmltbXVA2nMhBKI6OMbvBuHzj7WrXlJgIQyPNOGRO9+TnKvthjCPWtf90l1dI22zZihQ4jjzBWle5j5So0fVaoYiccRwqd11tbrgiHrw9aYTAw2IFZ46Jbmkkvf16qc698hubVMHI4BDcoqZDWbwe+9L4VnD6cYAic64Mn2a6mQA3qW7dyvIufUmXNQHGYmApYqpK2VxWTckzlG5yYFB3Ug0zri1TYGc/l+ZNEk6x4/zevd8QdoUkyLmm3hjoiSgC+DJ4UHNEDfPi3B9gJoMS0CIv/cWF6tVn9nXr9Y81wO0SShyVwrv7NQkHqxLYr7d3oisTP2aYHw4/bJb22WgoEB6aqo1vptNytRP4dp85WgVk+4uyegbkIG8HI0px1rmd0CE7FGAg6gI/AGsk2ToeJhaHeVvbdV1EqohlgT1hjPWc+5CnRfv30ljJ7opt+my5DVc0g06q6vDkATIy1dQhn7qrButOjDJmGtzDmwB0r7RHTgO42FJBwTLYCsiTGehJSvar2ktmloM8PaMGqVgBWCQFegJ0pwKeCL2w4uuKc0agmc4xchMI0ZYgaR/QDJkUJMkADkNdwpgxcA3Yl3kNl7SxBUN+8rM1M9/FVgaVePFhXN8wQUEobrd9AV8NdZ7X9EITccFfPV+pvKbS1ZSQ/PGjVXL0LSqePnNDYW4YOnrVzW0gcIRWtZIK2T4aI4wXl+QBhgBMmgN3TyyshQwsYoQmAqkJsex1OMjEiS7tVWyurrUUiXWmfsyfigiN1VDRmZ3t+AoJZvRe5wDBhfv0vLgi4GviL6yMkOvxKcxT1jqbIaoDzIvXWNHq1WN05CEIACRsWHVsWF69iPegOZ5fb4e6NPInTuVMzclC/z1gf5319a4rNHRfseeyL77vZcr4Yv1jIVN1Aog3VvM+2WIiSW7pQ1IRzzVYYK052GBgpPCsaatbiRGMss25VQVwCsr5fLSe/QFhw8F6Kyk2nIOmY4qgTqQIQP5SHwOBZaoFi4pugEWPxokgB/3V5BEh8OV2ejvngBG9euvX884rKmRtgXzlapB2U8t68LC8KU+qfrB/d1SodnG+OP8iY4lrpRHPxYzY84ztE16+9zzwQYTbC6ieiYWTlaap75eSt99T79+DJrHXN2Dusmw/kid7xo3Vp28/pQXLdwy9od6xsWG+Y7HvhPhXdEWIO0rsBRrSzqRAM3zNkHa975D+hGgY1b660t3aFr4iuVaUDMdGlZ/DdodF+uNtPDqamlZ5BEnnQ6TkIQxsolmIfB18JDkNpLJZ1ByUD5QBagl8kVjh01lyPQEEu736zVLwuT63NIB6UDPwMLu6mtFD0lecd0jppY0n2nd3SrcU0bRT5duBBYMGXkdY8caoVo2+FyL1zKHZiCsjmxKjQ4hxLCoSPlusiahPOKdzRavsaXEdV30lVEM1gTpAbWidd7tvPYcS9rvEgsY3RFPTtqKVerudYQAbUZ0eJ4eiTUdTp+JayaTjRji3MuXrn9uZmVqGN2VSZPl6tQpSeMuEwEyODqRSc2vr3dLgcLBw0Gj8kc8Mzyw05wZ8DsDFt7zZM6gLSzpeII0kxsO6Hk9BAsPLxAXHQiog1nTVvoJD0iKK6FufFKaDkH9DO3qVmcfccnD2ZLUIgWnTquDx+Q8oTwyOzploLBA41vNxJBkvmTOvW00A4GoDht10bcrtgDpeHHSnqa7FQC0UsfMBGN/cdEGQzd0k/DLTQf2pdl4+dija5aerT267PQiWTNgwQBLVhfTCqTjbUWbIGz+18rz9wIWj784gGPt1XDmy9p8peXRnpaSlZfUJpNlC0s6XnRHRC+whYcYTthdoOfsz5qOqL82WUjJ6oYzZ8ma+RS6ry9I2zSKI9CM2gKk40l3hL2ULICzpwUdiRVt9smvU9FBnbAemTNNYU2Tc5An52jxHbfL5FkB6YyMDNmyZYusWrVKbJ0W/punn7E+vxYfYDRWtGfnPMFG/99Bn6DPzjSCnGmyvsTT9gyL77bd5mlYgvRTTz9jHessPshQDkMrD9oEHAekw581B6TDn6u0PTIFIzn8PSsrIM35WNKo4Nnako43SHvieaCoDisvhhdIO9Z0WFPngHRY05SeB6W4o9D3oQ1LkLZMdyTRivblpx1rOjSuOAAdeo7S/ohhBNS2AOlYR3dYAukIAdqf8zDaF8OhPfzPYMTx7tE+EOf81J0B871OsUgO29IdSQNpiwAdCpgjuNyQZ+IA9dBl6oB06mJlQnvuCczmjWPxUiZ0EENvlt6WdAQP0NNh6DudEVwuOEg7/LTf18OhO5KMGna8/TBxEtrWko51nHRYdEeEiBoMpGO1eTvWdGAUcADajgiZpD4NY2D2nFFbWNIJB+k4ArQvJRLp8gWM3IDkIJNOozMNka6mYX5ehO9zqsyKLUA6oZx0FA/UNzY6GGhEcRv32nEDtYNODkinCqIkop+eFvQwcAyGmjJbgHQqWNL+MgxDYWe0QO3ET3sv31DzHWqxO78PoxnwdRJG+7LZeGrSD6QjfJj+MgzDAY1oaTMHqK+/PeHMt43fNadrsZoB33d4mFvTtgDphNEdEQK0J88cqH5hOOsv0tunuyPRfAcdkA5nlaXBMdFaPik2RbYA6YTRHRGiZCRUR6B1EEkXPMEpXTISzTH70o8p9n453Y3FDKQZKPtOWfqAdCTo6JqtSKmOUOvTs0vBvtiGgHSahTo4FnSolTTMf/cF6WFOb0QD0qktVRohSHuexv/7+is8Lb5EvSrpEJrnAHOiVpNN72MCsyfXaHbVAWmdiUWLFsmUKVOkrq5OamtrZdSoUWILkC4rK5MdO3bIk08+KWfOnPG7woYks8QAoLmRJx/tD0QivE1Eb0k6AHWafTBEtA6G/UmJfKlsOpnpQXdE+KB9T7MTSHsB2DA2O4fx0GwKCUnuli8H6M+STnIXE317W4B0XKM7IgRof2vD3/rxfWBR3M7ysx/u1rQD0JaXxPA4Ic0dhdFw0pwbc9H/j33sY0J0x8SJE+Xs2bPyta99TTZv3iwFBQVSUlIiM2fOlIqKCuVc4F7Ky8tl+/bt4dEdUSKmLx/tSYkFexuivK2lF80LyIYBqnnSjcNgOJaepXOwh9PHmQz3DNjCko5bCF4UaOl7ajhWtOe6iuLWlpfncARqy5PgnJDaM+DrKEwz52Cwhzc8Qfo3ERSi9ZmlQCBt1bpLFFinMlA71nNq42tUvXeojZDTZwuQjjknHSVIxxpYY329kLSL1Z0k5DKJ7wGe3fU0qOJ7V+fqSZ0B31jWeL0kSR1kbG7ugLSfeYz1eom1sRB2mnQKgXUKdTU2b166XiXWL0MazKMD0iFojlivgUg3gIhALKKTYj3i0NdLkW6GHohzROgZCJakEvrstDzCAekEg7Svc9HTKo7Lp77NEdDm3UtLUIj5oB3rOaoptQLSZBwSHffSSy9Jf3+/tLa2yvHjxyUvL0+am5s1eu65556TlpYWv33y66997LHHxE6cdKSWblRPIREn2wwNHWdhIh66De7hAHTUD8EqSBMnvWrVqtiCdMxD8KJwHA5bkGap2AyobdqlqF8q5wJJ/DwdhpNvBaQZfsyTWRxLOsGrygZAbYMuJHjS0+h2npazE+sckwdvC5C2gyU9rC1o36WSQJT0954m8PYxeUmci4SYAV9g5vC0eqHiu0JSDqTDUsGLkO5Im3WVRJRM4q3j+yY5V3eAOU5rIGkgnZ2dLfPmL5BZs2bJfUuXSmVlpXocX375Zdm69W3p6+uLXLvDAWnv5RLoszNGiOl7+bDjuOO0qJ3LJmEG0sbCSfzcRgrSmZmZUlFRKV//+tckOztHrnVck7Vr1qr20aHDh6Tp8uUhg/F6l3NycmT5ipVy48SJMnv2bAXkq1evyqZNm2Tnzh3S0dHhgHQs14NFoA52eKBkMSdzMJYPLIWu5QB0XB9WpCCNITx+/A3yuc99TrKysqSru0vef/992bt3n+zZvUvOnz+fWiA9rNeZr2nrO1gfi9oXbD2jMPzRj3Fdoc7F7TsDw/qlsc+0Jx2kkSidYwNLOi3Wmz/0Ndei6zd/DEhckmzs8w44PQlnBpx453BmKS7HJA2kMcXvXLJEbr11qixetEhwCLa1t8ma1Wtk27Zt0tPTnTC6Iy0A2geM9a9BLOoY0dVxWbTORZM8A2n1wiR5rkUkUpCGk66trZO///u/l+zsLOno7JTNm7fIe++9J/v375PGhobgdAcXqK6pkWXLlsnnP/c5GT16tDQ0NMoPf/gDBWl+j1j036LjMC3WnIm64aiPZdgy7yX5b0u69iAtXhD7PtxIQXpwcFAGBgfl9ddeE3yAbe3t8vMnfy6vvPqK1F+8KJ2dncFB2vzVDsksabcGfQHbz/rMcExp+761ieqZQ3EkaqaD3scKSA9L7Y60Aegg2V8A8qCfiXCA2hbvaOI7kTYvReKnNpI76LWaIAAAFllJREFUWgXpuGh3JFtgKV3XpNtY9gBwvzS1Y1VH8m6l3jnp+iLY/ElZAWmG8tZbb8VeYCmZIJ2u69IfQHuuVc95cSxqm7/FkXTPSeWOZNaSco5VkE66wFKs08LTDaStGsVuP6PVE5OynJ2bWpqBdFv8libHPgdbBemYW9KPPvqo6knfeOONcvbsWRWlRrS6oKAg7tEd6bJGo8VXrzjpaC9mn7WfPj3xt9CD+CjSZ2JSY6RWQTrmlvQjjzyiIH3TTTfJuXPnFKRJDQeki4uLZebMmarrUVtbq3/Ky8tlx44d8uSTT8qZM2f8zvJvLITgDXegjgumxuWiqfHCpGQvh/siT8mHEn6nrYI0+PmnP/1JRf/b29vl6NGjWpmlqanJXZmFii3+mt+9+8Mf/rD867/+q9x8881y4cIFvciGDRuksLBQQXrGjBleIF1RURETkE6H6KK4YmlcLx7+AnaODDIDDjgPi+VhBaQHBgZk48aN8tprrylIo4F08OBBBenLly/Lf/zHf8jzzz8vbW1t4YP0ww8/LP/+7/+uIN3Y2Cj/+Z//KevXr3eD9LRp06SqqsptSQPS77zzjvzsZz+L2pIezms4IRiakJsMi/cs/oMYzos5/rNn6zsEAunFixfLlClTpK6uTvGxpqZGgfmNN96QtWvXCoDd09Mje/fu1WQWQPpf/uVf5I9//KNcuXIlfJBesWKFWs+TJk1ScxyQXr16tYwYMUKKiopk6tSpUl1dLaNGjdLOANIoOf30pz+V06dPO3SHnxlIKHYm9Ga2fpeS07l0+CRMzsza5q6BQPrOO++UyZMnKy7yB5AGlAHoN998U8g4pO3cudMN0v/4j/+octDXrl0LH6Tvuece+cY3vqE3A90BafgUABqg5t8BaHYKE6T37NmjIH3y5MmoQHq4GB+2wElbdMI271X8OjJcFm38ZmjYXTkQSN91111q3Hpa0qR6v/766/L222/rPOTn5yv9gSV96dIl+cpXvqK/d3V1hQ/St99+u3zzm9+UW2+9VXeBr371q2qOw0fDS99yyy3aCdOSxokIx/KTn/xEjh075vdGTz31tJAeGawNl7VuK2y0VWdS+F0dLoszhR+BnboeCKSXLl2qARemAQvjgCY/Ru67776rGEigBX9H0A46+Ytf/KLSIRRV8df8Og6J3vjud7+rtAaiSlAfv/vd7zT8jggPOoH4kgnS8NPHjx+XH/3oR3L48GG/N/rFL36lO0eolurvgi0x0ZadCrUSbPR7qi9KG03lcOnKrl275Fvf+uaQ4SxfvlyQejaxEZCmuhVG7v79+xVPx44dK88884yK/tfX18tf/uVfakaiSYX4XtQvSBMf/cMf/lCjOPBAQn385je/UUsaU/2GG26QcePGKd8CWAPSRIF8//vf1474az/+8U+VLglmTafyu2B7HLR9B23w+vrjkp3YZRs8GPt14b333pXvfOfbQzr24IMPyvjx470MWKzlF154QY4cOaLATOAF+ApgQw9jScNRB2p+lyC7AJEa1DrEcv7e974nv/71ryU3N1f/ANATJkxQ5yEgzX+bm5vlv//7v2X37t1+7/Wd73xXqqqqhx1IpxT2pVRn4/xiutM2fe6TypZCnKfMufz1Gdi+fZt8//vf85oSDFDCl02WAcoDA5bckd///veac8Ix+PygkLGc9+3bp9rSWOaWQBqL9//+7/9k3rx5ykH/7//+r/zqV7/Si0JZcHPC8wBnTw/mt771rYA7wle/+p8yYcJE3T0CtVR7P1IS81Ky03GAB0+QTrWFF4fpcC5pbQa2bNksP/nJj71OwoAlfHnMmDHKMphBFVjQ0MWE24F/SEH/9V//tXLQFKAlTvrAgQPWQJoLAcx33HGHUhR/+MMf9O8EYUN2E3IHX43DkF2DDkGL/Nd//ZdyK/7al7/8FZk1a7aa+6kO0imPcyk/AGsv1JBqNxZPdw53ZsBzBnp7e9TR99RTv/aaGHx2K1eu9LKkwUrYBThoQuzAVuiNj370oxqUsW7dOg3SwKdnyZLmYKxiKrQgnsSFCK8jXASQpjNQIXTADDXh377zne8E9FJ+6lOflnvuuTeo89DOBo3JCw0bfBs2A/FY2nZeQA7ODZsZuHKlXUPmVq36o3tM0BgwC0R3mJgI4wAuIpnx29/+Vnp7exWkv/71r8uiRYvU6H3xxReVn4YKsQzS8CTwK/DTZBNyoVOnTinI4jyECgGkzVATwByK5JVXXvEblH3//cvl8cefUE47WLPjezbsANp8AKkO1F4qUz71IR2H37ABRbsNpKGhQQF606aNXiBNQAUZh56JLOAluh2vvvqq0huA+S9+8Qt1LpKDAmYSlIEBbBmkP/3pT8unPvUpdRIS+0wMNMUSoTW4MZY0NAcgDuVB7B9ZM+Sg+7shHs2//duvKMD7a3YEZ/qZ6jgWcoGn8gA9F40DyiEftXNAbGbgxInj8txzz8m+fXu9QBqMw3j1TGTp7u7WbEMSWQBpmAjC8cBBQvNgLABwRJcsg/T999+v3AkOQgjvn//853ozHImANLHS7BwmQY4XE7OeKBB/qeGA+P/7f98IGIZnRz9OKuOXpeWYKgN10q0tPVbn4PjMAEkpzz33Ozl//jpFAY1BEiC+OlMdFPoD7MR4PXTokAZe4Md7+umnVc8DY/af/umf1HkImFsG6dmzZ8vf/d3fyfTp05VLIboDXgWOBecfuwXpj2aEB/8FnHEwIh7i2xgEER7jxo0P6Dy0ozWdKvgVk+Vot8F6grLZNzsukphMvnORVJgBBJLw0T3//O+9aF0wkUQWQpNNyQwMVyRJAenz58+rFQ0DgcwGVjVa/V/60pf0GK5rGaTJikGdaf78+WqaY97jPCTaA8AtLS1VXWk6Yobh4b0EpCkQ4NvgYj75yT+TJUvu0tjrQJSHHb5a7YZVCV28dhh8MK45oZPh3MyZAe8Z6Oi4ps6+119/zStDEF/bRz7yEQVoE6RNnX1SwJEhhSrmmE9+8pMa2YFF/m//9m9BnYYm5erXNgFICbhesmSJAjNUB7w0ZjqAC+WxcOFCt640HYMKgQhn5/BNceScefPmy2c+8+cK8IGaHQwlO+BUvF+OoIZpsifAoTXi/fid60c4A6dPn1KDdffu68knGK0A8gMPPOD204GHiNGBm2vWrFE2Anz88pe/rLQIoksvvfSSYmowp2FQkOZHLsiNsZaJ9cOSvnjxolrSgDVx1Pxm5qnT0VWrVmngtj9t1KKiYg3crqkZ5Tfz0AHoCFeOxdN8MdjvvCcDqB1wtvgkncMTPQMksWBJNzTUu28NjYGUBpEd+OhMHWlU7Yh2w2LGcsY4JSsbXhp8/PGPf6wGbTCnYUiQ/tCHPiSf+MQnlGeBU8EpCMkN/YGljJAIDkRPDgZd6aeeesqvZCnW9Oc//wWZP39BUMoj0RNvTkQy7puse/rD4CFgnUigtsMOnayH4dw3JWYAHvmZZ56WN95Y76VYB9WxYMEC1eQwsdD00QHCpIVzLhQyIA12oueBwUo6eDCnYUiQhuT+q7/6K+We2RWwksmcMekKaJA5c+a4IzzoGKY7cX9bt271O/Fz586VT3ziz9Th6NmSFU2VSByyy0oMNuaEA7UDznZZFk4/QszAyZMn5NlnnxmSwg01DONAKLIZ2UEOCfHRVLSCjwbI0Zr+whe+oKBMWDOBGcRcB1K/M7sT1E/HDQFpeGmsZ276P//zP8qt0NgdqERgVmlhF4GrRvEJQRF/NwfYv/Slv1VNaj4TfFsi39l0BOhwvhoSRn8k8mE7EOTMQBQzAJb96U8vy+rVr4tnwVioX+iLD3zgA17+OZyE0CKo2wHKGLaf/exnlY9GX5oIkR/84AchqY6QljQ3+sxnPuPuAIpNXBg+hZATyG8sY8x406sJL41+xy9/+UtVxvNtUB5Ll94nDz74kA7KnzUd7wiPdAVnz505nPUad6vaAelwHoNzjA1moL7+ovzqV79UKxp/nNnASEKR8c+BZ0S6mfHRJK2gyQELgejSP//zP6uDEesZ6jhYNRbPIQfFQwCV2L9HH31UuWd4FKgM0sSxpvFY4jgklhqrG6Cmg8T/0QlKavlr1dU1ms04bdp0L2vaM/IqEe9vOoK11THHFagT8ZBt8II7XUjtGcCKJuTutddeHWJ4wgzgMIQZMHNGoDowVDds2KBZhcRAQwsTEw3AExf97W9/WwE8UDWWsEGaA6l8+/jjjysxDmgTA43W9MiRI5XOAKgx4U01PICaTuHVRD3PH+XBJwLx0ljTHO+vxcvRbxWkUnt5efc+Ug2SuAG1A9LDaXkN27FQ0OTnP/+ZnDhxwgtUwTGMVLKzTSbBpHyJcMPqxoomAZD46LvvvlupEqI9EKMjryQUHx2S7uAAdgWiPFDEo0MQ3kiS0kH+QH3gWCQCxLSmAXBC9ggxYSfx17juBz/4Ibn99jvckR7xfmfTGaA9qQ7fXJFw3q6Y89TxftjhDMo5xpmBEDOAEfriiy/Ihg1vDAkrxmFIUe7bbrvNHYqMNU0kHBpGgDt8NNIaf/EXf6GWNpVYiJuGr/akTYJ1IyT9C/d87733qpg1sYDsBPDN7BJ0kvg/grZJI4d3MSmPpqYmDcULVhbm1lunykc+8lH9VDCLAcTLgjZ3JGdVRica5YWt0ex6Dkg7S9HmM4CVC85hRaPB4Wv1YmgiOQoumsETOAjNorNYygAxgRdPPPGE+vDw66HdQSGAYKnglugODqZqON5LgBguGiElKA/kSek43krSx03BJbMIAMeRAMNu5K8RlsIgP/jBDyvpHm9OOhpMsfl6Crt7sZiDmNAfDkiH/cycAxM/AwAoLMCPfvQDpTl8MYzINORGKYUFQIN5/EEjmqxrnIMYsLAP+PQQXkIzGpB+8sknQ8ZGWwZpPJJY08T5IV1K1AaB2HQUCxiQhuogmNvkpukcMdOE7GHiB2rsPHfffY/y06amh/n+hjTzw3h2sQClMG6TUofEak4itqodgE6p9ZJuncXwJAvw+ef/oJrR/px7ULrIkgK+Zta1WSAFWVKsaP5ghD7yyCNqNWM949MjdtpKCwsHAWI6RMA24XZ4NAkvoYQMFcQZFB3C0jZrH7K7AOJ0CnokGEHOIFesWCnLlt0vGZmZquEcDVD7nm9lQtLlWAeo0+VJO+O0OgMYnW++uUF+97vf+sUtAijItiZHxEwBB8NoZBRCCUNzwBRQOIXIDnhqojnIIeH/rbSwQJoLYtpTGgbqg1hAdpp/+Id/UJrCdCBi7hOOBzcNSPMbx33jG98I2jEGzbkPPfRBWXLXXV5C+9EaXbECIyuTmgrHxnJeIqI/on2wqTDJTh9TbgYA6G3btmpmYaB0bb7+Ad4ZM2aoFQ128W+IKZFpzXngHlb0ihUrFOhxIsJv41AMl4s2Jy9skMY5CO8MCQ79AQBTBgYTnh2DG0OME7JnfgIA1AR7b9myRXmaYA0HJUT88uUrZNn9yyUzI8PNUUfzPscSjFJuxfnpcLzmwzJQR/NQh8ODcMZguxloaWnWL//XXntNqGPor2GQEuhARIeZuAJuAe4o2oGB0CMcB82BxQ3ti/VM3PTBgwctjztskOameDGJCWT3oGPsGMT7kTLO75DmgDk7DJ0zj4NAp0wM3HSwXQSghtdZvPhOWbnyASkoLHSr5YXdUdcURBoTbHkGU/SEeIC1A9QpuhicbiuIrl+/Tnbs2O6V9u07NeAexirGKEYoGIcUBhayWX0FK5oEF/JHAGz+DtWBNCkgbrVZwj4DQBcrpYGFTCe5MbsDAAsAE7wNT4M4E05ELG546/379+tOA5AH46cBe46fPn2GAnVtXZ3k5uS4OepQA3TAOdQMRReCF/rq1/0Jemyg3cCxpMOZSueYOM8Ahubhw4fUv3bkyOGgWhowBhig+N7AOACaYAfAmeQ9ABmDlAg4QpahQMA7wpHJQAyUgR1qiJZAGkcgYXY4ELGecSDSsWeffVb/C1AzaEAYByLRHgA5uw+gTnwgnk+APFTjeK6xYOFtMmPGTLWwzVhqf+cGczbGw2oM1f9U+D2eG1rYVrUD1qmwVIZdH8EotPHfffcdlbmgXmEoXMIvR+a1yRJgTBKmhzqoKdxPch++O47BaAUXCeEjgSWUbnSgSbYE0lyEFEd4aQCY2EH+jiYqOtI4AAFSTHp2HTIRAVpAmj8MBG4afdVAsdO+Ha0ZNUqmTp2mO9iECRM1Hd0TrH0H4ER2WHuf4rmBhQRqB6CtPSzn6JjMAIkpR48eUcw6ePCASomGcuZhFcNDI6aEoxCjEZzDAj98+LBiH7w0PDWhylAgNIB548aNQ+RNrQzEMkhjLZNV+PGPf9wdP8iu9Oabb+qugrVtOhGxtOFv2IFwNjIwigZAkTBRoSbGHEh2do5+XkCzTJ4yRUaPHiPlZWWS7ZoI8zgTcHyTYuIJRFYm287HxmuOQgI1k+KAtZ2XRsr3DXyChoB2wGI+cGC/7N69R5qbm8ISOOKrHvoWQxEQBssIsXvvvfc0o5r/x2LG8EQ+A0AHJzFUMWBxRhKiHGmzDNLcCM4FaT7+kNjCLkKGDZ1mMugc/+XzAd6GGGv4aZP2IG2SUBV2MCuNDQCOe/LkKTJt+nSpqa6WkpJSpV1ycnOHOBnjBTxW+pwKx8aT9jDHHzTxxQHpVFgmKdVHDECoV6xb4pahNvbs2S2HDh1U3AlH2IgBA7boEoF1hBYD0DTC6TA4uQf3AoSJajN18sEkNgVojtOnT0c1dxGBNHckiuNv/uZvdBdhIugozkEiODD1AVQGAHHO4ABqrGEGaVZ5QYQpFA8UaHS5uXl6PSYFTyu0SH5+geTl5kh2Tq7eP8eVEckm4rTwZyBesxXUqnaAOvwH5BzpMQOD0t9vcL9Ysvzp6emWa9c65Ny5swrKx4+fEPSgwxU0cn+ZZ2SoT43UbzAMIxNcAedQsjODIEylO+Ki+R2uGlqWiA8wLlzGINBjjRik4YUx/UloIbwEoIajYQD19fVqbXOMGdiNwxHS3eRz0KZ+9dVXNTIkHE3VUOuyuLhE6kbXKXDX1dbpfZhUit+yGwLU5p9Q10rX3/3RRbGei4BA7YB0rKd6mF5vUAYHRS3hwUHAuV9jmi9fblIgJmnk4sULikFRUQwZGWqI3nfffRosAZbAEOzdu1eBF4CmAdAAM1Fv0CLgHv46ZJoJkjCPi+ZhRAzS5k2Jmyb1EbDlMwKw5v9xEuJUBBgBamgRBgv5DoCy05w6dUpWr16t3s9wPz+iGaxzrjMDzgw4MxBqBsAsotcIkMBRCFYRakcUCNgGlQteAdD8d+HChWo9A+JoHIFpULrQHbFoUYM0VirFFYnkwIrGIUgYCpmIdBJnIY2BAeJwygR5owHCTgVAk05p5rMzQQw82k+EWEyOcw1nBpwZGL4z4Pl1bRqJJkBDzxKoAEDzb1jFVJwClzgWCxmmAIcijkIA+sEHH1RLG4VQLPlYGZ5RgzSPkIF88Ytf1BJbfAowGICaAgGQ9iZQwxdBibArMTgyGPk8gMcmTMW3JqIZZwiXFKsBD98l54zMmQFnBkLNAIALPYFx6S/vAmwibJhIDnCNEDosaP5rGo+wBYAyvjAAmuNWrlypocWUxYJyscp/B+v3/wflnMDCxGLrfQAAAABJRU5ErkJggg=="/>
          <p:cNvSpPr>
            <a:spLocks noChangeAspect="1" noChangeArrowheads="1"/>
          </p:cNvSpPr>
          <p:nvPr/>
        </p:nvSpPr>
        <p:spPr bwMode="auto">
          <a:xfrm>
            <a:off x="307976" y="-1744663"/>
            <a:ext cx="2076450" cy="39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6" descr="data:image/png;base64,iVBORw0KGgoAAAANSUhEUgAAAWkAAAKwCAYAAABaoo40AAAAAXNSR0IArs4c6QAAIABJREFUeF7svQd8Hdd153/QeyfB3qskVlG9kLIsWt2SrGY7zjr5J/HaKfuP443tuCTZdXbXJZu4pNiRLFuyI9mWLav3RlGWSHWxiL0CLGBBIQCiA/v5nsEFBoOZ92bmVYBv9IEAvndn5t4zd373d3/3nHOzRGRA0uTIycmR8vJymTVrlsybN08WL14sixYtktmzZ8vkyZOlrKxM8vLyJDc3VyjL0dnZKW1tbfrT2to69MO/Ozo6pKurS7q7u4d+ent7pa+vT/g9MDAg/f39+jtzZCyQsUB6WYB3PCsrS991fnj3zU9BQYHk5+dLYWGhlJaWKjaAHfxtfoqKivQ8877zzoMJR44ckQMHDsjOnTtlx44dsmvXLv33yZMnFRfS7chKB5DGmJMmTZK5c+fK0qVL5fzzz5ezzjpLJk6cKHwHKGPo9vZ2OXXqlDQ3N0tTU5P+nDhxQo4fPy6NjY36b8rwIABvwNmAcnZ2tj5gfvPg+M0PnYCfzJGxQMYC6WMBiJP5gUjx/huw5d8GvA1QgxMlJSVSWVkp1dXVUlNTIxMmTNC/q6qq9DcgDpiDJ+ACBA7s2L17t7z99tvy3nvv6d+AOCQvXY6UgTRGZsSrra1VxnzllVcqOMOaMTgP6PTp08qMAd9Dhw7Jnj17ZO/evVJfXy8NDQ36OQfli4uLhdHVjLQ8CEDYHFzPDsaJAmbnfez3tz907u9WNtL5iapzMjpjELu41cfMdvzawOt+0doa9rxo1/X6Ptr97LM8e5+xn5eIPuO8ZrR6hm1/JLs4v3POeE1fAHAhZD09Pfob3OCH8oAyGDN16lSdnS9YsECmT5+uwA1oA+zgBKTu8OHD8u6778oLL7wgmzZtUrAGf1I9004JSAOqjHQXXHCB3HDDDbJq1Sod9TAWoxsG3r9/v45uW7ZskW3btikoYyyMiuG5BlMdWLHpQPxmtGWkNTIGv81h2HMqWbQdbPx0fHvb/AJUPF8YP3W03y9o+Xid6zUYx9MWybhWtIE7iH39ALnXgJiKvubsC/ybNpj32fzmc1M/+ztt5BHTbrDAgLaRQwF0ZujM1M855xzFHsAbTIHkcb2WlhYF6d/+9rfy+uuvK9tmdm7HkmT0BXOPpII0RgRkL7zwQrnzzjv1NyMahgGYAeP169fLG2+8oVoRnwHEjHj8YETDJjC2+eGh2Kc9nMO/zQ/s2jzAaCO3efjODu48z96JowGpFwv0YgbO8l51cb5IkdhmpGtG63BeL7sbw/Cyi/3FigbMXnYxL639GZnr2s/xsoufOkSyoRezM33SWRfn5/aBxH4tN0B0q0c0u7jd39jMre2RbOY8Lx52sT8/t3v7ITAGtGHN/Jg1J5iwXebkXsymzY+xMaANO0Yy5RwwBZAGrC+99FJZuXKlAjYH38Os77vvPtmwYYNKqmYtK9o7E8/vkwbSgCQLgn/6p38qV111lWrQGBD54sUXX5RXXnlFQRoJA4Oa6QhleDBmSsPoiGExpPkBlO3SRjwNlLlWxgIZC4wtC4AXTocCAJzDEDcwBiwxgA2+QATnzJkjq1evlg9/+MOyfPlyHQhYB3v++efl3nvvlffff1+v7UZQEmWlpIA0evEtt9win/nMZ1RzBrAR6Z999lkdqdCbGaVgvBUVFWpIDjNa8jmAzHfo2Gbhz4sZJcpYY+G6dvY2FuqbiDpmbDDSqn7t4bdcIp5ZvK9pQJTfhn0zM0fKgEXDqM36Fe0GawBswBycQbdGv77uuuvkkksuUeJ48OBB+cUvfiEPPfSQrosl60goSGMERqbPfe5zcsUVV+gKK6D8zDPPKIPG7QW9BxZs3GUMa+YzRjZWa41WZNeSIxnIOW1ylnWbLvs1eKRpmtd9zOduskWkqa79el4aYbQpq/0aibCLXeox93JKHtHs4lVHt2cSSSIKKrXYn4u97n5lqGh9MFI/iyYVOftMNLnBr12cbY6mPSeiz3jZnc+97ucmYTkHlWjvkn2dCpAGsGHJsGiDLZRBQgGswSukkBkzZsjatWtVCoF9/+53v1NWvXHjRv13oo+EgTSMF50HgF6yZIku/AHOLAji5gJ75oHAmo1UYWQOWDNGNP7QfB6tM0V7YfjevgBhRlh7x0i0sTPXPzMtYB+cz0wLuLc6ml3Me89v52K/cwDkDpHWAJz4YXfr429YNouLgC734jPjMQKrRgHARRgvNP4Nq37ggQfkiSeeSLi7XkJAGs8NGvPJT35SpkyZoguBmzdvVva8b98+bZQR9DEuf7PiCusG3HEuNxqSn07Nw7Y7rDMyGqnEfM5vA8z2qZCf62fKZCyQsUBqLGDA1QnYhsDZXW7dFgr91JrzIIaAM7IrQS2waf4NjoAdrHuxpgZYG68QgPyxxx6T//zP/9TzEnXEHaRZELz22mvlox/9qILvm2++qZ4aSBuwZxptgkr4HjmDhk+bNk0BGl9oyntNIwzQGiA20YQmaMW44JnfRo9KptCfqIeVuW7GAhkLWIzZzq4NyzbAzW8whlm6M0LZzX6cDw4R1QwYm6hE/KYN4wa3WAujzMyZM2X+/Pkqf0BI8av+yU9+ooF1icCZuII0TuM33nij6jeMRO+8846CLk7h/ACkGAEDo0EDzEwhcDTHsJTlHKIGnVqnYcSGIRuQNuCcCONkXoiMBTIWGHsWMABuwNoAtR2wnfIHgA7BZDaPZxngDGYx+4dZG62a8ygHZqFVr1ixQkEb77Sf/vSnCtTx1qnjBtKI7Ndff7185CMfGXIGZySioayEMloZP2cWBBmJMAgyBwcAjSBvnzYYDdk4pRuATpVT+djrrpkaZyyQsYDRq400AiCbiGT7ehcEEsBduHChRikys2ctjYC6uro61aghn+APuIU2TTnW3JBAnnrqKfnVr34Vd6COC0gToAJ7vvnmm+XYsWMqVzD6AM7IHHbfRKYHNAoWDbBjJACaKQOgzmEkDcAZYE6FA3mma2cskLHA+LQAmGP0a+POa5g1M3zSVBCRCAAjg+AX/dZbb2lCJmb5JicQ+AXZpAyKAI4Sv/nNb+Txxx9X/IvX7D5mkKaxF110kfzhH/6has6seuLWghcHUwVGJ0YwjMAi4rJly3S6wJSCz2n4k08+qQuK5jALgfFq5PjsaplWZSyQsUCsFrBr24ZxE9dx7rnnKjsmXQVYBc4R28EaG/hm1sIM6eQcJBACYHDPe/XVV7VcPI6YQZoR5Mtf/rICNFMDRHdc7PDQMMI9UgfTCBi0yUxFo2DQDz/8sHzwwQfxaEvmGhkLZCyQsUDMFgC4wSciD5E+DGbBsrdu3Srr1q3TyGhm+bBswBlt2iws4gVyzz336PoaYB7rERNIA8L/8A//oFMA6D3yBOyZhnAYBo33BilITQpBInoA9Pvvv1+DW2JhzGYkNNMWDImRmIbwG/aOkU20ogmMidVwfs/HJrgcMsNAc2fWQMRTRlf3a8FMuXSxAGQL5njZZZepiy1rSqwvJTMlA9InwAjmAJRGVmUmDjlEMjW6sT3RWlAbGucGPNXAETCEtiPtQiqJ+WD9jPcbH2sUAiIUOQ/Q5vMHH3xQU13Egm/K7sPmk0bGuP3221W7IWqQilBppgNE8gCGACcVpgGmkUwdGF1wWcF/GoOGPTBIeVm5jnb8zJs7T6ZOmTLkQWJfFPAXDJO4vNLYhw525OgR+eGPfij1h+ozQB32wWfOS7oFeH94v265+RY555wlQ7nY7RVJ3Nvj3lx7vINZxwK86+rrdJa+c9dO2btvr4Z7hzloM8Ty6quv1kVCg2GwbIAaFcAEwCBt3HrrrQriHJRnwRFShsdHLEcokIYhI3N89rOfHVrsA5Cfe+459eaAYfNvVkABaAR4/qbBgDvO3y+99JJqNkFHGUZtgP6cs8+Rc1eulLlz5g7lkbZHKIYzit0c5m/773BXtZ/FFIlR/zv/9B1lA5ljfFqA/m/kPl52WJ3JdzwWZ1GTJk2WG66/Xi6/bLXOkN2OZIO0Wx0MGVIX3d4eaWttk917dsu7770rWz/YGjg6ELwB68iQZ4AaHANrCNAjnalZSOQ5E8BnGDyzDLJ6kkAuFre8UCBNJT/96U8r4GIU/g3oGm2ZDgqQokHDpBmB+KHS6Dm//OUvVe4I0lnp8OjaF5x3viw5Z4nKFybRf2JecydIm4kHv9luK3yX5GX99j9+W0d6/s4c48cCvKj0f/qm2fnHtI7+bnYEScdtmiI9BTwX7rjtTgWqaEf4NyPalYN/b/yb20+3q8z4zrvvaNrR4yeO+wZOsIf2I9mCZxBO8I1nSL7pp59+WivGehySBxn0zE4yqApk0MPjLewRGKSh80TaoElRSVgyzBAfQbQikxiJvQkBVRpkGnX06FH57ne/q+X9ghMdfs7s2XLRRRfL4kWLZOKEiUO7KYRtdPjznEw73JUY2H7285/JuvXrAoW/h7tb+p6lbBNW5pabhexltuTu2gqPz4ZayHWMfmf2rXRujWb73F7W3Mt8ZmdkQWZ7BqBzc/MkK7dAcotrqLb093XLQFeL9Pdae27yrgQhKal+ildd9RG547bbh6bz0eqTTkBtHySZvTcca5BNmzfJho0bVKr1M2BCCsmGh6yKdxqYBulkNvzII49oClMO5FtckcE+k+sagAYf0a7DHIFA2rjRob2YPcNYqGMlk8byPVo0C4Us3JnGUJbR6Ec/+pEyab95OWDfMOeVK8+VmTNmqHO5P205jCnCnOMlhURm2rz0jz72qDz+5ONnrOQBmJWVluq0EWtlDwL1kM44+DiwsEmcY8+QZk+m4/a5/TP7k3X7XPXMwTqYssYNtKOzU182P0BNnejnRcXFkpNXJKWzz5eBngHp7emVgdIa6WneL/2Ne6W3s3VoD84wvS4V59x440fltltvl9zBDaC96pCO4OxW16bmJiWLb7z5hmrHjU2Rc2/wbFlAZDcp5A9DPpkxsVhJtCFMnb4C3t1xxx2aD0QHhYaGEUpD0OcXCKQNi4bO8zdhkQShkBfaTPOIbWe0YVpgtGiAHC+OH/zgB7qoGK3D8wIvXLBQLrn4ElmxYrlUVlQO7Q4etIGJLx9Nux4N2LT/qaefkocftRYezrSDvqI77gzugIE9jDRgXwzCLvZBORIYm7J2QDfXtQOv+dt5XbeyfNbV3T20OBTtOZmUuwWFRZJXMVmql1wvp+t3SE9/lsjE+dLf0yq9+16R/tajCtJhmVW0eiTi+5tvvkVuvfV2Gd41NPJdxgJYM5Nhdo8E8vqG13XBMRKrhoDiB82PwTeIJBo92jNBLGZHcjASHZtZEx4ouCSTjCnMOpRvkKZTo0cR+g1TBoz57H//7/89JHMwqiBz8D0jDUyaaQIV+853vqOadSQB3by8S5cskbUfXisLFsyX/LyCWOTfRPRXn9d0mna42/LyP/PsM/LQww+dkSANmNFXSktKhqJLnZsGBwFTe9l4gjTX5SVra2/3Jc9BLiAk+YVFUlAzWyoXXSktu96SHrbZLJ8iWbnZIkffFWm34gnCeh347IBxLXbzzR+TW2+9TeWkaAAc36X2uDbD9WIQJRYVX3zpRdm1e5fimdcBrrFhNlGJkFB+jD79wx/+UF1tOZ9ZP1sEwrrx7iC4D7e9MNq0b5BmFEGLBqSNjIHOwuhhvDlMzlUA3JSh4yJx/Mu//EtEBs10t6S0VFYsXyEfu+lmbXxWdpZtjW6sPXr7Yzbd2mLVgPQLL74gD/7mwTH1osbrdVEf1MLCob3kYDSRmLQb8PqRO5zsmPp7yh2DbN7eRsOkIRl+dEvawAwBJp1bXCklsy6QU/W7LYDPzpO8vAHJ72mUrL4OHZzHCkjzDgPSsOn0BWk3idF8Fn2hn2eEu97jTzwuH2z7wFOSRZ5DKUD2ILWFXZ8mIpHcHTxXnu+aNWt0o236KiDN948++qivvuRED1oQ9SAoBH9BVjlh1DCBr33ta7r4QSWQP84++2yVQABYKk9MO1Qfto3fotfB+WWlZXL+eefJrbd8TM/TYyS2OT4Y4k9R6576As4BZkA2bNwo9/7sXpV/zsSDF79iMBBC+1B29kinfa8FvoEBz7JRJQwLpa2uZVtQND62TjbP5/RzdGk/B9dk6sssISs7V7ILKqSrjz06RbJlQIpzOyUvF426Z2gjVD/XTXUZa/u7W+Waa64dei2jsemx9HaautIPiZz+9UO/lvc3ve8ZLQhzPu+88xTvwDpIKYEukNV/+7d/U2mDgR0cQ5tGHkGXJrCF7bdwUw5y+GLSdF5udNNNNynNB5BJzXfXXXcp1edgmxkikABzM7rQaXHNo+KRDjrBeeeukk98/ONSUV4xsmjU3jA2Gfau3bvl+z/4npxMYLLwIB0hFWWZPZnUtW4Lwq7cCJB2emy4OEUqFDvK2tmIvVu5le0fGBjaOCKIbRh87PlqAOucnDzJy8U1L1vrzmISP2PFu4MpPnr0pZdeFgiko766QQwbU9noTNpcnoEZQP3JfT/xlGd5xsgYRF6Cd3ZSumnTJo00hJwywOMFh+zBswakccfDbzrI4Quk0VcQwknkj2sJ4Zjf/va3tTEwBzolPoSG/gPSrHAyYvzzP/+zbN++3bNOebm5ys4/+fFPyISaCe7louJwfFzjghgu1rIsGn397/9WFy6iLaTGeq/M+cm1wJDsUVAwItsaAM1UmJ9YghuS2xqRBQsWyh2336nRxWag8yN7UM/UA7W9xv4sB6DirfZP3/0nOXT4kOtgCjlFmzbZ8mDTLCIih3zve9/T9BiANMoCAS6UAw/Jpvev//qvgZ6/L5CGJbPbNyMHC4EsAH7lK19Rig/AmJ11GVWoLCMLGjZO44B5JMbAIuHtt96mIaee7nWBn3RUVPf3tBJc6gf/+gN59733Ii5UJLgKmcsnyALG28nkLuYdYEHJbOOWoNsm5LJXrLlCbrrpZpk4sVavb2AvmqdH4Nc27rV3Mmj/GjXP6cDBAxp0xqDqJFKAMcrBhz70IXWSMLiHxIHKwCKh2SyAHPu///u/rxIITPs//uM/FMT9kjNfIM1O31B2PDcQxIkYhLabOHXS+uGSAoM2UgcjEfk5SCrkdXDOzTfeJBddeKGOQFGPwE89vcF6/auvyoO/flBOnIwttj+q3TIFUmYBNxfClFUmxI0hW5/85Kdkzeo1Q+9oEDYd+JUNUceRp0RaQAx2cRaL8fhAo3ZzlTXJppA+wD1IKp8hZYF9JHzCb5rIazbkRl3A++PXv/61Olz4nU1FBWkcsm+77TbVo6kIDuAsBDK6oM0wclAJRhLj1cFnpOlD6vDaoBGGccN118tH1q7VJElRj9BPO32BGtnoe//yfX2YY0WfjPqcMgXGlQUWLlwkn/j4J1TyMEd6g3R8zd/W3iY/+o8faWbPzq6RC8i4W5JzGk8PpA4TMs4aG14eGzduVJzkO5j0xRdfrABOKPk3v/lN3zPoqCCN1EGejssvv1z1Z7LcAdLo1Bx8z0gCQBsRnREIx222PPcaLci/ccdtUWQOu71Dg7TXQ4v7BQP3DoAZf+knn35Kp0aZI2OBdLIAROr22+/QpErmfbfXz3DWSG9S+lAkt2VjfwuKuOTd85N7NIOlXaJg7QFp95prrhny8gAH0asJE8fdDh2a2RT4+ed//ufqMYL3xze+8Q11y/PDpqOCNAuGn/rUp1T4xl2MEQIANiHaLPoZjw5D96H00P23337btc8hk7BQeNEFF6rzf8TDuQwfF2xNn4VGthv7+f0/l02bNkt3T+wJwtPpJc/UZWxbYOnSZfLxOz+hi1/OnNF+2DTv+dx5c1SL3bdneOclp1VqJ9VKVXXVsOutiLoo1h+sjxihl1+Qr4AYNp81ZLKpsUl6e0ly5g0sSBa/+vWv5NXfvTrKtx2lAQA2aTBM/nojC6NB44MNmf3617+ua3q883i8Ea0dKXDG2CkiSMOc2RaLRUOkDra6+v73v6+bMjLKAtQEuBhfQUYRI5zffffdnnlUly1dpiBNPg5fR1yA2e1O8b8wHa69rd13+CdsmrDUhx95RPbt3+d7McGX3TKFMhYIaQHe6d/75Kc0dzTeW87Dzku9FhCXLlsiS5ct1VMf+PkDo67Bu8L3/PY6jjUckw2vbRj1PgHMkyZP0hloVKLncvGe7h4hHVd5ZbkcGdxbNRJQ79m7R+69717ht51No9lDYNlCkAVEQ1ipE/mmWURkkOI7mDTrd0ggTzzxhHp5+AloigjSaCn/7b/9N7nqqqt0kfC1116Tb33rW0N5OnC5M1mhTOUwHpsx4rTtRuVp1B/+lz+Q81atUqf/UEf8sXWwGuEvbDocUZOP/vaRQM3CHY9R+plnn9UpVebIWCCVFmCN6NrrrpMr1nxoKCrUrT5ONg1GrDrvXOnu6VFgjQTSgPOSZUuUZRLodqjukLJa/g05rJ1cK9NnTFcplYPr7ds7zMbzcvOksrpSSstK5aKLLwplrqeeeEoz2R08cDDq+cgUD/zyAX1P7fk3TN58dnAxIG0kDzRpwBjmDGjjwow2DXvGQ+6v//qv9btoXh4RQZoFwb/4i79Qf0AuhMxBeLfZMgfRHPc7o0dTSW563333acIRtwNXu89+5jMybeq0qIYZVSA8hga4l38Vjc60+KzFMmfuXCkptXZksDrT3gD3s4oyvaMDvPDii3LsePQHF/gGmRMyFohiAQgW0/dLL7lMbrzxRiktLfOVdVIzCIqotGEA85HfPqr/Nkz6/p8/MEJQ0Hzzy5bIO2+9o6AHyeGHGTr/Pnb0mMZjAPwXXXLRKDZtQBo2be4R9AG/8NwLOkuArRcU5ktLc+SNY4lC/OWDv1Qt2X5ANq+77jqNEzFYCMElepFNAcjXgS5NhCIkl9kzMSb//b//d12QjJa2OSJIk6fjj/7oj5Qt41LHLrgkuKZSANSFF16oLiemYvyNVwdp+7zCwPGJvurKD0ccoSMaOylAbWrgfjNLa5srixYvlrz84V0qerq7hdE5TKYr7ojmT+rEp599Rk4cPy49vb1B+12mfMYCoSyACyzvL3nbb7j+xqFI0EgX4z2ALQMymzdtkRkzpvkGaXNdwPrc8851lTzq6+vlnTctEHce8QPpAjnWcFwqKiuk4ehR221Gv/u8n/f/4n557fXXRqgEDCzIHYAwigI/EFbsArHFDRkmDnATpY1MzLX+8R//UfE0WibMiCCNhkLuaFxLoOewaEYFTTNZXq56NA/WBLFgcHQYvDrcclLQmK9/5Wsye9as8KlHkwrS9q5hmSov31qssB+1jOZLl6qD+sbXNoR6ScxJTIWI0PztIw/L4SOHNZ1ltOlQTDfMnHxGW8BER0K0rr76Grn4okt8L8RNmlQrV639sNrv+edekNLSklAgfeXaK2XH9h3KaFnPYVY6Z94cXQd74dkXkgLSZeVlcvzY8ah94cmnnpTHnnhsBL4xwLFwSGpS6mxiRgBjglqQPHivwcz/+T//p24pyMCDJAxoR/Ps8gRpbvx//s//UT2ai7/88su6aAj4ArY8VPJ4MGKYSqG7cFN2KnACC3R/wfwF8v//+V+MArmolnFiZaAT4l149CgxZ95c7Zxo0WFZtL2W2A47v/Lqennu+ed0pGUlmmlSBrDj/TzPvOvxLgLOus1dZZVccMGFcuWVH9Z3ORpzvv76a3X2+OQTTykOGJB+bhCkLx7Uh93kDq7txrGYlcM6jeQBWPNjPnerUzyZ9OFD1jqQn0yH27Zvk189+CvZsXN4OyyzizqSBwuuhrQSvIIuDXElXgQF4o//+I/lYx/7mII2i4qANrJIpMMTpBkR8IdmyxguTtIQYtIxHD+ERCLqUym0GB4wYELIIzd3HnSMmz96k1x37TVSUmz5WMd0pIxRj+5qgDSLHOtfHt3uWNoIKBP/v/GNjfLGm29qrlu/u9rEct/MuePbAizeszZEJreVK1bKhAkTNbNgtMPJnCkfD5DmOkgn11x/zZAm/fQTT3tmoaP80MJhaalq1mEOS5MuiLJwOBJoANvfPPQbeWndSyNuCSYS9Adu2nVpfKLRpXFLZlAj4dLf/M3faNsIYiMSkQDBUCDNouHf/u3favIjABa/53//939XVs3NcDsxi4Zms1luhusdvoHOg9Hmi1/4gpy1+KzB3YZjRNkYTw/zUN3PyRJAur2tTUf/eB8wZ1gGPwyCB+vqpL6+To4dP67RS4A2fp6+8s3Gu3KZ66W1BXAxM1n5eG8B4xnTp8vMmbN0TSg/P0/Yi3FEitYILQJIb77lo1oCeaOru0euv/4a/ffDv31UZYq1az+sfRUmPW36NLn4kousfQB/++hQKlqvVxcZ8cJLLpT1L6+POiOlzhCjo0eOarg6mOR9jH47AMn+/gH1zz5yGCZt91XxTsoEcWLbO4DavuCHnUnlDHkFpA0mImWgLLCzODiKvzRYCmsnudqf/dmfaZ7pSCzek0mD+LiIIIYz9QagH3roIR3xGIkBb+NyYoJYoPYsLjpXPzEeOvb//da31Y86Kyv6qO1raEkToK6dNCkhAO20AR2EberpHDzUvr5+GchIIGkNlKMrl7hO6wYzIGN2liVtAGZmJuwVnBLNmJxvPDCU0bKRsIj2Se7PxsK00AAYeAEg8u94t1wXOyfU+NbQh9tmRRp2d3VJS8upwWAWZ8u9vbxYOMTLA2cKc2BPwr7N4qGRgJE1WBzE2w2XZAbH5557TqVLAPyrX/2qpi6NJJN6gvTv/d7vKRVH0oAho0dzI3Rn9YdctWpo0RCQRn8hDBJZxF550wiu89UvfTmC43kMjzCGU6N1yujf202Y0opEr2qmRBpYwPny+wtNDlrxMDOrMOe41SvaWxDt+6BtjVzenvku6JXtz2p4CNy+Y7v84le/0OA+c8CSUR+QkMBDQBpGzUBCTn28PCBWDGr8DV7idvvd735Xo7i9chxxfU+Q/sIXviAANZIGm8j+0z/9k/r0wYgsCKTwAAAgAElEQVS5Ad4MJqmIcd5G6mAl021UWH3Z5fKHn/60snDvI+TjC3la0Efmv3zaVch/1TMlk2SBxPQRVzbts0XxAmkDLF4AnphhyU8jY2nh8PMix/RDv31IN6+1gzTbB5LOGYA2IA1zJqHS/fffr7MJQBvnCjw8kC+JKWFvxEi7tXiCNBvHEiEDEEPHQXz8FgFZFguh9XxnEv2jeeH3Rzy6W6QhyZSuv/a6oelRdJP67MQ+i0W/X7xLpG3F4t3QzPXiZoH49plYICmWcyOB9BCoxc1mXhfySlka642zlAE/8dQT8sSTT4wAaXCRXEcAtPGXRmdHc/7Zz36m5BWQxqODpEysJ+H5AW66ScR2W416HlB3AlJIaE1CEPKf4iNN5dCjTJJ/NGkD0tB4XPa88kf/2Wc/JxdecIGPvNEB5APTp1M3NAd44vF9AQPcOFM07S1g78h+IC56g2KZ5HP1WEHaqxWpewvCtmg0HpGylHz6BLbYD4gq4eH2yEPiSIh7gEmzazhrA0Rxk1kUrR5S+z/+x/+IuIu4K5NG0sDRGiEc/fnHP/6xUnKyQcGkZ82aNcL9jhGE72DfpDJ1O77+la/KwgULAgaxBHikAYpG7+KJKJH2FUxEozPX9LSA5yQ2rptOhYGmWCQTe3Mj9fjkvg2xDlkjOS2LfuvWvyJ33X3XiKcLgSXvviGuJvIQlgyekpgOJs3mtF/84hd18RBnC/7G+8PrcO0pMGS0EnJ24CON1IGOAsMGwHEjAaiNjzS/WakkyT95VN2O73zzWzJl8uQQK7E+mUVyn3pI8HGae0xUOmRbM6cFs4BzQTHY2ZFKh4WoMADvrIdXD09dzw/aKrfFQ1E9+gf/+i8jmgs+kjEUpcHs1AKWojfjUIFfNEwazzkkDtxrWeeDWXuldTboN6rWCOAsApJWD1D+X//rf8k999yjnhmA9oIFCzTHrAmBpCLo1XiAED7udvzb93+g0onnPoauZ/kAtdQ97RjeInulx4RWE0NbM6cGt0D8OnVQgLb3xqBw5tbOSCBtr1v8Wuxl7VhbM1L2ePOtN+Wfv/fPo252ww03KIG1b4ICgSUzKIAMSK9YsULxlAOW/ZnPfEb3gw3EpPHcQINmBRIKT1ALzJqVSuQPwsGNHyDUngVERgnyo9rdUuw3/cldd0fx7PDTlSM8ysQ/ZT8V9FnGOTqPqcr7bGOmWHALuE1s49M3wkBUmHP8Mmmf8+PgJvQ8Ix6tGa71u++9K9/5v98ZdTc2ncXd2LjhoTIQdEZAC8nn8KcGxIk54W9Y9p/8yZ9olLZXygdXuYM9u5AuSEWKp8bf/d3fqS8fCUP4wbPD7GkISCOOw6AJePHKfvfzn94bUuqINL4Mfpe4mWIcO0m0cXJMNyIJdjqTbhEfYDYWC8qm7ZaOB7S5tSY1NCVearvI+5s2ybe+861RnRIpA6XBDtJ4dTz55JPqioeSAF4+++yzqk+TspSoQxYQvVKWuoL0mjVrNO8pod9kYfv7v/97dRWBRQPSOG0bzQVGzU3Ron/0ox95xqHff9/P4viWuTz2+PbrONY1yKXGRSOCNDhTNqoFRk6zoxaPUiAo6AYt7wR4ah8JpJPHqOMH0NR50+bN8s1vf3OUtVevXj2kNJiNUHCqIBseSeo4kIxfffVVdUcm//7nP/95jUr02krLFaSh7P/wD/8gixYtUrc7XEQYCbg4kgdyiMn2ZEAa4ZvkSgcOHHDtJvEFafNoBznCuMC2cdGIWDEkc/4oC8S/XwQF3qDlnU2I1IL4t85PF4q1Rd4gzX6HRg42kjAMGZc9wsGRNNCl33rrLQVporO//OUvaxSiV2i4K0iT7B+Ha2g7F+FvRgJAGl/A5cuXD0UbmpBwbgpIk+3J7Yg/SNvukpVlOXam5on76RUxlBmXjYrBHmfCqU727Ozc4Tt7WHgKe555WuMNqL2YNDmlkYNNQAuKA5IxoeFPPfWUut3xb1zuAGl8p9mglkx5XvsduoI0vn7o0IA0wjYgjWaCdwcgzeoki4Umqga544033lA3vZSA9Kg503gCtvhOd88EiBufbYxfnw4KuEHLu9k/fUDa6VMSrnWRQBqZ2ISGA9KwZ6SOxx9/XEEa+YM1PJwy8PwAa/H+YIHRy3ajasluLF/72td0twFc677xjW/oTZw7spjRglweKQdpBWpnVwjPONLvRY/fS5p+bcvUyL8F4tcPgsJT0PL2NqUnSPu3urOkH5A2yf85F+8NPDxg0cga5JkmMBAmDb7iR4207Bukb7/9dk2hR9AKUTJcZN26dUMgjf+02TYLoCY+PaUg7eoYEb/OHP5RJurM8dy2RNlsvFw3PjOrMB4fsYD0qMmu43Ekt0eHaf3ICvsBaaNJcyYZRHG+AKSRNfCCA6Rh0qz/4T3Hxru+QZqwxa985Su+QdpsE5NSucN12HZF7/Hyto5XEX4cPZ9ENMUOZ+FmirGAbSznegFxcgGaZxJLK6xnGi+QJkUpJDgUSMOkccr2w6TTBqRH9d/xDNLJ79qJgJzMNcNawDz/cEBtv2sQyApS1tmy9JA8YmnBcItSDtJ33nmnMmk3kCa0275LOJQ+LUDa3mdHza3GM6CN57aFBbAz7bxgfcDNV8SvxWIVCtxqGqz2fmvqVs7e8tjAOuUgHUnuSEuQthNmT2KRvK4QSzeK/dwzpZ0BLOXqwzR4fqTvzGAf2/scoKJhi8b+zP020W85r5akB5s2tQvfmrQA6TEnd/jqp74KhX1TUnyec0Ep9mlwihuU/Nu7mdDUIhqYJ722zgqFkz+CMuPwsGYZKLVMOqzIM/rhZkA6bIf3hcG+CoWtQZqcN561+JAmdsM0N8SJhH0hb53c04L37zDAGxTc7TZw1jDc8BKrVU2rw42+KQNpEn5cvnqNRsxcduml6lrXcqpFow1ff+01dcImmMXpgpcWmrR9ahqxnwbvxLF2h+Sf76SETgYxTm0Q7X2L9r2d6jnlSz/nJv9BO+4Y+3MNCthBy3ux6UifJ86s4YeasCBNSPjUadPkS1/8kiZYOt1xWtavf1Uz5G3dukWONTSMau6IrkeY4tXXXKsLhueuXKmAzGaJ615ZJxs3bNBkS2kJ0qGJY+ydOnEdKBFXDm2oRFQmvtf0YsDmLm7vo5s53FbVIl3biVIpB/PYn7Ff4PVbzu1Bj3XZIyxIA8xz5s6VP/njP9EcHmzFxUbfmzdvkU3vvyeHDh0axyAd6pWPvUOHum1STxqnbbTPkZ329PrOaQrnjNePqezI5AXIKQdqY5BgJCQM6IY5J/3YdPAXMgPSQWwWaWYf9TrBOnHUy42JAjEZLDUtDAKG0YA41nm1Hdi5VliUSpgl7X062OJx0KaEFwtGLyD6GR/ja7KgrR1595SBNFT84ksukaVLl8maNavV/7mluUXTlL722u90d9vwcsd9g61MEjAGvk3gE+LbZ5J+tfAvc9KraoDVjgpeEoSzjAHSMI83GMalOWD7e2phgDcs3DkfSZhH5K9VkUqFq31YkGY3lslTpsjXv/b1IU365Zdeljffeku2ffCBHD9+LLLcwQWqa2rkmquvlv/62c/KjOnTdeeA733ve/Laa6/pziqxgXQSHkPoW4Q+MfZ+kvIr2PWBMWAHO+1yMls7KAcFWb/Pweu6XnXxe92ElAv+PIPCVtDykcSY4LUNY7TYp0NhQZqMeGTCe/HFFzULXnNLi/zw338ojz/+mBxtaJCuzs7IIG2+TVzujkS9NbZ2xfSUxxhYhemfEc/xoqdxv1H0C/qpir07xaNrxfMaTkqadJ06tr7sF3j9lnN74G6vakyvb/ReZSsRS83TJHdHkARL/rLgGbnDzF0DWdR/4bg85bhcxH+d06qklwwSDwRzNNSNEXu9zW7kJ50fUyTZJTZ8CNFbgim+qZI8gtUyhBlGnWJ/EMFG0bBM2pkFL6YES0FA2p+ftB2kEwDUcZVY7Q8snZEgHh01EirGse1u74ATpCORP+cY4SYtmKbEm2HH08zhcSGGWsT2HP2MKX7KpC+btnc8f2bOgLQ/O3mXiqlP+plnx1rBdD7fa4AKyaSjsWW320WicjE92yTb3W1gcZKJhFcpPOEICrxBy0eiasl9zMHnDikH6UhZ8GJbODQ90jlyxfhIwvdDH69IjHXzcYexUySgLdzGOzetFgN4AZqdMUdiz2PHiCNrGgbZQrc14POz3SdaNaN9H6nKzlqFr2UYw7h1sOjXSTlIJ2bh0Cl3OAE7umEilog0VY7x0uN0h9sQVokwGkaSM+x3ijSzdGPdyX1jQ9gk5Cle5M3NjiFvMfq04C9JEPANzketGro94uQ+9iCttOp8BoF0Ah5FAi453NkTevG4vYqJv1CMkpAXUHtJAXbwTnzjEn8HL+UoHKkLWN/EA3XACmVAOn12ZnFj0gkAvQRc0hrrx+NcO+jr5CzvYmwvoLVTJjdTBjFvSHk81tYm7PzgRC6GqoR7QYJUMUhZr/l0uFqGNUvwGqcFk45/PmkvucNtLhzW2IPnJewJJ+zCMTY41ad7sLMwY9t4A+Agj8be9uC44fNOwfpw0GoELZ9akA5v8DMQpGOcz8Z4us/ePaiencko4mUpx4ufNSAykDU4AbHZy8myh/59hto0kuwRaUbiv8O6lHSCtD/b+wVfv+V8zMlcZZCYmh71ZP+1P0NBOqoF3Qs42Zq/PhfyZl7jfoyXG8unuw6Qtg8HBkSybMDg/DdtT8ozG0NGDk/wojTSuZZg16Ain+ofvqzrBC3vVpNgnD/s8w1n7DMMpJ1veRBx0vFgkvNUE62phO1tqT3PTdrQ/h98oSq1DUmTu4fDjhCV9//S+AVev+XSg00bQwer9ZgD6eBh4T6nzUG7nP/+FvTKqRwNYqxrkk8f9Qyc7M3Oqj38r5Jc5TFzu2A44qNZwRYN/N7eb7n0AGl7LfzXPC1AOvFh4W59KAaUTZouba93DPX18QqlbZEIuOvuBJMlojKHmdRm9I1Az9ZJ9txUi0AXdOvDkZ+Jf/gavnbQc7zepuS9Zf5rnNYgXVFRIStXrpSamhqZMmWKTJ06VfNOb9y4Ue666y45ePCga3e5/75o3h3BRvURN4nh1NB9e1QF4nOlMXMVv2sBQ5KH1wuQkUMCPXP/OBLosiNDStwlxyC3DlI2Eu1JHkBTC/+1TguQTo0LnnlcIWlxcp+orW+l7MYBX8QYitux1P6YnJd0aqm+TeO8gfPESEzvDGLmdvz0jyk+H3z0h+X3ln7LpZfk4b/WGZAeCh6J3mmGHnKAoj57bIBiKb15gHrGqah9DA20zutnnh5pgD6DwDjoo/KPLw5yYT8x8qwm6C2CljdimB/gDmoe/+WdLMP9zAxIj0BeHy9mSjHSDXhSWiH//dFPyZCTGj+X9l8mLSrhv7rJKBl3Ru3fxkHAN0hZrwlact8mfzU+w0E60qqUR+9PC1nTfydPxjucsHskvZluN/QxcCfMAGl6YX/Y4qPykSBxQAYChpiEqZZbDRIP1M5RL/Ks7wwH6YCTHbstE/8ko3TylFfAx0sYY5GUNNHrpgasQwvhMRojhad7NT10lZwa1ujBMSjg2qsYpFqpAWl7DaPX3A9I41gxefJkvfD69evl4YcfljG2M0u0xxYQfZPO8CLVPyVIFs2gsX+fchs7p0yRwDko2w5aPnZzxvUKQRHU8+Zu01KLQWeJ+e3fDyJMtdIDpCM/HT8gjefbpEmT4gfSubm5kpeXJ729vXLLLbdIavykvQwTBfRSDh5u7H+Mv/R2gTDQ4mBcocflYpGnof5yf7s9G7+fUaVozzba9wmwURg0dK2G/V0b3Y4wtwlzjvONTw3t8a55SkAaao4PdHNzs1xxxRXy5S9/WebNmyd1dXXyjW98Q9atWyeFhYUSn51ZwnTSCI8pNU8wQiPSbtQIY3B/eBfuynE4ywus3UDGD2j6KROp2rGeHweTOGfsoS/pxqati0UGXHcbZEA6TnLH6tWrZebMmbJz505ZsGCB/PVf/3UagbRPFPZZLHTfDXViWlbKuyV+sC+UHZJ9kjfQeNckraYMkQ0WaUyILqkGfBij+7Bf4PVbzm0u6uezgA2JUty/4VLCpP/u7/5OAOpf/epX0tnZKZ///OddQTpxEYeRpI4IPTKtMTCtK+evf4+LSYGTXTu1HLdG2gHbq/+5gXqksknsD/7xxqMfOG1itXUYdIMNgkHB2stSybNg5BqnBKR/8cADcvY558g999wjTU1N8ld/9Vcyd+7cUXJHckHa6+WxParkPTV/oDaqVNpXcHS7nFVOs5m8vwfhd0rgBbTcJewIlSYGC4qMrn3Xasuw851lE+vS/vp22Go4r+7vbv56R/RSaQjSDz74oCxatEhBGl0aJp16kPZ4UcK+O9GfTJxLjJmKurfbTd6Ns4XS43J2VmivkR3ovSAiTQA5kiHDouSIbeOsG/hn0sN2CXt7N4snF6hHtthu4pQw6bED0i4vRfKfXEBsSfsKurPpMYA/AR+EjR3bCYATmM3LaR9k7cawawleQG6HJrfnnyTjOqsRFjFdZhXDl4rUluABMOZppB6kvTWjDEhHmHaN+GpMYd8YqOwYqGJsoBztbC+JxA4bbqjnnDH5BWC/5aLVO8r3oYHZed2RA5IRPaLJHt5QF7neqQdp52A9XN+0AOm//Mu/TDPvjsGepv1kLGnSbi94GqGhGy6NcZUmRkjzON0uiUSTR9y+dzs/MTV1vWpooHZ2kOF2hNel/Q9OXm9K8t4g9xlUBqQj9V2zHZP/55zENyHarZLXtaLVRL93zubNZ75OzhQaNqBTOvGjZSfRfk6cCXzrkUBt5e/wknPcX8ywY4TzjUnuG+Rd67QAaa+Fw9QHsxhGndzHFbhfRz0hzeqfYc9RnlgkKcTNeG7IGBS8E8hEwqKmw0ojEy45tfqRhcPcMvWSh3utUw7SkVzwUgfS9k1NoyJgmhZIYyRMszEjTR+gS7XcpiN2iSuNWuK13hmqilaHsXRpLyln5CATBqS9JnfJ7a6ja54WIO0VzJJSkDZz9OQ+oVBd2P2kFOuSzkoFJXZxtMT4uZQbw3YzbCQwS5E1wqKmZ3i4V4caHh3cmXfk9qeeTZv6DRssA9Juz8z+pFg4HLNA7WRZCZzSRur7I+w5WHDM2zRFYOd6W/uAbOeDaQbWoYGaABeLS0cP+rHKhL1V6kDae+qRUpD+8Y9/rMEsXhGHSWfSI4jKeADnNJsKp7ECk06Q678uXvKHF+O2A539LkkYvMOipkKzSV3qhwk4QTpY27y4Q+I5hbOeacak0yMs3NYBhp6I8yVI/KPy/4IGKZmCejvVlmDvSpDGZcoOWSCSHBKpD/hhqHEws/02IS7njvPeHW0k+/Z/Q6elUsMtTGuzZNPmTfLNb39zVAMuvfRSOeuss4Rc0nHPJ20iDg2TTjtNWp8KTDrNpov++5lLyRQAtdfMO6Z2ZE4OZwEv1h3pIcV5ZI0BpIdPdWuHG4y6RR/6G4zcQDqczcOclaYLh2knd4x4SqkZR8M83sjnJLkdSb5d/O01lq/oxqjtYGzaFmcQ9mOymGQP0wYn2o8G7qD7I9qrnlqQNpLU8PNKKZOOlgUv6Zq0sw/ok0sRA/XT4X2Vsb+wKWpLim7ryzzjrpAXQHv15eFpdVJMETNIe9VytDTpvtgYfWBKN106pQuHJgte2oSFe+LZeECZJIK1UyZMytufuYn/mZQdmN0WrBLY391uHRC4/WnT9jhFL2D2Bmw3CyTQKo5HN7JeKWfSeHekHUiPehrJezyJhZoktiOJt0qszcbb1e0Pxg53SdanQgBzpDnC8FOy2mfBXPyy4iW/Ow9LOhkmbZ6uJ/tLcudNGCY4X844dzu3NyjOt0iYacb9haNJIG4regl+eAFB2q6ijwRk54Wcsoflwhf0SC2THlnblDLplHt3+JqWB3/AQTtE8sonYcBJwi2SZ6/xdievkdQNMRPc72MAaX+M2np2wwmavNrjLnmkD0gPSEqZNCDd0tKSHnKHZ59MMANNKg7Yu3eCXsIEXTapZjojbuaEutEM1DJDgh6o07vVh82DevANM2jn4mj0xdL0AGmrxSlh0mxAu3jx4qh7HCbNuyNqP4xawEcXS5ciCaa648lU6fLIEloPL17qBO04kpUQAG10Zn+mGG7TMGF3TpvTHaiHjZQSkL733ntl6dKl8tOf/lSZdFr4SUdk0tHddvx1nnQplQCgjuM7nC5WOnPq4caq7Spwgh9uAIqse3D4kkqsZcORR7B2OCEh+fwjhUwaUL788svl0Ucflb6+PvnCF77guhFtwph0pD7p+mYmANRSjgBx7HLj0Twpfz6xVMApa/lCtcEbRpJB7HWKM3HxWv+z3TJIK4xUY50TnTW7WTs9JA9JjdyxYsUKmTBhghw6dEj4+0tf+lJqts8KhFOBCsfyhiXh3AS0JQGXTIIhMreISErMl25SQYIfuAciByDdQy0bfSln3f0vHnLRBLd81BNJidxRVVUlZWVl0tbWJmvXrpWvfOUryWXSoSyd7EeTSPyIQ1vicIlEtjBzbb8W8K0feCTcjxOj9sGk7QLMqNZFaMZoFzw71EfuyOnAplMC0tnZ2cJPf3+/3HbbbfLVr341NSDtu3+Nx/l8nFA2TpfxCymZcrFawA8ou5Vxsuk4Sx8BKHIQ2cO6rD2/tJf04Z9NJ7vLpwSk7Y/3jjvuUCY9b948qaurk2984xuybt06KSwslIRo0qHwNtmPJdYXMdr5oYww8qLjzSTRTDbuv7f3CTuQ2SExwQ89QUA9rEp71d+brZ2xTDqlIO2U2SK+fM6Om+BOmlQgCNiWSEQqqfXO3CxxFojEoL2Ys+/paLBqu9HlrMElwCBUevCukXXpDEjbYXGUrWDSSZE77P0vID4lf6kgWH8OX9qnIXwWC1+PzJljywIxvUzRmxpFnx7hhuesiueCo9tMgapkNGn7A3EVwyLJHRUVFbJy5UqpqamRKVOm6O4D1dXVsnHjRrnrrrvk4MGDrg/8/vvuc+8IMc3yxyNSBTRIwOLR38ZMifS1gPN1TTAwOw3hIX24+klHkdm9iXekd3qYXada8khrTTohIB3qrRiPAB2dRQyZKgPOoXrN+DjJ2fed6JmAd8MpgzskcrNpkiv4al/1Ru2RuTycXh7puXh45oB0KKBxm0sloFMm/W0OyIrGQ5OTbuPxdEO3/pJgLdrr1RvwwGDTRz3lDqfqau/UkQeescCkURomT56sjVy/fr08/PDDGijY2toqe/bskYKCAmlsbFTHDNJyNDU1uXbQuMgd+Fi/8cYb/uSOUMBsGKbbcD7e0Mresz3aFhDPxxM0ZdriZQEnwAWYlfk1aiRPDxYQnQ4oviUPNxnHS2uxPo/01icDEcIyaVycT506lTiQLioqUhe8uGjSocHaPvr67V1jrVyUbpaMXjjWTHbG19eLtsa5s7gB9eC77D+Hh/WwhimXHQz8+Ux7tSrOrfXsVUFB+tVXXx1i0nEDaTfvjphB2gdJ9PeuuU2L/J2Z3qUijFxxs116WyBTOzcLuOkMkSyVQKjyUFSGANcpKY9EY5dKuyVdik7ExhpII3c88sgjKnfEBaTvvPNO17Dw9ADpmCl4GuNABB0jge9dGhskU7WhyX0kR+Qk6192oB7Uo7OcurQbObbrFIPNGc2mnWJGevpLB2XScQdpLxe8mEHa2D/m9Y3xjFiOto3npnpA8EB/v3Q0H5e2I3uko/mE9PX2SE5enrQfPywT5i+X2nMuzoB3RAskv9OMGkIi+VXbxhSVSDzZdmSt2t7KJA9TgbPgJUTucAsLjwmkf+bhJx3qdYvtkfT39Ur78XrpaDou2bm5kltQJAXlNZJbWCy5eQWSlZMbqlaxn+RD7oj9Jml7hd7Odjl98qg01+2Q/t5uKZk4XfKKy2Wgr0f6uruk4YPXpWrm2TL13A+lbRuSW7HIIGa2fo17nRxMmlU8V57vpV+bCo1i0/aaOvW90czObShK1vCUFkw6oZp0zL0mtkfRc7pV9q77tXSdapTKWYulr6dL+rq7JaegUKpmniUlE6ZKbmGJZGVnx1zT4BdIXyY9MDCgYCkDfcLfWVlZkpNfIFnZsQ9q3e2npPnANjndeEQqpy+S3JIyaTt6QAfTnNx8aTtxSIqraqVs6hyZuOj84GYdt2c4gdqpKcT2rniazWU27CnIeHiFeC80umklo9ehMiDtkgUvvZh0+Leur7tTjmxaLx2NR6VmwUopqpgg2bl5crrpmLQe3S/S3yulk2ZLae0MyS+tiBqm6laTno426W5vkdyCYl3HZiDIL62S3PzC6BXPGvRn4neaHL1dHdLR1CCnjuyV7tZm6evuUHCesGClMl5mIWEOwB4gbj64XfJLKqSoapKcPnlYejtPS1FVrZRPnSs5+YXSsG2DOuMC2BMXnxfmVuPwHC/h1zQ1ef0nkmI+JGe4kOPI57nVf3h0yIB02oJ07B2vv7dXmg9uk1NH9klv12kpqpygL39R9RTJL62Uvq4OOblnk2Tl5CgIARywRj/HQF+vdLWfkhM73paGra9LYeUEBbPO5gapnrdcpq78kOQVleql3K+ZJcIqTNLTmI9uHdpw9+lT0t3WLKcO71UWnVtUIvmFJdI/0Kdg3dPRKsU1U6Rm7nILqH3aydwNyenk3veldOJ0lZnaTxySwvIaBWdrgBPpbm2Sxv0fDLH2CQtW+HkUZ1CZaMwz8aYYoYC4edG5xaYMyR2D9R+hYtozN3nLm863MoJgGFcjjE+5I26atD+wjPREAJ+mAx8oIGRl5UjN3CXKdNuO1Ql6dfnU+ZJfUiaN+7bIQF+fVExfYAF1BPkDRgiYwQi5DoyzpX6XSH+/9Pf3qac/bH3umttVYhno75WcvEJlj/kl5SOrq02MvZ1he+VAf590tbUoc247sl8kJ1v6ujpl4qLzpKC8Svp7ulXu6I/acF0AACAASURBVOvpltMnD0lbQ53kFZVJxYyFUlw9WXV+P0fXqZPSuG+rFFZPkpzsHGk/eVQqps1T0LcfLQd3SE/XaelqbZbyKbOlbMocP5c/g8tE06rjb5qoTJpbOoNdBquhH7upNkPVdL4Lkdl0Mt6eoCB9hi4cxtbRANPOlhOCFlozb7kUT5gigDeMEXCC7ZZMmKaSSPvJw1I+dZ6UT5njuqg4MNAv3W0tcmz7m1K38UllnNk5ucrKAXjYJd/3nD4lHS3HZcL8lVI+bb4AhgB0ae1MyS+rlCzJHs2iFQy7BLmBg+uymWdfZ4eCP9fIzslRwM8rKZPsnLzQhgF0O5uPSUfzMelqbRIkm5zcAqmavVhyC0v12sgcfb3d+lbl5OVLVnaOdJ9u1ZkJQM4CLDJFXkGx5JdXS35xmWt9ejrb5cT2t9Tu3LerrVnXAworakaUx7ZH3n9FB0me2YzzP6LrBZkjmgWSP8hHBWrnBHHohEgb1Nqv6tRLRlOZdGXSZxBIx6/joYMCvl0tJxVYqucuVS8Pjs5TjdJ6ZI/09fRKxbS5cvpkg7SfPCTVc86RkokzRsgUyBvNdTuVmQMeSCUt9bul5fBuqZ55lsy98g4pKK1UkEVnrX/7eelsPi7zrvy45BWXKigqQ5w+X6f5FlvPEjwdWhsOSvepk9Lb1Sl9/b2Sm5uvgNbT1a7M1QJAa//lfgaG3HxtQ2FVrRRX1kp2Xn60N1m/7+/t0cGo+eAO1dHzSsuloLR6iPqUTpyhshALq/191qwAeYjrUx/c46hjW8NBaTt2UArKqqSj8Yjkl9ZI5fT5ynztdYGFn9j5jtafQae98YjaP7/YMaMQ0cXdk3vel8KKCdJ+/JDMuODqwJKKLyOM6UIpWjy02cxjbXDYwcRDwSOUXGs/9D8n5Tb/dn/3vRAhfkjh3jEyTNrzhYnfOAlLbNq7Wfr7B6SrvUkmnXXRMItTL4ZOaa7fqeDDFLv95BEFYKb0gKk5Wup2yrEdb0pRxUSpnHWWAt6R99dJwwcbFHQmnX2RlE+bJxUzFimAttTvlK2P/FAqYOYzFkpJ1SQFuqzcXAUiLXN4r/R2tCpzRadFXigor5a84jLp7WhXIM0vq5LC8iplr2jn6OxIKB0tJ1UnzssvVmBETgE0jVSjbBgmzNsx0C+dp5qkq7VRBnp7pF/w2MjWehSWV0v7iXrV04sqa6W/p0uy8vIVNKlHHrp0X68OWAwY1MEs+KFbo1d3tjZJd1uTasvWADddmTczihO73pOaBSuUTVfPX6H3czsY/KSvT9tVVF0rVbPOHtNwGr/Ku0kabsJvZJCLV32isugIN9JzXf2qB9dnbIzbeZlIYJxIoA4K0mMjmCW0Ju0GzLEvrDGNZnEvp6BE2hr2qyzBYhUgYo7e7k45Vb9b+vt6pGzKbGk5uFPySsq1LAwQoN/57M+U3RVXTVYvBKQJQA+dFn/fxn2bVZeeeNYFUlBWrcCInIIbIAEbaN755VVSOmG6dHe0Sm9Hm1TMXKxSC7IBAJ1XVGLJLLi9Dfpwcx/YrNXB0btzJSs3T0EUFs53zAh62k+pftzdcUoHECaWfd09Kq8AvMgYyBacX1w9RZoObpOulkaZvPxyadz9vi4cojOzkDp79cekhQXXQ3tlwsJzhwYVzidxDJXJKy7WAYPBo/XYQWncs0laj+xVf+cpK9ZI7aLz5NTRA1qX/KISnS1MXnqp6yvMQAnjLoBFHzuorneWt03mcLeAcwExsndE3KxoFgDDoiJ8gcqYtZihTE2DNVRvJ+/Bxu22Yavi1yZjDqR9ZcGLGaSN+eLHpluP7FM9FTZ4uqlBWa/xvNC7DQyoNttyeI+y55z8fA22gAXDZA+8/rgy34kLV6nUgCQAU0UWACgb926W/a89rpJKblGxAjsHZdGikVn4rKPpmC46oo9z3YUf+ZS6/yGl9Ot8MEvLoT1TJjuvYFAaABizNPADjRdQh5UDboAg5/A3gA7Y87uz5bhk5xWqz/GB1x6Tsmnz1C2wpW6XTJi/QjpPnZTju96VmrnL5HTjYek4cUQXOo9u3SBVs89RiQJJIzs7RyYvX6OzBEAaKYd7MjAh9zCAofn3dVmfMyhOP/8jMvuSG+Xk3s1SPGGaXqewrEYqps93fTdOHd4jnU3HpbujTQorqnXtwD6I+n2hzuxy8Xtf/NgxFKMeAmlnKr1BYB4CaVODkSTNzcPDT11jKRMUpOOiSZPdDrAl1+natWvlb/7mb0ZtRJs6P+nRCwaxGNicy8LbsQ82SNmkWQpSgOskR8gx4AJzhP0CVvxdUFYhrUf262LXrEs/Klkw3Lw86e/tUw80JAOU4v7uDp3yDyBFDPSrZg1LbT22X1qPHJDWo/uUIdQsWK6yRMPWDSoZwFLnf/gTKhMgIwCuAz29UlBZo8Dd09UhfR3tMpCVJbn5BXpdQBLvkdz8ImUkLCjqz4CovMDgUlQ9Werfek46mo4qK23c874OTpUzFul8E+09OxcviyPSdapJSiZOk562ZsnJK5D2xqMKzIWVE6WkZop6YjAITF11pRIgZBgW9hjQ+ru7Jbe4RCqmL5KaeUuV/R987XEpqp4k8z50p7SdqJfySbPl5K53pXbJJaO9W0RUfwakGeyYbTATYRDKHH4sMDaA2e7RMRQebgjzUDOjv/uRdOnY59zu9g4K0nGRO5YuXarbYR06dEiWL18uX/ziF9MIpIfmQn56aKAyp08ekZN7NymLrHvjGZm4aJUyRvsB2DXu3aKgiQvarmd/roBXe/aFGgiTW1SqbBZA7TndpqwVPZjPWDRk+g8LBrDRciUbcC2U1oY61a+PvPeKFJRVyoRFq5RZ7v/do1JQWiHLP/kllVA4YKuwZK4JODIQ9PYQ/dcvecUVKpN0Deq/6v2g0gjMu0VB/uDrT+h5SDqdLSfl+I63FPQa92xWcAdAYfhIO8WVk9S/u7enUxckK6YvlJ6OU3Jy7xaVUfAiKSyfIK2H96puT3s50OAJNKk9+yIpqKjRsjkFxdK0b7Nsf+IeqZp9tsy44Brp78MuVXJi93sydfmaUYEwDIjIK9QbH2l8y5F/gvpgB+oIY7ZwJN+16AAXz2aHZdFDYeXDmofl5TTKZc//4mGih6mUgPTnPvc5ueCCC+S5556T3Nxc+au/+qs0AunEmhyvBvRTXMAOvPaoTFm+WqpmLh7hbqfRdof2SOnkWXLo7Rel9qwLpbCyRr02qF1OYbEFwDDo3l49FxmFBbuBfnrbgDJvwDhLshRwAUeACF/hQ289Jz2dp2XWxdcrA9770oO60Dbvqo9LUflEXf1WTVmDRbIsSQUXuYIiZZsFJZVD9eV8GDnJiYprJisDxkMCfblp7wfS231aSifNkpO73lPGC1OumbNUSmqnS3HNVL1OX2e7JjZCtlCJob9fNW9kGgYrNGzuA5gSvs2Cqi4w9nZJc90uHSQIeNGy2TnK4Oes/phUTJuv9eVayDz4XuMd0tfbqwMC/uWth/ZIX1+3DkQkU8JF0W8wUTxBZ+xcyw7Uzr8NNU20SuuRv8PNiCMiX2y7utjHlCGazdTUJnPYgNxcJtriYSLYdEpA+u6779Zk/vfee6/mO/3Lv/zLNAPpxL4yjQe2SU9rs5ROnqmRgsUTpqoMgK8zIKMLjTvfUUDDjS6/qEwX0vCcIAGQZOdI7+lW9V2GyTJFhzEz9Se/BT/o27qoV1CkPtksnOE9wbWROo5t26jsEy8KXOKQNgDThdd8Wv2g6az4YOOrDPjxN2yZ80+fOKzyhLLarCxdQDy+420F64mLz1fgbanboQyautYuWqWucSwK6pGVrZIIjBkfbPy5c/MK9TxmCgBpTm6hdLaeUEaeW1AytIiHC2FX60lpPXpAr9fR2KCeMswCyqctkGPb3pCuluMy6/Kb1Aumt7tD64e2XlQ5UV0S1Sul/ZT09XTqwAbLr56zRAeNzBHEAm5eH0HOD1c2ZhZtH0tGeHO4eaxE1qRNCxJJ7VIC0g8++KAsWrRI7rnnHt1r6/Of//wZBdJ4QBzd8julAzDk5v3bRHJyFCgAktz8YgU8ZI+6N5+W/OIKOfvmz6nrWG9nx1CUHdN7PChYRISJIk8QEJJfWq6Le9IvkldSajHNvl4FVIAVT5KDG57U6X3Tge3qBYEEceidF2TOmlulZv5KZd4wSq4NYvMfDBtg5zw8NrgHniVtR/dpAM3RLa+ptIKEA2umXVVzl8rUlVcoKGqQDYt7PT3qwodkgZ7efqxOdWG+q5y+UEqnzJKcnHwdFDBSR9MJBVSyBjIbQF9vP3FY2TALfQxeaPj4P+9b9xsNBmLhkJkHLoJ4zTBzyM7OkoHePsktqdCFWYAd5myFhVt+65kjVgs4uWYiuGUAJm0jxsMZ9AYh1cuLUAt619tt8dDNqy9WS5rzg4J0XBYOnSCN3DF37lypq6vTjRLXrVsnqVk4TPw0bajPDPQr+2ShrWLaAjlNtOGJegUONFRY9aF3X1SgQyNeeM0fKJj09fRIdi5BKNlWRGBfr3qJIAcActZiHoA6IJ0nGyS32AJpWLnpdr2k4tz8qg4CKo20t8jCtZ+S+jefUbBfeM1/kfySSgVqPQb6lf1auZbzpa/ztOQMLhq2Ht4nO5+5Txc7YdnUp7BqkkxbdZWUTZ6l10CrxgujuHqSArO67uEJwmKnuvG16eIodcRLA68TogiRNfCz7mo5IZWzzpYJC86V3k4iDnfIqSP7ldED2qgytedcomBdt/EpmbzscnW14z7MGJgFoHvDyGHfuBlqiHx5lQ46mSMWC7hp0U6Aiz9QB2XTTjweehmcTXdl1iMLRUOJaN8HtXYGpF0tlrxFEMCp7XidSgqq+Q5mtCNkHA8GDcXOzVf/6GmrPqw+wSb6Tvr7LD0arotui+yBTDGoQStzhmEjVWRnW2X5Te6KY3VS/9bzuvB26O3nVTapPet82f38A7oghyeJAnJ3t3WOsupOXZTkfOPqhvkatrwmx3e+I+3H6/TzgpIKWXDNH6im3NZwwJJkNGinQ+UNJAj0Z2QY3Pb4DsmF9p86tFuqZ5+jWQLLJs/Ue1oLpbkqCWVlWxo7DD4rJ1vvh4YNMLcdq5djW1+TyctXy6SzL9YETVyXc6kLgxkDQeaIlwW8Jvn2Vbh43Wv4OkEB2l6DUeeOqurguz9ip1tLHxnQ+aR3pptESR4pBekf//jH0tLSonJH6pi024p1vMdC744KCJMkCc8PQAugAggPv/uSNO3/QAGGzycuOlcWX//H0tfVpSCni4R9fQqkgLHJbaHueL29g4uKPYNRhOjJlpcGLBL/Z+QPPEwmL71Mw8V3Pn2fzFl9s+rV3O+cm/9UtW1A1IAs5yNx5BUWKThSP/WHbj4prQ37hYhIwLx63jKZeNaFMoD8kl+kLFv9qft6LX/s3h7VzC1/73a9prr1ZeeoLUi037h3qxRVkdUvT2cMpw7vttj7QL818DCDKC5Tl0YCdwh1J0pz13P3y7RVV8r089bq95kj3hYYseLmuHgS35uQzXIF6RGczO4/zU1Gtyna4mHIqnmellKQRpNubm5OMUgb2ySvg416GrBMclqQW+PUSZ36N+4nK16/6s8sjtWedYF6LLAQR/QejBDPCdWLdbGxT1k2OTpgqXg/IAcQtajyB5F53Z0qJTD9JzT70HsvW3ksSsrlvf/8pqbwLJs6T/Nfz7/q48pcdXGRew4M6D0Im1Zmm5sndRueVFc5ZAZLUsmXqjnnqOQCGJN7hCCV5vrdGjCDlAGzJSKQQBwGKGuw6bF8nvt6pRMvjMUXaKBK+eQ5Gj5OThEWPft7OqWztdnyZ9YZBuHtterFgaseNtr93P0aAj79/KutASxzJMECkRh1Yt6rcGzaayNae051e0iiu0wTDaTjLe6kBKR//eCDstC2cHgmatJebw4ATBQeUYFouyyW4U4HgJLnIjsPZmlpxboYiLgGgMKg+/CRzpXe021SUFGti2V0KGWdg0EodCB0bwATVzmi/WDK+Daf2Pm2zLzkBjn01vPqLzxp6aXDckoWMoO14KcDRNdpTfbUsPl30tPRriy2fMZ8jaQkoVTp5DmaU4OBBxDH2wNdGybM/XVBcsDU5Zi0NdTrDAEWXz51jrQe3i/FE6doKDkeGfg98x0DDwCNfo9MoqHsJeVSXDVJpl9wjZyq36l6vmrUmbDuJAC02y0SA8zmTuEA2i6XuM2ebe1ghdzkWXdZQEx3kI5LMIt94TAok05MWHhiO1WQNwWW2PDBRg1MgSH29+MHnWeFkA/qZJSR7GwFS92OC1cyyVZ5Iju/QEEa3RqPBUC153S7tQXVYI5qQLmz+YQ0H/hAQ62J7Gs9elB2PXuvutA1H9iuniYzLrxWA04sv+V8y0ukl1SmncrOAd4Tu99X32VY67Tzr7L8QLKypWTSLF20w1XPZKzDHxwXut72U+rrDatHumDAOFW3SzpbT+qCHi6AnaeOS9nkueqdATOfsHiVzhTw2GBgYQ9CIhQZiMhfgrTBRgf6JLOzVcaBvWeORFnAC+icrDrevHLkbophANs6J5LMaduO3Gws4bhRNKCOp9VTwqTTz7sjfUCaBUN+0FpLJ8+w2CcQnJ2juS6QJtCsiVkBDK0+hBseLNTym+Zz2DMAh6eI5XVhyRSanIgUqfgLD27phYZNZOCOJ3+sMklXW6OUTpmjuS9gvSpL5OSq9IFkQlh6454tsuf5+/U+Vi7r+erNgW4M4ydXCec0121X97vasy/WxEUsWOL2VjZ1rrrdnW46qnIOqVxh47TNijUfkJzCEh2cCMpBRsEPnKRMuABqdOKss6TndIsmazq69TXNA40/dNmkmTJlxRWakztzJMICUZjoCB03/iBt9fhwh/d5RvIYBPChatuiEW3tioYY0b4PUvuUgjQLh4ZJz5s3LwUuePE0ZRCze5UdsEKUu7ukatZZCpAqX/R0afBLXlmlMlaAES8JvBfwcMAlThcYB/pVP9aMdWSjI0ESnhl5+Rbr7rT8qXGDYxPWpv3bpHz6PA27Bki3/vZfNcQaqaW0drrl4UHe6KJSK+td83Fl9bma67lX/aIJ9W47ul+q5pwt5VPmakAICfjJYMeAgD/4tBVXaHkCdHClI5Xo8e1vasQfXi0MSv3dnZpite34QV0cnXTORWokFhebDm7XbceKJ06TzsZj6g3TfapRZwAzLrpO2fTuZ+6TwspaqZixQN0Haxefr7OE8Xzk5eVJVfVw2tX2tjZpb293bXKQssFtFt6v4ZrrrpX8/Hx5+smnpLu7W+bMnStLly2V+rp6eefttyNWJQxQj3LFc7vDEEDbM+JZ4G2+ioYc0b4PYuOUgnT6BLPE06RBzD+yLP7EeEygH5fUzrCS1/f363RfXewG+tW/OJtMdei6hFMTKk7WurwCTYCkSfx7OpWJWv/O1vM0v0a2lUDJ2oV7QCMC2VeR/QIb930gu5+9T4omTFUZoWruMpl96UdV7gBs8VtW97XBABeSIgGWxzb/TiMmydOsm+EWFkkHCZFy86X9WL1k5eWqdLL98bs1LHvaqrVyfNfb0rxvq5ZhoZN2ojczIOF9YmnW+FF36oa6uPadPnFIoxZVe+/pkcLSSimdOkf9rA+88lsdsIiYrJ63VHVqs19k+KeR/mcCaBddfPFQRY8dOyYvPPeca8UpR3lzbHj9ddm3d2+cGhl+4fDcVatk0eJFOrg0NDTIjBkzhAFlw+sbPOsXBpztDY16vmrSg3R9yPPDguczFqRTt3CYHuCs07eBfmk7ckBONx2RsslzVGJAOgAk2RuR0Gfc1QBpDVjJJpglR6UNE0kI2GlWvAErIx0ShuUbTNa8nsEFRlH2yp6LR955SSYvu0zySir031t/8z3JyS9WyWTqijUy86LrtFNSF3MPs0Hs7ufvV5AvqayVwuopyujNnoHN9bskOytbGra8LtPOWyv1bz2r9Zh/5cd1V5lj297U6EkCXdhgAHc8FkknzluukYyWxCM6CFn+14fk1KFdukCIfMNTY7AhnDxrIEsqZi7S9hFmDlMHpMkwON4z2TlBGpv95sEHlZHaj7z8fLnt9ttHfBZfkDaXHuHL5nsAAKhrJ9VKaWmpNDU2yd69eyMOIL7YsMfdR59rR2On0/SgNq0JmKy2+QHp8PMK90qnnEkHXTisrq6WjRs3yl133SUHDx50bdX9gfJJx9ukvvvmiIKEe+NtAZOsnEk6T8CxX+UFvCVgqARrdJ06YbHljnbNG62Rc6WVyoY18lD6Jb+wTOUJDWLJAcTRrnM0kRDMnJ6G+9rRzb+TXHyNa2fK3pcf1I0JCMXmmvOu+qTUzFtm+TXDcrNE2TqZ9xgMtj36I/WLJn8Irm9WnmYrFzUpSbGqyi05uQq0i6//I/UFZw/B0kkzrZwchcXqLshiJTm0SRfKTALPD+pQMmGqugQSBIM0w04zlC+sIHS+UF35WBxFNuk4eUQqZ56liZto4ISF52mE43g+3EAaiWDH9u0jmu1WLjEgzW0TT3xiAWkDtCMQd1QncQK3kT2ig3QiWp9ykCZ3R2qYdCLMGQ4S1LWs8Yh6VbAtluXJ0a9eC7DhthPkO94rPW0tFrMm2f+gK561W3aWatAAPNnsWLgrmzpHmTOJ8xVkBxM34WdNpCKLhU37t+p57ECy4/Efq6sc+aNx95t35Z2qZ0uOFUyioeGIJ/kFCv54dRzdvF4Ky6pl+gVXD26026r1QoIAkLknOUjYCLd28QWy/9VHJKegQLfAAsBZaKyas0RBGI8WvE2KKidp+/lRzxYWEIvKpGbuUt00of34QSmfvlAXPpv3fyAdrY1sqTu4o81c1anJX0JAzZkE0j09PSoTuEkeH77qKqmdNHLAAqSRGIwEcqyhYQR7JbdO5aDevXP7ds2xU1VVLXPmzpFJkyYJ7JzzmxobZcf2HaO0cK47fcZ0zRvfw4JvU5Ns3rR5qFxVVaUsXLxY+xT686H6ev27pKRElixbqn9z3jtvvzPqpYobSEd6XfUmgxhhiz6MxqTtc4l4DVkZkPYM4g8HuGHOYnsrfI5ZsCMQw9oR/JS0HNyuO66Q9hOGC9u0ouiy1N2Ov3VD1aws6WlvUVkAYGcvRTxDCssmaOIhgBRNW/cxRG7TfBqt0rh3k7Qe2qu5odWjZMpsZcrTz/uI1MxfppICkoQGtHBOW5O6x6E5H9v+hvQP9Ev1zLM1eT/3JGQb8O1ubZT2E0e0PejguPLRDjYAIPkSmx4U10yRmvnLNdqwYcvvNB+HvqQTpmlqVBZIYczsNNN28rD6QbNbisoj7S2az8O0F19sthnTfRvzi1QWQQfXIJtxfNgZ8ubNm4U87Rx2yQPQ++jNN+vnaNAGlAHp+vr6IRkEQCR+wRy33n67LuiZz6dNnyEXX3KxDgTOA7B++sknB2WWLLno4otG6N+mPOXWr3tFARt5g8GDA/Desnmz/m0/l/KPPvyIK0iHfaxR9Wgu7Fw4HOHMEj083NQtXnP0oCDtx08aBUOb6tg+bKipxgUv491h6b0AVMuhXVb2OBLXH/hATux409KiSYhPtre2Zs1ZQTIi3dePxEI5OarRor2afQoBVfRlQJcEQ8gkRRW1WgaWaUAeGQOviYZNryqowcI7Go/pZgBENrJIyPWtnB0dKnXgwkdukaObXtWeDCCyswoDAfIE7BZPC5Ig9XZ1SUv9LtXS2SEFz5FJSy/R85r2bZWZF92gDJ4gmtaGA2oH2HLZ5NmD/t/dOngQUk69SB6VV1gsVbOXqByEJMJuK+jfSB+cl19WrTo98g/XChIWrour6uOdPjOsaEBkB2lkjiVLlyqwAthbNm3S0+1lXlm3TlavWaOfG7nDzrKfevJJaVYAnTQEoOjDG19/Xa697jqprLIGPa4P84ZtT59h+aLDeHds3zbifoAxLBtAJu0Dh8X0n3cFaWtAuWmo2YkCaXcHQvunTm3daNMjff+i9ZRo30d7vuZ7PyDNJiqTJ1upgKOB9MMPPyxtbW3S29srzMCMWy7nDlnBHnEIoic/n3S8zOfXzN7lTjcek+M73lSfXjK0kQ+ZHNMAGFngYMYndr6nAStltTOkoHKCarEsEOLZAVjjD02QCACFr7DKJUQIkrxI/aN7FOQASIJeOIeDDHMEvlTOWqSbDLBQuei6P5DS2lmD2eUsGYUgGJMRDze+A68/oZF/SDSkBZ19+c3S0WT5XWu+6ZOHdTGw7fghmbzkUk2UtPfl38icNR+zdjYvKtNkUSd3v686POy9cvZZMv28qzRTHUCpbobdnbqJbsuh3dK4b4vOLoi4BIBhypzL9cgiyCAEiNPhGDDQ0/2CNIuhJILC5thvrBx2AAZ0kRYWLV48QvIwIAzYAqzGG8TyntgzAlQNuFseF5YU8cLzz+t5c+bizjigL3V9XZ1+ZwdzwPidt9+Sa6+7XiqrKvV7WLBxCYTlGxmDz0tKS0YxaScD9wJpZYAxPKTR5zph28GB7VGHtqLRUCTa936b4Aekp06dqjKUH5AmyygH2xeeOHFCurosPBgB0qkNZgm3Au3XoEHKsQh26O0XpLCqVmrmLNHdrPet+7X09fXI5HMu1mRD5E0mwKRm4UrNLkeoNAw7JyfPCq3WcG22fmpWBs3iIpuu6sIiwSDFpfobXdli4B26Uo2coFnnDu/V3BkA27TzP6K5PDSbHjkz2k/pb9g6C4Q5SCa5+XJi17ty4HePSV5puQbdlE2arR4lp08c0fux0Ml2Xfg+swCJ1nzq8D4FYfJY4zkC2NZteErdAWuXXCyVMxZL8QTalm0lkCKCkix8eKX09eluNlyHnB4DfQNSPnW2lE6erawczTs7P18jeWH9bDs2ceF5o7bK8no2rAUc3PiUAju7jJtNfIM8y1SUdYI0oGYkBMAVv2kjdfBvmOowSFsueGjLH73pJmXgRs82rNkCyYdHhOVNoAAAIABJREFUNI3yMGgOWLRqzj098tQTT0p3T/eQfMK5e/cMu/hRDo2agwGivb1tBEhTF1g051FPjuSBtB2ebDq0bkprbc5s315LP/K5RBoPoI43SDMYV1ZWSiPrCTt2qPw0CqSduTuSn/Q/HqaL7bVEE65/82kFJwJK0HcPv/WC1L/1jFTNWapeGI37NmsujGnnXy35JWVWoMpgKDhsU3foZmduEh6xTVZ/j4IbkkTb8XpNso9/cVf7KdVwNZycEuo/LZp0CZe+ypkLZe6H7pCi8gmDm9F2qxsbifG1PMEx/X2DmezYUPd19cLAL5pFz6nnXqmeGATi6I7kgyHnAPbZN/5X2fPSrzQEnIRNx7a+rkEyRA4i88DMyblRNXOR+kAzcADKSDzWy0Fip37NksdAQPg4mxNoG/r7Zd6VH1eN+lTdTimsmijZOfkaUs9gg/dItIOF2LqNT6vswnoA0sxY0bJHaNKbNqmua7RkXsSeri4597zzBsHu4RGs2e7dcfnq1UOyBdryNdddp2YzUofdhnaN23xuGLjbd272dwNpWCCyCN/BqJMC0iOCId1FkKH6j9i9dph1Rutf8dCl4w3S+/fvl2nTpumg/Pbbb8uRI0dGg3T67MySfLBGBoD9dbYc1w1m8ebIJsNbX6/seemX0tF8XMqnzFbviaKKat02C28LKx1poerClmuelRta80vj4YH8wXZZhcXWBgDs7YevNFtH5eap7pudlaOyB+Ctm8Di35yNd0i/TFi4SmUGJAPN/ay7vJCpzloQ1Cx0GlbeJ3te+IUuHDIwENXHfo1lU+ZKy5HdKq1wfTwv0IYXXfsHsu3R/9BdyfOKinWjgSnnfkiZNQEyp48fkikr16jHB77fhAtYO5fnWjvOMFioPp6rmfuoFxsWnNy7WYNbSqqnSNX8ZTrAMVDQduwKu/az2woDV/2bz0nD1tdUm194NXKPxfjS/XADaUtWWKYLft09PcpKDdiiWS9dtmyIzSJ3cNhlC17c2lprp3QjddjtAJOePt3Soe1aMy/7obr6IU3ZyaTt18CTIy8/b4hJG/ZsmPMnfu+TEUE6vlKH11O2YYOC+TCij3UmDXNesGCBLhy//PLLcuDAgXQF6eQCNAt/LKSdOnpAtWVc0UpqZ2mWO2QPFsgObnhc8koqFWjQiOd+6HZNwA+LJAoPLws0WsK0rd1SrDYArl2tLZJXVGRF7w1Yycm5LhJHYUW1/gZ8AXg0bFgo6T2p0+H31snCj/wXvRwLhICjenQQVKKpRHtVRkCzJSPfnucf0HMJAT+x/S0NQGEnFnRdJBJCzPFdLp04Q2Zecr2CNLk08A5pP3ZIas+5UF30iBBEbpkwb5kuarLIaW2kS3Y8K7oRRk+9+Tf1YkAjFH3f+odk9uW36GCTX1QuZVNm6YDEruDlk2dL+fQFg5v1RoZa7H70/fUqNZETG5/vWZfcqPJPuh9uIF1VWSnXXH/9iKqbBcGRID0ccWiXPMyJdqljGJgHlJWjUTPDAmhNkAwv/Pp164aYPIPEU08+NcI1jwHDaNR27w5zTxNlGAmkE+9+Z5ND7dnwqKRjU3E/COKnTLR+Fm8mzYLhihUrZN++ffLYY4/Jrl27IoN08oNZ4mG2aGa1voc1o6GiEaO94oFQPftsZb0s7uE9QYY4Fr3Qn/e9/GsprK7Vna0Ly2pk1qU3aKpOpI6uthad+uMtwSIiWeyYzptNYnFbw7uioLxGc1JzTc0bDeuGoQLwuOmdPKwMlH0TkQ9O7nxPdr9wv8y+7GbNHGd27MZlDx9lk/7UhG4jnwBgMOmDr1v7JE5ZdaXMvvQmzc1BClESIeGZAYOfu+Z22fKb78u08z6s4dzYhAjBTrbb6u9XHR0XPdznGIBY7NOFztMEwuSrvgxI66YAuWxKW6TBMQwcbC224JpPayAOC5HYZ+8rD+lMZPLSyzUZVaTDGgz3ysk97+kghJsgs4fFH/2M6uzpfriBNHW2e2zYwdYLpDnHvljIv+1Shx3EAd8NGzZoZCDh3GaB0QLpV9QN0CwQcm/c63p6uqWqskoWnbVYr/vOW2+P8O7gfnb9ORpIx/JcIiZYsgvPXjexJciz4mIjH+kodxQXF8ull16qevQDDzwgW7awjZ51jHLBS17Sfzf3mmjmje17tF6CRdgVG/9ewqBVc82FIVqM1trT77hqvmS42/PiL1TSwDuCba2mrLxCcnOtBT5lwZrYv0uBSndNUZbZP5hQydqKivNNStKhfNOw00EPDcrow8jJlYZN69WfGS0WOWTq8st1URKfaBgrbJ1FSRYhkTlw02s/eVT2r/+tbnMFsJHUaNrKD+nO57j8kfIUjZ1sdww2sy6+XnY9/59SPWep+muf3LdZpixbrYuL1AXtHA+Q8mlzVXNXGUcjIvOlX/qlr6Nd85SQ1IkuhK81kY644jE7YaNeUgIyu2DbreO739FET5OXXKILppEOHUTrdyjzZ3GWCEz8t8mlPRZ0aS+QZmEPLZrDHoHoJXdQzi558G/Dvs1ru2jRYjn3vFWu5jQLhxZLHtDFSXueEPtJTLVJpuRk0pa0ckyLJhKkuX4wucThaDDIps2nQShfkLJ2mwVl0tE2oq2pqZErr7xSPti6Ve75yU/kvffeSyeQDmum4IDd0XJSjm9/QzePJTWntXVUjzJfdFDkB3boZgrPlBumuH/9w5JXWqHh0dNXXaXM1mS9Q+4w4GolS8rWHVrocKoVkzK0qExBm30JkQGsHb8t9znVmbs6FLg0OGZgQBq2v6GbuwJQB19/XEO7yUTHubpQp8mdClUCGUrMlJWl7P/wuy8qUFfOXKz6N/dGmmk5tMdyDezt0uhBWH/jvq06c8AThAGG5FEALKybBFBo1ZMGN5KlQdwff+uiigmWK57uRMM2YdnStHeLBubgK40tD7/7sg5wKlUsOl8z8rFICdBaaVvdnzltYwec5rpteh2uAUiz7RbeJ9EAPniPiP8ZeFcYTwt7vguY7+rVq/WGJrKQvwFO469sfJ3ttTKLjm5eHYA10YacT+Y9gloox+bROzXisG2Ev4O9LPeAeTcca5Atm6ygFWQZM5DYP+c746HS1t4mG1/f4Gq4YEBrXcL9HCfXdebvMMEtg0KLPdW0Tw8PfW9jePxBQTqan/TEiRNl7dq1yqDvvvtueffdd6ODdPL8pJPkfjcwoMy09eg+zSEB0MFELcCAEcOorW2p8IOGBeItUffG0+orTZ4KAj+mLL3Myh+dm2vJHSJWfo7BHVj6+9h+ivzL1m7egDfgR0Y4828AHNCGicLukSoA7s5TJ6Tl4E6ZeNYFCpywU3I/z7jwukE/aivbnHqRIJV0tlm7u3R1ysENT+heiOR5JoqRQWbSkkt09xT2Jmw9tFuyCwo14X/r0QMqszAY5eYXa7g6yfjxr0YKYjBg04AZF16jIe3IHUgutFPrqz7fVjfXzQHqd2kSJTRsA8DYBtfFqlnnqEcKmw1UzjxbauYv1QVJEzpvf08IMUeewf6EziM3ndz1ntQsWCmzLr1RozvPpKOkpHRo0Y/cH95pQr28INxgaIT7RNzMGYsu7R/cbe20eXYMDC4g6i+f4Bur5JFykGb6k3gXvFjGseB9i2k8gRokQCLQAsBkP0LLEyNf8tmHsPO0uoq1Nx5RkMDjg70FLaDboiybHcLRagEjvBrY8xDNVD0fOjtI9U+AuFYQ+QONFSZNJCBBHQA0sgUuatZGtWTOs8J6WQBsPrBNZRVAGgDEZxv3ON3TUCMa8fwgGx3+2NY92hvqZNvjd+uCHhIKi5ClE6bJrMsHQ4/X/UaDUwBjcnfgpofGTI5n5JHTJ+qlpHamzLnsZvUBhwHzPbMLohBzi4o0PakuYubkW/sp6gJmli5yUhZXPnugCky77s1ntG6ALDo5gTYAbenkWXpvzaBXUq4DJDvVtB7Za+UKqZ4iJbUMJvul5eAOZeBVs8620sSeAQeMeNLkyRqtiC8zB77Rw3mp3YiNF0wmF6jDPp5QQK0bUYxk5LQ2CLKEBeuUg3TiFw7DmiZcFwAkWTQ7vu0t9RRQdzI8JPD17WjX56ybxbbjpWG5y2nu5ROHZf8rD6lkgJcEEYSzLrlBNVItA3DCw/v6Bpl5rwKwleg/e1CHzlL2aU9fqr7Cg3mo1eeDVKZEIQ70y8mdb2uCI8CMRbu6N5+SSWdfbO3mAkiiEePm19tr3QMG3nRMTh3Zo77QaNCAe8X0eVI9d4XKKEfefUkXB5F5kGg6mhsU0IkkBIiRFVj8RN4oqpmqkhDASRa7ipmLZcKilVJQTLpSrYC2lfbjNcIejCzokdjfmkEMvjT9/ToT2bvu15rbg53VmT1wTZ3BiEhuMWlOK1V+IXKRuuKyx6CI2+PB1x7ThdiF1/5/UlxluaCdCYczQ95o32i39RyXlJ6B4Cq8Zf0DrPc9ol8j8mCj5wcIaPHLuL1qnAiQvuqqq2Tr1q3y47vvlneiyR2Jz4KXJIlj0MKwOiLy0IEBAI1Y0o1ire2uzEauutPJoA8zTPl041ENt2ZHFsDi4GtPyIRF58q0VVdKTl6RTtlhtkTx4RWC5wbMFskDJgxL1UAX0pOCb7kF6t/M4qLuJq4sm3wblrYNI2VHclgvATPU7eS+LZobJL+4UqUKjbxT9k1yJutvDUNvP6VyB8DO592nLbZMqlCYNdIJ22ehVZt9GbknYevUC88TFuYmLlqlv/F5pv64HaJxz76UbbuKLHfDYuSdPl2EBPArpi2UoqqJo/ozEgmh49ybgYO6sKEtm+QiabQ11FlpXvE3zy9SfZwFWSv/yCFpPbxXJRRmEkWVo68fHlbS+0x0bYJZWPzbvn277Ni2Tf8efTjfIxftNklNjUXuGMRXW03tJC6KPDMsSwcG6ViAOhEgHUiTTg5IJ69D4aJGPompK64Y2qdPt8Dq7rC8EAqLrGg+gkbYhxCf5PxC6Wo6LoffX6d67JTla+TI+y9L+/HDMnv1LRo910+5olJNV5pfWq7gbLFJq+eoPKE7r3SrJs3OKZTDH1rLEuzSayWDh7mrx0Zvl+Z3ZodwFv5g4XhdIBUgraCHI7ugYzPo0A58kRv3bFK3NwYH9HSAm7/xqoCBE2ZdUEwejIkWIx6MjqQscgs2YrZAAMyU5av1msc/2KAsG4a7YO3va85p2DtSEG1qOrDNymcydd6QDOPEBM0bcuKIugfiXYI7Iswa10fkDDLlMRDQJiSl3o5W1czJJFh79oW6qwuzCJOnJEmYM8ZuE2SCn5imRWfCke8b2Q3PwHiEdtr2AghijbB0MVEgvXVw4dAXk06sJh3EjLF3qqObX1UQrJm/QkEY1mti/4mm498wQzRp8leoy1lWtubeOLn3fTn8zou6CFdQVi1ci+n6jAuuVd9fFtNYjMTPGZDlXFg37BkAhaWTlY6FOVz1snLYwDZfujvI8wyzRrJAW8tSnVr6euXIlldl6sorh9gjXg/oyEbO6Os+rfclgo+BhXM6Wk7oriykLAXsAE+kA92dnJX8vVt0MPp/7L0JdBzneSX6Nbob+w6CWLivICVxF7VQ1mJRux3biS05tsfJJHEmmfdO5nnsOU5izzsn52lyTpLJzOS9yeSMI8txosiJJTmWFFuLRVkiZUkkJVISF3HfAHABiB1obN1Av3PvX9WoLlSjq7qru6uBLh+ZJFDLX39V3frqfve7X8WipTEahgaPRX5yyShkQXQL7hfVlDCSAh+P6BvcMdQhy3Y+IOWNy9hsAP4dMFlCcwK06pprwfhBN6GBAb5oQBs1rt9Gtzz4oVw/fUiCpZX0AmEj36IiqVy0lDpunGNhMc6AEVaMsaA54sxMgjDRtXAfpM2UjjGos1Z76HUuqaCL022cgnQyCR7UHTrdYUvdkdlI2ul0pPeIQlZ36d2f0kgI0bFqZTWtudWBpkBPP6Xdxbr4nC+pqaeHBoAc0eXZ1/+ZRv9Lt++WomBAOt/fQ4AFd9x0w620LoViAdElcxmRcIyKoHscDImKAoitWb2HT3r8jInHSJjjYsk4Uo6BYrnwy+eZPKxdtj7u5EGPgIJgEq6/m6oR7AfHZ29CRNCTY9J79ghd/CBZq2xcQoUGQJXueb4iGeu7yt/hZYOvAKg8dKvVhjUw8h/hsRE5X3r7RaloWi6Tg30SHh+Wtod/m2Ma6rpEPxLIBSnFS7Locw5A7j39AakSHBd+2VCfIGpG4Q+8PpZs382XC6Jp+oYUlgQzYKYF0vmAT2+S3Qdp/VxM4Kz3OjQG1wYJHr9KHZ6KbUQyvDecgrQdCd6CBWlUFnadOCgrbv806QeoPCBjA68KPhaaXyQNaVqERKAeaWtWiABFKCy6T+wnLQDwBO8MQyNwqiUVdVK1ZDWjZ1h1ovQZCzw74K0BmR2i87GBXtXXEFRHeJIeGeg4Dt0xjsFilyI/pW/o5g0eGMUfVguLaFAWHh4nlQAdMl4uiM5BpYwP9zFpB1c+uPkhyofdJ14sUGYgYgb4gX8HFzw+0E0w95dWMmLH/vCzNbu/xJcAGgIgokVfxKU7H5SqpuUydPUCI24kI2PdMmw8HNClU/lx4BWZmpqSJVvvloGOM7Jo/VaZDkdIFUFTnU8e0jZO26VVrKR22U3CZyeSTpQk1I9ulTjVhB4ourI527bB2bw/n8iRI0fkz/7iz2YdCVWDGzduFNiUGq1KXY2kM2v6bz25Nuc0pdUuH/6FMpxfu0V5ObPLdplSXMDBTvejQPRLeZryRwb9ATBhZ+5wWK4cfkNGejslECwlrwo/5onBPulr/5iSaGh6AfaI/nA8VaUH7hn+HKozOKLpqMZB+0vKlY+FD+20qlUPRfDXE2NUe6DCEWXhcy+okoxSHYH9T01FZLyviy8VJD2h2EBCEFE2eOCymkZqsVF+jvGhshIviLE+FO6EZDI0IOHxMU0DPsCvCZR2ozM4CmoA4NBxN23exSpINJZlt/IUFnqYTEVo9aqMo1AYo3ll55HJfwqn7sImVsBsRW9kh/JIN4rWJ8R6P0YoneN8HJaGp/zNoU2900jaDkjff999cuz4cXvFLJnVSaf8/nJ8c6PIo+PAS2w9BU4UnVK40G1zWiUJWaQBb4pJVvGBUkAUB74WyT1EvKp11iDN/wc7TjHhBboAUXKwFJ/kpTGFBQCT4hHYiKL6ECCvJQmxPjsuMHEI+kF9s9HLQ+tOTqMmOuaNshksFB2QDII3Bq3A46LMHMoOvRAHnO9gDxUZkONB8YGKRTQOAJiCM4a2G4m7wStnKTWsX3Wj9Jw7ItHwpHSffI+/R4k5gBOJQzQLaN//MoEZLbMwDtAToe5OKmTW3vfled/52/ENl/ENzM9Obnhoq6Omc+pzg7P5t7O/JtA2I7Y4kOElDRmtPly0Ax05dkT+7M9zFEnDuyMznPRThiLQ7AA1Ci0g/4JZEMAGn/bTU7DZLKXnBj7lGUmDDYb1p08pM+DtAS00FgAt5GMAMIDf5BC6m3SS6sD+waMCvJSvdDHVF+BX0eQVgIoCFfQEBDWhvR3UewJtsKB5punTABu6gk9Gcc3Y4HUaMoECgXUpneY0i1Ka7k+OC3oIqggdOm1QNlWMliENBKBCxQGOHDQHNMzTkNNdvUgOGKoMaJtV+68J6Tr2Ds+jfu0WVcJdWSOVLauk/Z2fMhGJ9l14EeFLo6p1LSNweJ8guVigJeLhacnSpTEfaJjmK3e6mUU1dVXWpFjQBsv+YieCzp5qSoUY6S9pKzv0cWg7wizZQZiUGH09ks4lSIPuGBwczED7LB2k7Uxf+hcee+h47+dUSNSv2aKq5MD7InnGTttRBX560gvURCRCdzvolKGZVib7MyAOaoHFJH7lGY0EGzw9UJINIAZXjGpGlI/juJCvKQc7pRQBYOIFUFxVw+INRMKlKOMOlhAYwaZBDQKqBZF/58Gfk1oByCpjJeUHAnDFOhg7xqM8PMYkWFHD6kcUpIB/x+/QWQVJQyhPVGJxUibHhpicQ3UjVCg9Zz+gBK9xwy2kPeDr0bL1Lrn+8UE64uHYrdt3c9zNN+xi6fho/zVp3XKPLRN/d65mfuxlLlc7nIHZ6Oifnn46hRMzKjxs0gEpHMXuJukCdXKaI/lIYvtwEEmb9xqbVShUk5xUJugOR4nDzPQ4BEhnc4nKuTefozkPdL3geaFBRjIvKlMSjUwp6R08O1BYgi4q4XGletDLnskjYztNrUESRHl89F08QSN6JMDQHgugD9+MJTffr9QXvVepjdZtSfEzlELDMc7nR9FMr3rf+3zksNmstrudPQhZDTk9TYUIOGMkECsWtcj48KBMh1UZOwAaahBE0RwVjPW1lwBld1HVRQZUDqJvbINxIyJGc132EITkraiIYA1KBUlGnGv/hY8ZcePvSCDCShWRetNNd0hN61oJFJewk3pV84qCRM50S88F0lZdUqxB2gjC+gHMUbROOmSHd7Z6co1HTgeo7YO01RHVXGnMoXqkNKC2izZxMztXbtaww5zSHZlLHGY3kkZ0efWjt6Rx/Q4JVlQShFGVR400vDTw+R6AZwYarKI11JhyrCN/gGScpnNGuTbd64pjgIiEn+oZ2C6XD/2CBReIRKF8gMoCfC7AHeoJLDrY4nh0shNhYhANZwGm0EQ3b9olPac/kMHO0yxaQaVe3cqNLOxAxWPz5k/IYOdZTY1SxUgZHDsiXVAqiNQb1m5m0Qo9nssq2TpLNZGNUpkCygYJS/pQg+opKWMXFnxZ1CxZw68HlI+PD/TSMQ/abpwLxgoqqKJ5BfXLmNPeC0cI4nAFxPmB9uDc2vrQtPv45N96c4E0ehvqvQL1M7MC6SBos+KgTE6G6fs8s6T2Faofc3JyMkHlYvw8G/sZJrsC6YCzvu/Z+7D6Upj7ZZQOSGMcc86smbyOimQikrZdcaiD9De+8Q1aIML28PHHHxd0sy0rK5Pq6mrZtm2bwP8ULcshM6mvr5cDBw7IE088Ie3t7ZbX9YdPZTeSBhhClQA5F5Jo6m2rDPORmNMLVhDJklNGJD0VZlEF1uTP6GKnfD2UMmSKiT9I9xDpnnjxu+SB1eKj2gEFGwBe8NgAQxgTocwaRSEohgG4AhwB8nSyGx1iIk75gyi/ZyT4oDLBiwPHAYAjCgd1wiSmZpCElwUsSkGr4HyhxMCXAcYMsyL4agCs4Y+htNnKGEm3S4VkD57a2De01vDVJnfPZgU95OXBu2MbeJrg6wAOeEgkokAHLzOMG/MzPTXNLwvV/suuCCoZBOTf7xOBtNmPwwqk4R8Ng378qS9onbX/nXdornTrbbfL6jWr55wUo1E/jokmALpJEzYETw7Tf6tuLOjHiDZd+vH1BgHYBovRbxr7gLUqlrq6WkGjXCwY757X9nBdfL5jMa6LF8BnP/dZ/hz7f/75F0znk8IXg67s0J9Eh5G0DtKxlwWicQUYBsf9eCQnSDtIHNrRSdtWd2SWk87eQwdAY2EKQBRRHmkLGCChFDvMyQdggxqYGh8jMGF9qBwUoisKAaAMugCl0SxSgQIkOk3Z2pnXnmbRByJcUBK4pqAKYM0JPw4AJCV/5ZUsCWczgOJSiUyE6PqmN7EFuNWu2CCjPVdYjg0aAn4avWc/IFAC/JXHCKJ61TYL/hawKgWgI/pFIhGWpvARwRjBlWN7+EeDH0cEzUrIiTGCPfYBuoIFPkV+VRofUUoUHANcPI7RdfxdRuAAcaVC8SkHPpBGkbAsWreNLx/4g2A/FQ2tLH5ZqAlFK5AGMO2+/35G0cbO27jN9Ei6rq5eHnrkYcsHRG97hX3bBWljNxbzTjGG11/bw7FYtcwyr6+b/5tBGqCOex5gjN/ZAWnjujpIW4sozJTP3F8RtiNpi4PFfmTFRSeg/52CtC0JnhM/6cypO7IJ0sNMtKHzCMBMmeSPU+HB0nBUAmoATP+MSERFm/CFDgRVRxVEukguamXiylApyEo7tIsCgKGYAyXXq+/9dek5c0jGeq6x1yAAju2yIpOMlmEUJPDeQKstaLTZ73CUVAoAGNQGkoVQeqCsG3RM6PplAiuAkHQL/gf9Nopf/H7KAseHe2W0+7KM9nexp6HyBonST5oeGBXV5Mbx8gHvPNR5lvssgYa6drGERwdlKqyaEeDrgQ1zx0KU6KHXITy44ciH7ZFURPSOyJtFMaFBadlyJ6Nn7AMKkaErp2lNWlqtveyyd8k9cSSrTivGZKGx87cRpI1UyL69+2Sgv49fsroS5NTJU3Lh3DkJlqjqTkTHaK+FxdhcgM1uJ8NxzWfRZAA/R7NavY0WIl4AtRF4AZp219WjY4xR7ySeDKTN6yaOpPVLaZ9vN1ImCTnpOSR1/JUGyLH+tkahjCmqzgQnbZvuyKwEL3vPEdQMkL1B7UDDfS3JRge6gF/ZbcLHOKRc48RfpDWgDTGKBQjpFAEibP0THpEnALjz0B5W9aGar//8UTZg7f54v3LFi4QJwmUNzfxkQmEJ/C+grgiWwwcDwB/U3OB6WRKO9lV4eYBjhnIkEplghF/e0ETJXNPG2xj9qkShUM2B0nBQL/C9BrhXNi2j9A8AjnVBsdCbAxF0eELG+q/zxVHZvJLOemwoC601O52Dq1f+1Iz2x0fZKKC4epGU1zdJsBTOdGgzr7qRw0dkcqhXWrbezX/rhlJoOgvKqH71TXHWpdm78rk9khmku7uuCQBYB1NI7r70la/EBolIGr0GH/qUogvMtqToiFJRWUlZLPoVap95ca21AJiIavVFUSu38Z96I1n9d6rXoop6f/zsc1JbVxvruqKOPdN15TOf+2yMQzevqx/TuE4ykAbNYeTkAdIvPP+ChYzPWRTNNJIh0LYE6WQArU1QwnjdxMI4jaTt0B221R3zh5MOKQtSeEf7/ZTV6dWFNPHx+RiJsuqtqo5/gi+GGoKVb3TDQ7m2j8UjWNjCKjwhxaWVcvGXL8po72WCLyoxT0ImAAAgAElEQVQPl+x8QK68v0eCldXkouH1UeTz0S0PUTf6DgLsoKpAxIxjoPBEabXLWECCFwO267/0MSPmkspqtrVCZA3/Dao0UOGn8c7oBYhofwQyuelpqV22jt2+IfMDNUFeHUnE4nIqW9BBpbJ1Nbul0CI0iuYBI8riMQDVC5QmNXyJ4AWErwS8VGCidOWjfZQCglqpXbZBJkf6WF6+aP0OdnShJ/b0FH/fd+4jPnhwHeQLcAEtZrpj0+bNMZrj9ddeI8VgBmndmhTTpMDviGnGZn9zW1EP+ka33nZbjBYx9inE77fv2B5rVIvO4UhQ6q2xzCBt3M+Lz78gFZUVsXV1Xhsvg4H+AYL9XCCN88a6RrpnNkhbZOhiM5GIq9ZeW6ZIN2lWxAzaht3HIulE920KiUM7IJ00kn7u2WdlfVubZFbdkb2nFZ/muG4AWyWrg9ez3hCWJYcqyUaE0i4pzfr9TPopC09NtaCZ2bMnIRJ//oCc/cWPWH1HpUh5laz8xGel48DLlNMBdJEAjE6rRCTka6ATek6+L8HKWvLHsBCl1A6a6NAAi0NAbwDIocpQvhollMvRjhSJyECAGmhQKPAGgdYa+4Cz3Uj3JdIg4IdRiILzA+VBI6fJcTrWYR6QRKxYvJRcNuYDyUJ0Q6cXyDiMltDaa0J1n6HXdFDGerukuLo25o0NH4/p6Qj9nhtWb2JXFyRj8QIZG+xm2Tm64ODfcLtbSIsRpEEpIBGHxdh8Nh6kf8g+haBEFEgfiYuKE+kO7II0wHWmo4uw28umzZt4LAA4llRBGvw4ImOA/cMan54ocaivu2fPnlhC0ZruwIiMgGzkHBLfSUadNNayBOlE0bQpCsf2uqNeItmHJyJp961Ks63uUCANgEJ0yG4mNOeHzKxPzT1sQoHR/gCBFMAIrTOSZ7qNqH5b6JQHO2ZPReTc6/9MK9DrZz9gN5a2h/6tdL7/mjKwDxarVloAffYjBOVSqZJ26EvIMnQFnuByMbbWLXdRqQFPEXhosHBlcpyyvovvvCj+ooD0t58kjYDIVSk6xujPoRrgTkoRqAqWtsNtD51b1AsHrngwdyLwFgX45QA/Z6o8/H4CNfh6UCT4D18UKEvHC2d6ckwmQ8OyYtenWCYOqgRUC7quw9N6xSc+S79nxZpMkQ+n5rv3KlthLd54K2mehbIYQVo/Z3MT2bnoDnDPxl6GFRXlBC0ln4McTyHKXCBtjJbf2rdPOjvQXFgtaCawdNlS/j1ZJG2kRsyRtB4RI/oGpfLlr3yZ+7QC6UTrzh1J6yM2EhCJOeo4GZ8dkyWrSFp/PWg7i6M+TDyIU5B2JXH4ox/9iO5N84aTRqQ5Nqzkd5pdKLjhykUtMo2IeHxMASiKQrSIGWAEJQboEIApEm2gJnxSJCXV6DXnY9IQ0fT5vf+iIk0AYf912fiZ35XOQ68TaBet26o6gcP0n2ZJV5n4A7hRGdLbxcQdeHHQMbAOBWhCyQGjJoL8xJjUrryRETFKteG9zK7dkQlSKHUrb1I6b3g7a85+jPLxM63rTDg0IINXz6ukYXG5jHRdJJfM+83no6eH/nWhuplP0uypvAE/L2EjAZg+ofkuOpfXrrxBtRW7fllCXZfYpQY+21SFQPmCIhskV31+tr9CtF7e0EyqZqEsViCNZCE4ZX0xgzQ6iX/ms5+VYjTsZULvNd5r6HUIznfm5yryTQbSRgCHfA4gikWpTO6L0S8AXuO6nZ2dMd5bFd7MSOXM6+rjwM9HQqE5QVpfF/wzgFkH9NmRtJnSsH/XOAJpM/Ecl3XUqg219omJOGqnIG2H7kjKSf/N3/yN7Ny5U5566imWhed1JO0D1xoiUKDjBxNi4HIx4zA40igOmt7jwwhNZdmNpUxJ8yIRlj1X0L9DXSZqpvGnFpGf+fnTlKABhHrPHJbNj35DBi6foa4YyTmA3UhXp6CTMc2btIQiXhpsfQUP6ZFBSvsQBS9at4XFJIis8QJBJxYAOIAWNEUQXwNRn/Se+UB5eixqVUZQ06pbC7tva7ruKGz5okItNkAfvtAoD0fEi/NBtSP8R3BO+BqgRJHdWkC/qAYCMjUl1cvWSd3yjXL29X/iNoiakZAdud6hdNnbd/Nlo+R2uKuntRfgKF80iPzhOAgHvYWymEF6dn9CmcVJY+6M0S8qfvv6+qjg0DXOUF1cOH8hJt6dK5LGXEPOp28L4B8ZGZFly5YR+LFA43zsyNFZEjx93aampliS79SpU3L4/UOz1tWjaOxvrkgav7daNzFIJ4qi+QRa3kpmkNbuyNnrzkV5aIE6vq5jSo8EN25OQPq3fuu3BF6ob7zxhvj9fkExy5o1a/K2mAWRMKJR0AEoDCEvTY8LlIargg5YcRaVlJDyAM2gc9eIoLHotAE7i4+PalWKxdxf17F3mSTD/ntOH2Y5OPhkVAri54ikwf/iOLrdKYALybXR3i7VSRy9EMsrVWNbmCVBElhcSrkeFCTwhYasjc1lh3sZsYNqga4ax4MHNOiLRMvw1YvSdfxtxW+XVYpvGvAdlbLaRRpgK6qHPRFDQ3iDUWIXLK/hmIevnOOLC4lM8OhIOCKRCJ138023M0lJVQdfQkrCx3OMwphqUgbaTxK40TcRUfZCWIwgrfTIKlloXMyRNH6HaBr0grHwRN/GGA3rP0sG0sao2TzvOuji58b9oI+iDuL6NvgCgFQPvzNrqvXI2A5IW607twTPvvyOz6rxJJPRHbPzsJa3puXrQBtWTkBaN6ru6uqSzZs3yx/+4R/mZ8WhNrOgJcCr4lOffsVsCAuKQ3lIq8q8KCNucqnw0CiHuVJIAqWlBHPaloK6hkKELa6UyRGAFG2guo/vl8Ubd9IUHy52q+/5Aos6oC9WbnY99EvGTsAf46WByBtKE0S24HSxX7TAYsOBSJjmSeHJcalfsVGOPvv/sqFs5eIVrEpE4Q300ODHV9z2CJUfiRacH6L6rmO/JB1SUlmvKh17rrCPIF4e+DfAGZpoSPjYENfn4xcIPEagEmGisXEptd6I8kH7LLvlQalqWROzVyWtU+RXlZhRZUKFFxt4c1AmGCeKYaCKwdfCfC50QbWeShb6pL+/Ty53zvDB+rW6adOMC55ScsyEd5DP1dbVkeIAD43tu7u6Z11mgDDWxdLd3WW5Dn6HpKReQWi1PyPwItqFa5++/kB/v5w/dz5WSm48JgAW6+sLimew6D/HutBFG39mXndSa7Q7c3Kp0R2zysrnMlkyU9w4eAJOw5y+NK7mFKRd4aTLy8tZ3j06OiqQgnz729/OT5DWJp3gGwkzYQfgo8kSO3TD7U652zHiY0dvVSjCBBqKWOAPPTnBi4eINqYCwbao+gtPsioQibTmLXdKODRCu09wtKw8nIqwCISdu5HIi0Ri4FRe36wa3oYnqY9GhA7vDSgxwOECIBHJozv3xy9+l2CKhgD1q0GHBGTgwseMZBvbdlKlAXAET03Pan+A3VhwLjivvrNHZPDKGdWJpqySLwVI7hAd42UBjr7v3FEmVicGelgpiI7dOG+MCRWQ/CKAux4qEEsrpG7VjUqLrTWzxXFp+6oVAalCIXh4qKpNlJljLrA+EpFQfoAisdNyK+EbKG9+kUjnpSODiQyNnZezKDKd6TCDtFEnbd6vuUo6nePORL+JoNDZHNimO+YAZXXPxoN2otdGTkDaOOGPPfYYQTov6Q49kmankSEVrULqRotSPwETII0CF3brZsZc9f4DiMOECWXQqus3knLw2gBoj1GTDNBlq6rQoJx6+QeyaP12VhgOXjotw10X2fcQkSmibdAZ2K/ij0X6L54gyLPp61Af98OxlFYSBJHYwzih/gDYX/lwr3bscSmva+Kx9cRi/erNVKIgYmWjAUj5hvopwZscged1hzrX6LQUIRGKrwh+PKiXlOK5q2Ws5yrHA64cNAsAGy8hvCwQISsOXxgJwza1se1mJjk5Z5gjUEdFqvO6aryr3Pu4LaLqAOihAV4LvDRRpQj/j5qla1UOoLAYZsDmd7iLc+YEpPXDzopcUxiP2sdcBLH9ndqOpM3Ta/M9YBVoOwVpO4nDpDrpeQHShtlEJA0ABiBEQFEEg4oXVe1QYl1NkCQEsOiud2idBRmZAm2YL42TZiDvStc8BXQoOgEXjWpAuMJBFw1pH+47ONKBYkEEC2nfuvu+TGvPzoMvs2Qa/C0q/dgHEe50oB3GRljcUlxVK6GuDlm04WbVZXzREjYuaNy4k1wxQbq4mNGsHwUoWi9GJCDPvPoPpHfKFy3hy4ke1VHICctkdKCbLwW8hFAEAzoGLnqU/U2MSu2yNka64MfhgIfycbyYYH8K+gbAi3NZfvunSH/AwwMvPUTSpHPGQhIoQ8l9VPmhoNSeMnSAvE9RTXDZozdJB+ezYfXmBdLPMBE6GGPTRDoCm0hiH9Pi1nQK0m4AtDXYJzv/uefBcSRt3l0SObZ5dHZAGgZ0zc3NPF1bdEey9lnpgDSSHQcPHsydC57FNwmLWeBgV1ZBugP8K4CXTnCM+OiJR96ZLbIAzCKqlFzzX7a67+kDUhSgsgP7urD3XxQ1gjLwukZ+9vdfOMYSbAAlaAUAGwpdUOCx4o7PEPgArkNXzhIsQbGAK4bSAq59/ReOyuIbd5H+gEqksmWlNG28ldRIf8cpGibVrdigSQJDLCVHL0e43iGZt+quXyPYqiSeuhvZETw8Qe4c53zply+wCAeJSUTLVa1rqMFGhIvUNiLxa0feIv2B6kNGxhKVtQ98NdZqSy+1p5PgWEhx0pA1an7ZLOLxB5UiRptX5AkiY6MyNtAloZ6rUrt0HTu8zP/FGDVmP2JONL9GnnlgoD9OU23cxkzMuAHW8dG0+SG2/3KyHUkbg/dE74Q5bsR0OGk7kXRSCV46IO0Zq1JjJD2milkA0ijsUPI0yOFQPIIEl2oOizJvGB/BBQ7JRYAY6A1EikgCgnqgb4dWSo7Im6222LR2kMAJD2gUjOBlAJUI+GBE8eCSQW+goOPSO/9Kr4sSRrqtPCYiUVAW+OzHtjg2fDb620/IonXb6Q2NRN2qO3+NUTGaxA5dPkvgB5UBGR0At+/8URlAGfey9Sx13/Dpr5G+gO6ZnWjYcLdMFc9MjtFj+syepzl+cO44P6hUWrffq+xUOUciHftfoUQQwIqIGMnPtk/9tpRVL2LFIdz0WJVZFGDzXljDXj/5PnXUkBGiZL6qdZU0rN0qpVV1fGFgPsibR6Nsw6X8RQJsOTa/eGpzhsoKFewDkVdeYu7w0qqH6GwfUON8WIW61sjqCKTNQJ0ggrbKJhivgZ1I2mm38PlPd5iuHyLp8eF+CaBTdm0jk3mkK9jBGxakEdXrUFNwEITJXavPcxr/45OdDWUV1QEABFgCzEGDAKzVp/yEFAX8MoGWWNFpaorRFBa8NKgP9BxElAt1ROOGHTTxB3VRjMKZIoCcolUuv/8aE3YAP/g8D10+x4gYTV8BajDfRzNc2JCW1TXzd0jIXf3gDUrsVt75OTn54neltK6JTnc0UIqEGcmDO6fZP/y0fUXSfeKAXP1wL7n5IiheSkpl5Z2/xq4rrKqMhLlO14kDLG3H3OCFtOHTv6vRRcIEJ+YFNMrlQ3uk7+xHEiirkorGVn4BQLY3cq2dunEoX+BDTbqIumz1tOCFhqQrdOkrdv0Kvz7mx5IiAerxk3cjgramO1IPc63GNMtkaS6phs05z3Qk7Rikv/Od7+SHuiPBZwvkbohEK5uXU0amotQKRoZQHxCc/AFKy8g5T0/TEY+UBZ3yVLSHd76u0QGVwaga646NiB/ueqA9kJxD0hHeGRU1bCTbfeJ9AjbM90urG2X46jlqjDf8yu9qlYiqQwyiaRr6o6NLfxebv0K6Bn+M6yffk7rVm6Ttwa+Sux5sPyUX3/oJO34ryZtWcTgxJqvu/rxUL2uTI//0F0wiEgWjUalsXiFrd39JyhuXsBpxcli9aIauXpCO/T8lYCPhiGrCNfc+pjw/+rrowz1y7ZKc+Ne/JVUETfZoX5dsevT/4njRIAERMcAc3PzFt59Xsj5+FQzyhYAEI15Q4L0BvstvfZi8tuo1OU2JIoAbQN196n0Z670qy257hNdrfi0pfFt7aALcAmarOHlm36nPkS2Q1ufT6gPH5gdNxkE6k5x0zuiOOa4rIsZL7/xMlu68j0oGfmqjDRY4Up+PBScAX1TrIZIFACNiBt0A0EKRCf5EJR8q9RBxq+YB/pjOF5/qoB6MKgXojRFBgsdFMhF+zWX1zWzq2rrtk9K86Q4pRldv+ENDzgeQBwVAH42AnH3thwTh6ubVcvWjvdKy+U5l5g/r0qmIXNj3L9QeI0FYv+om6pnhz7Huwd+kJ0fv2Q+5H6gzBi+dZBS9+IZbYi8pentEp2kOdWbPDzUlR7csu+UhWbL9XtXzUUtIgkYB1w1ApYKl46xs/MzvS1XT8th84Nhn9/yQChFl/Tpk8CwpZpl9eX0rv1yW7XxQqpeuZeMFZQOL5gKllAKW1Sxi5A7ZH7q7A8zzZ7H6OLZKCibJTqnvjMTC3RxOiDtAPRPOKrrDjJxz0R3WJ59oXEn7HDp8J6SSOHRMd8w7kLYxyRfefoFlzdAmA3wRoRZX1asIFmCrtXlC5Mfy6spa9RmOBCN6HAbhtzHBSA+/gM80dMYwDCoqRqdupa6gcgFRpfYnIvSu4/tlYqRPomHl/3zto32y9oGvkGuGPhpUgaJWlAJC7xrT/t7P5fL7r5MWgU81Eo3gayOTEzI53MfGt1BboCFt3apNtDhFBSIAHNEqXk79l47LuT0/oqRw6Y57GZUDFGHej84v6Ijevv8lRsysZhzokRWf+Iy0bLmb4EtzJimib8npV/6eShb0T8SLB9QL9seP0yK/XP94v3Qe/oWsvOMzlPAB2AG6YyiaCY9L7YobpOvo2+T2V931OWnceCu5cQA1PVOg80bjAxRC9F6Tka5LfLmhmUBJlTKPyr/FnCS04l+tzmo+A/TM+aqzVN+o8YvVi23uq28bpG3ghd37DLtyyknbSRzOP7rDxqSDFwY/3HTjLjIWiF6ZPINOuFi1iwIogY8FXQGgA41RUl4tE6ND5FV1nbTyycAtoW4L+oKA64ZvM8yYkKCcwt9HVaR6vZPSOWq1K2ul+/g7suqex6Rh7Ral18a+EJ1TZ6wsS8FPd338Lh32wDePD/XI8l2fkbrlG2IdXFBAA68QnAcSc2vv/ZI0rNtK5Qo5dYnyC+D6iYP0ziB/XbNIWrbeI01IzrHkfZoe1RfefE6kCE0KJmTpLQ9Iy6Y7NS9tRPjK2/rcmz8iYEOB0XvuQ2nefBeVJqq57qic3/tjjqV5y13SfewduX7mMOcSxTNQcUCxAn03IurlqJJctCTW+QZJ1iAa5cJ3BL0bR1UicqD9BF8m9Stv4AsWYJ4/y1xctDdBeK65dSdROPsISktlXNKbGzNYW3LS7h1Ojmaix2Gy9lnG8aOYxfOctA2QRuHElcNvyrJbHmBJNvhifHazBBsdwiegU4YpPsqhQWMAN1GAouxFAeLYjsb1seNpSUVosNGgNjyh6BRUI06FlXeTzyfD3R1y/dT7jMIBUFc/fEvW3v8laVi7jaCmVBUq6aj6LQKk/bT3PP3y31PrHOq9LCt2fZrRN8B8enJCOg6+SroDx4XyA8C3aM0W8WMM0HyLqvKDwX/3x+/K2GAfzfvR+QU8M0vfx0P01bjw1k+kpKJOIhMjKrnYtlNVYDJ5CE1zr1zY9zzldfC17r90jNQNaAs4DILzv3bkl2yAC3oCyUMkO/ny075WkDREWfiitVtZCEPnQHx1oMMM7FrRRKGqToH0yCC/UqC4Af8O3XnDms1MhHq/lNxHbwvdF9rOS0W1yZpxx7OzTbbXcYfmMI7aqOxw52wsx2jXvyPFIeQcpL/4xS96uyzcmKlNMsnQJ9eu2MjOKIhYEf0RFYv8LHQBUKKnn94wFruDmT66Y4M6YJ9DSNB8Psr5kODjuqUVLHZBBKyqCyMyERqKycgQUUOOBpkcgBH9EFfd/QVpXLdNKS+m8ZIYV94dsCwNBklpQGN98mdPsqtJz5nDbEK7aO02ekVjGew4JQPtp+j/AemfojuWkc6Apnmg4xSjd0j1QB2grReqIKEFn0ZhSwA2qONy7cheufTOS0wowgFw+a5PS8Oqm3huKukonKtzb/yIlA5eBDCPQnIT84nO5ki6ApzRPgua58FLJ1Q3GHyVaF3R61feSGkfImIoVtgEmA15lfQPLwB/qao8xN+pZcfLzufjOSCihjIFfLvuRJjic+XyZrPlAnaauhoHYe6a4vIAXdmdl0F6zrFZgbSNwM7upGUCpJPqpAEW/KSPRuXRRx/1XiSdooQGJkPQ7YLjRdIM4Kgkc0HV/ZrFFwFGl9T8aq5wLABBRaBPOeYp72ZVFMIyaEScmpk/FSIw9Yfm2od2W0qid+3oL0l5IDnZc+YjWXrzfdK06RMs+uB8gxcn9aHGgboTANPxn/wvWXrLg+Ry4R2N4hQk6KCGGOuD8dFV8utoNFu1eBl/jn1u+NTvsLgGUj3w6QDaVfd8gQlGUgaU3/kIlCisOfeLH7GzSngixKRh7fKNSksOCihYwkj6+PN/Q0qiZetd0nvuI/LFSFrS68RfzKIXFMTgHGpXbqRTX6j3Cl9WlY3LKAusYScXVSLPcaBcPIgELvhmcPpK4ogvG36V0A9E6djBgyOixjzo3uB2H6TsraduzoqKypjpkX5svQsKGsGePHkqbkhwtzM75GVvzPaP5CZQx+/LQbQ1x3AdRdLuHNIx3WGn4lAH6Se/9z05/MEHsTOOZTjKysqktraWN83DDz/szUg6hTchwLTz4KvSdNPtlMBRUaGbAWnAgSSe3imb1p/RKfo9gxZRP4cHRUADknHlUYFkFwyNAGbD/aqLCaJEdmYp4af7tWNvkxMGyPVdPC6tW+6W1m33cPIZfWvpE7wYFVArD+ijz/1/XA92qCh8QRfwqfAYuWHQAcPXLsrlD95Qbb5Kyrh/yP6W7nyAzXBRkIIFVqdLtn2Syg2CJDuUo7FBDV8gVw6/ITXL1lJ6uPTWB6WqaaXq8jI1Ra00KiJRao4vjbZHfkt1Pod6IxKhdepQ5zkmCTFHcOkDII/1XpMLv3yejQIw9kVtO2Kl4foLj1HzhJpH6MsxV6h+xFcK1Taadze714Qn+HJAYhWeKHhB5H4x8s7m0cRrvHRbUtWd5QXLoSMCB8BjCYVGZjnawT60rh5e4GpBT0E42hkXVA6iB6G+mJ3zsI+m5iYJBovZ4aW/rz/uBWE8RmgkFPud/nOdMe43HBu/g0c1Fjja9ff1zfHS0cWsuq7DJbQ025TqE2COpFPAjrnuM6eRtBOQ/t73vicfWIH0jTfeSC9bWJXefPPNtCr1pMFSCpONtlbsfIJOJJC+IZJDd2ztywE0CDuTTEdIC8BHg9VvBE9ElYryQOQLqkIZMynVBxQVjM4BOoGA4lrhCx0slmtH3yHlgITY4GVQE3fL8lsfYiTOkj5y0RF6haA6EC8IAO+RH/03qhtghwqABNXQ0LaDJdQ4PmiHjv0vcx91KzeSOri478fquCVlsmb3r/NP9CCEphkSPEwb+XV0oinyy7k9P5S+88epI8e5r939mFauDiYI4BlgFHvujWf48qlqWRmrRkQDXkTylY3LqehAZxkkJuH/Ab4dumiWemu0CW52VYo/xUdKFctMal8p8LIekeLyCkb4NGjCl4vfr7y/QX9MR0jxsOvN2i1s4eWNxaziMCCElsT4ktZWygqkAax33n3XLA9p5UO9JwZ4xu7fOMLhQ4fl1MmTcVNgbHWFX/zT0z+M/R7b77h5xyyvaN34Hysm6jBu7AZuNO6HNemGjRtm7RNe1YfeP5Tw8qiEYXpJQvPObUXSiS5VCjdSKuoOOyCdVN3xO7/zO7Jr1y55/fXXJRAIyDe/+U1vFbOkAM6xyKP9tIxcu8AEF1tpaRKzWFStUQOQnsWkcbAxnRyjWgOAp4AjoApdmEhEd2xI1RCdQt1RqcAW/4OhU6CYPDSAElwzuGIcH91MoK5Q7bQmYr7WukUqosmP/vkvWdAB1znw2exqPq0kdkj+QR4I4GzefKeU1i3mfjr2/4xJPDTEbd60i8U50Qi+CEoYbbMAR7MpxZfC6Vf+gR7Suk3r2vu+Qqc71Um9iHQEKggh1aPvBxruFiuevqKhVWpWbpC6FTdoPt2oviyKSQAxX5wbn1Z+jy8GjWbRQVpp1ftUw19WXWI+IUVUihtdgYNxkP6YjpD37jr+jjSs207lhzcWqxtzBoQSgbTZlB/ADA9p3XQf/37lpZcZMZtBWrXYmmmlZWx1pc+JDtJ1dbXy0COPxKbK2K0bPzx06JCcPnlqFkgDkOEHjQ7fWLDdHu3FYfw5mgF0dHSIsZML9olejfGLnjDUf5rGA23YcUIqxmORtB0JXlJO+oknnpAtW7awfdbQ0JD32melcU0BBpcPv0FOGAuiXigYqNNFRC0+8suQriERpprXghpRJv9YuL6viEk5ABt7+vFPRNEhAhRAD6ACKgNROLTSSLSh1Hvg0gkWaWAMuuOe3tWEqlG2zppgiTSkbGUNLUxsQqFCP2p/EVURWAdJQ4BYdctKCVbUUrUCMMYLAQUz8Aeha5+mRWbpO84Vqj/+PShnXvkB14GxE15A6x74KqsD0WcZFMTU+Lhc/ehN6Xjv54z2UdBTs7xNKhe1sh0W6B1djsjoPIp+kUFGwygtVwlIxTnr9IWuC9cbLgB8sS1eckjEIonL3+EFo3mO8KUKzTpealB9dJ6R4WsX2F1dWaZmczGHY8mLUxKBtLFdljGi3b5jh7RtUO3G9J+bQRq/QxNZXRnS1tYm22/eETcROkgbI2yAPjqtANTRXgsvBT3CN0fSnR0d8vCnHom10EKfRN3k/6677uxfznwAACAASURBVIrRLzpwY5+f1XoiolcilCszkig1T4n10eldQ9uRdHqHidvaKd1hB6STRtLPPPOMbNiwIdaI1kmPw4y64KUBzvqsIhK8+tE+Rn4EItAYWtk0QIB+yuykjUSe0uzqftKsVKTtpvpM15fw2BBpBh04AczkuhE9yrRMDPbK1SNvKd00TJAuHKfKonXrXaQgmDzkf2hfFeR6oDHwEkAjW1IsoyPkfAHwiKYpjeMx/TJw8bhEJic1AylVDQkFBEAP4M5u5/4go+Py2sVShga84UnVXHe4XzoOvsJIF62xJoZRrLKVSpGKRUu1Zrx+UjX4fXl9i1Q1r1DtxVAOjsgckYqWfIWUDhQRTJTwUkF7Lvwe5w2b2AD8uCfG+ZhCp80XHxUepYywWQlKCgggraJpRTXhiwMFQ4qCoaXKFCLqKzLQfprSyswviT7P7X2yJwLphx95RGrrVPn7j599LsYxB4uDsaa06HX48s9emhVJGwEcfzdSEvp86CCtH98cfRs7tsDo3wjSeDkUB4PStgFOiyJzURgAZ33RQVrvGG6+NjNg6sJDnYiL1g9qjKSNKQR3Du04cegKSD/37LOyvq1NnnzySTai/frXv+4dTjrNiUXSCREYKuhQvYfkF8AQIANZHQAFAMRmrrj4UxGCI6JFUB5IOGJhV+6Ioh1m1g2zUg5AhpZdRSWl1F0DbLpPvi8X9/0Lq+2gXYbmd/U9j8Y58gHAMJbuk++RM27dejfBdtYNPhWJKTpQZNJ/8Ti1zkgkouIQ3DAi9gii7PCkkrrhS2ByjMlCRL/rH/wqi2TgU43yc5Rgo/0XknZQwCDJiZfF4o23SPOmO/lCw8sCUTsUHNBIk8rBz0C5hMNaRxvw3KqhL75IUKRC9z0/ouRhVRQUQRMAzLPWisx4gjSzUklCRNRTdO9TlZiKHy/mFwCLfqan6SECo6lVd34u8xhteQT7T30ikP78o1+Ii2SNh9FB1yrKRUIQiUaoRZ579rlY30H8G1279R6JAGkjDaIa4qqu4VaLVbSO9UC3oD8haA3jkoiTxjpWIK0AOr0XXmLQtzgjYwutNPHDar4yEUknpTueffZZwWfT97//fcEbfD6BNAADER78kVF9CJ5X8crq8x8RH7qXjPV1qy4q+OzWknnUTKPdFTumIGpQvQ6V9an+JytYCO4o8igqUh7KAx0n2f8Q3tKISmGHuu7+f8PjI5qOTI7KyLUOqhdQNYjEG46VbAGYwcEOihFE7KGeTjr6rbnvK0ysITKFYgNjQLINkTJeGHgprX/wNynRAyeNQpPKpmWKVyb4ogPNKLXdeCFVLFrGJrJomcVuLnqDXi3xysIUeGuTp4cqRClUlNvgTKSpd8bBedF3OhBQ7ctQdYkm5XDDw4tlckyjUVTrLb4YtQQj6ROJSnhiVKbGRxlJL9lxb7Kpcun35qfcXhSNg6cD0joQx0W5R46SDgFVAZ01+GH8HiBcWVFJ0MbiFkhjX3v27IlTnICqwVc3Abmrm2IDLLrcMBFI4zpjSVwO7uxy2dZJF0C6lb0RDxw4kBnTf5cmGJpn0A8orihvXBqzLEWrKTi6lVbUERAQuQFMUYGoLwAsndcF1QDFBbxA2LS2rEJVEJaiK4nS90KlAR4VHhvXTx0i5zo51E87zrZHfpvFJ1j32rF3CMqLN+yUsvomR3do75kP2bIK5wW+ne21AopjX3zD7WwygA4qPWc+lLplbTRIgjwPMr3S6kVy8pW/I8VRXFbFMaPFFbhjqFj8fIGhyGeEhT11q2+Upg23sHkuSrxV13ONN2ZhENQxqr3YFIp7NGUM1C/QPpfUoBlCWKsahD5cJScRtbOYp6SULz/FY6uISyVlkeSd0VeDTsLLgvMWLKZaJrOLcw7aPJ5kdAeA+MUXXoyjO77w6KPcjRXdcfTIUU7RTZs3kZNG01os4Kh37NgRB9KgTsz70seHZrkVlUr2B7228UUAwEcErQMxInrsX5f9fdmgWEGUrS/6z61B2qUH2TDBjkDa/nvV1i2ViUg6KSdtjqTBSeMtjczt448/Lnv37hVoqaurq2Xbtm3S0NAgaA8Dp6d8AGnQFPCEgFUpmriqZFQw1qOPRR4TYwQQcMEADkR7+KQnBwtPDPhTl5RrSUQfVRtMIqKkG0AH4yRQHVpfwOFr7bQWBQi23HSHXD36loz2XGWLLPhB1y7fQHkc6ROH/hSIvpGoRIUi/gNQsvoxWMwCFnaMQRdvyAUnx0h3oOimonGZrLrrVykLpC0pClGiUxIGVTIxQSUH1kencETFiPihwcafiParGpcpm9dgsXLuK1IvNeieUTVJHpmR+bhqgKtJFmkRKz6+LGYSiUgq4n2pvkj4MqSKBF3MB7ke/En4gqQUb0omh/ul+8R+ad36ySw45aWv20oE0qALALRYwPke1mRrcT8/eUoOHzoUzxcfOSqXOzrkoU/FKzagwTYmCZMlDnfffx/pkESJQwA1Pr/1yFyX3wH4Ueymv0Re+tlL/DtolocfeVhF193dVILoi6oHwBOUPNFqCyGT8dFauI5jxr0aXHxP5BykkQF2kjh0HaRdnEzjRYfrG5JztSva6AinqgpHVUJMa85K2gIJr/GQstOE4b8WWap9qSgPAA59L5QMABhGl1MRdi+J4hMe9MlAt5x59Sk6zUEqFywtk/DYKCv5aORUs0iqm1dK7bL1Utmyit7KiNA1R/w571dw2CgLh1Nekb9YqlpWcbNrx98lpdNz6jCjY7yIGtZvIy2CDucrP/F5WXrzvap4xq+6y+AlQWc6TeHSdWK/dB/bL0iOgk+vX7uF1X4ocy+prImVjkMOWNm0XGpXbGASMBAs5YsA0kEAKikL7TiQBPLFqMkX1UsJXWPQ0kw1ZIDBFfy5SaNoVq56dahyy5ukdWpVy2qaTmV2MfOnqYViiUAaYIfkoZ540zlfowRP10qb6Y5jR4/GATKUF4iGrUDaXKpulvpZKUh0JQe2BVDry759+9heywje2B8ibJ0Lx7r42QvPvxgHpbMNldK/eskiaYJ0hrDEKUi7opM2RtIA6W984xu5i6QT5RfSvK6I5vD5D8kaTIcEFYOIBvGZr7XKohwMXsYAGE15gGQck1dRFdEhYkVlHMvEx0McFdUYYyo6ZTXh9DSTbed+8QwTXXgJwGgJCblIeExC3ZfZPgqghqVyMcBuI8EWLxAkDynlS7CARoG3B3TVME+CBwfaV5144X9LRdNKGeu9ovyxyypo+g+dNnw/bvzVP6D6gl8B8PGgvSpAMciWXgOdp6n8gJwPL5/y+iZqmVEgA1N+RNhIOEIDDoBFUnXZrQ9K0w2o6KxUChJQQCzuCbIRgt4Wi+oXgC0BXPHO8EjRX36qRHycx8UXCftI6l88Wuf2jvdekeW3PsKEaeYW927AZMUsekRrPBfwvPvffdeymAV0B0DaKLtDFA1gtAJp7HfJ0qUsZjEqMfDzuYpZdLkddNL4osYCMAbtgeU+LRLXx40xQ60CrhzrKQoHyUbEz+7Np368pKXqeuLQ/UNzCAWQztDbT6c8AIyL1t9MFQL4V+UjATmc6lKCziUsNNEiPQAurU0RKU+MqkQbqg0raxgFRqcR/QXp/wF1AoBKV1jARxoSP3gwA9ipw0Yn8ckJem6M93VRSYJmsgAtcNNQigAcIdmDcgP7ZhGIX/MQEaG5PygGAC4iV2x75YM32SEFdqBoYzU+0E1zIrwYUASCopbW7Z+k7hpqEL4gyA2HOC6cH1Qe6MjCXo1QhoyOUPVRt+oGaVi9RTrf+zm7vXQde5vHx4JkJQyaUOSC8yYvrxf7sP+hanAwUxYeJRVCTbVmNgXw1r1jVEIWBTDKS5qNEabCLGZBG7LVd38+JpHMLlA7j6Z1ugDcM0qqrRZjWfhAf9+s9Ywl33rJNiJxRK/G/dbV1kqwRMlEzWXh+JnxONBBGxUbxmOgZBxl3lhwnPq6uhhRYSwZx/6QrBzRStlhK1FcoozAsA+Un/PLM+6knc9homucLJKe5UTuIq5kAqQdqztyxkm7OJFWFxca277zR6S6dQ3BTAcGgABoD1AE8L5AJIgqO9IPulLBJ5S4+QA6GsAoakRFo9T8gpPVvD0mx0JsEFvRtEyqmlcpFYPmZ00gj0xStoeCF9iPDl45zwgcMjmqJqB2YKPaEolGolLe2CzNN95BIIfuGtE5InB2N/cH5PiL/1smBnooMwR1ohzkthHQwKejirG4qkajILTWYfAzQWGORunQtwMFPlHhSweRLDyu+y8cZ9IRNqp1azYxgg+TN/bzZYXuMTVL18QqKFVPyAHOKbvBaOoMzo9mLBWLiqLTWssvFOzg2DPKDsr6SI34BOX9OC+ck7uLkXvGnjN8E7o7+LT3ZoTNpBFqCkebkd+lsHGCTZKO02MSPDt0hyOQzindkeHnA5EwuFUAY/XSdQQZKg+KilQpdlW9iirZhFZ5asDWlJ/xpeUEWbjPgarAz/BAowCkYnGramwbRZWiUjKAe0ZiDpyt6ttnOjm29AKPHSKgQveMSBUR9/LbPqV8oa9ekGnos5E0GxlkohE+GYjO4YhXs2wDuW6AKxz0CNiBYiXlI13RrIpF+KWAQhs0BehT58jSbVWSTf8S8MGQyeELA4U7Wi/CS+/+lOfcsGYrGwXUrdxA4Icjnq6EWXnHrzCix396d5upsVHNYhVfAfDuUL0hWaaO2UCpvda5ndI8dDU3SBCRL+AYyGsH5PrJg+IPlEjjxp3uPe2xPRm/i92L9jIw0IztMinw2TqyniJUvVdyAtAYpxGkM/DezUQknVTdoRezQCeddZDOMDAb7y3KzYb6ZGJkMNasFT8DeOPTHoBZgugV/szNqwlg4K0BtlBUoKMJEpBYD9sxMbdmq6x/6DdUQQZM/FFZF1Rl2kAsUB06MCX8dItOy+XDr8vFfc8T1NG0Fa2+Qt3tcl4zTwLogaZYedevMsKH6VA1ko6LWtlFhTpmn7AdFgpxyAUjutfd+TTfa/yMkfN0lF1RVJWf8iGh9C40QK4ZNAvm5cSL31X0h/YyQbcVvZyeFAwUJXf+KnXX7FQzMcqIFyAbLCtXJeoAfSRlWeIOIyqVkFWd2Itjry881oy62ZYM0kZw1spkKdTdwS+IzBWxGG/EAlDbwuSEK1m1x0pvj3HPcbJdeSySdqXiMB0Jnmtl4VkCa907Ql1nzVeAUTOi2hHahQLoUDiBFldIfg11nlVrT0Vk5PplRsoASkS49Ws2y5p7v6h5ISPZFSYwIbkHwIWvcrIWUHC8u/jLF9hdHBE5yrD1XoJoeItqQpZhT0XoL4194qUB5QWiZfpbQw4IkISLH3TbsLMEt6v5YTO2gdxuVPVpRISNCFYBoY8UBuiGIhhKQRKH4pzhAfnomb/kemgXhiQo1qloWsHoG/x148Zb2NkFpfXUSQfQP1JFznohCyN09IpEtAyvDy26oaJD9/WmQ6Hq+wiAx4sQkTfkf/i66L90kn0eW7a6rY/OUHYpGZB45Pep0x1mmig+ZHUnMreepKT7NiYOMzDPTiNp10HaaSSdbyA91zWjtzPtRqcYPfafPyb96DiCwo6xEYIvfJfhkww64uJbz5MjXXPvr9NjGkA0dOUCq/oQbUL1oCiAxG8ggOPpV/9eBtvPSM2KNoLWaM9lAiHsQsFRozIQ9p+X399Dj42aJetoZQoJHKRw1GdrRlDggkvRxBXWqdPqywEGTMESdEPx86sAETAUJNAz61pvaJDxBQE+HkoN0CW9545I97G3+cLAueH49Ws2SVXrajYlwLL89k9LzbJ1lOth7ugICAcTflmMU+KHBX/XC1lUGXkROWw2VxAfVSF8EYKT1sAa1EwRaaQptudqvnEXq0LdXbIUHbg7aNf2lhTwHB0p/mskXnrnzteJrfF6LJK2w0knpTvMErys6aQ9+nwAKCChA0+MriAANgAy6Azwwk033iad7++RvnNHpXb5emndsVsCwTJqkeEJDdAqb2i11fIJST04u5XXNdP97tLbL8j1U4cZPaKDSml1nSy5+QEmBGHWj0pC6KtRFo7OKij4gBICyoyyukbSB4i8EcmW1jQopQptQOFZDdmckhiqiLuC4IuIFZGyepkoyoFYiSq/qQhbbHWfeI/gDFrj8qHXqTCBNA9tt4xfCtgf1C8BTZKHqF15SasO43oXHFBCsQXjmRxjApHcf3iS48U64NqhfoFHyvoHfyPNfocFSsOMubZAzxZQ63Ory+5sbeRoJR3mk47ZY5F0foN0/BeSowuWyZUBtOB8UcKNiBmf+YggEYHCZ3mku4MmR+BjIXNbevP9WjKvSyqalktV0/KUVAIAzg9/+BeM4lE0A7BFtNz24G9SjRLqu0o5IMDs+ulD9NagxzRL2tHiC5x0r5TVL6aNKiNXrWwbFASoDiT7AJxIVlK94vdrxkwTWvUjkqmQG45zPb2VFYt2AgFy71R2oE9kRQ1/r7qd+5noi4QGWahDoAdlgmpDmnr46Vuiy+tApSBRCBpHdWOHj4pyIGQCFl8yFz8m/QQFCZrZUm6Y1uJOkUpaQ/DQxknBztFYZ5KGhrdvSs9BosPaHq85knYniI8NyyndkRGQzloxiwcjafhXQHLGggkkGkeHWBVoBAi0sDr+k7/hOivu+DR508GOk1K7/AaCqm516ugeFyGPff7NZxkBN0Hf/NFeadl+r+q0baBMRro72UZLjaue4xxDwrCiWiXitIQhvavhWscu4GUEaCbkUE2J6HpSNRAAuM80PFA6Z3TthpqCwItEKRvzIlFYorTPoIXo+6y8OKiJjWqGVX50XFEVi6Q2tCga9AptTsGfhyeVxakGvNgfm9NOjHFMoHzGh/vZiJf0S1qLkT/14E2X1rmlvrFt0Jt1CGvZou1IN8Uh2x7vQqA7sgLSHn1WBjrOMFIsb2xlwhD9+8y99RDdnX71KQIekmaIZKtb10p5Q7PBktH5ZwL4b9AfMIJCwg+tqsA/mxcoR+C/AeoBUSamEpTDaN9VGigpVzvlpYGx4eYGCANg0e4KCg12K/f7ZRqa8KmwUnRAbkhaRBX3hEMjGshqRkjg7LXKS8j+SEnA5xpRtOa/oTTjqlci9kHFh2amBMUITZVwbpTwldPKFAlYSA1B3WBOsT5eQmU1jSyecXdZ2IlC41zaBj3LC5D4xael412NojEE2+OdjyCddQmeRwEavCh8L9DTb7S3S8rrGqVisWq2qS8AQHCykOp1vrdHmm66jV1CapbqYJp5EEDxCyJXcMREaPQ3ZOOBMCNY6L0ZIcu00ntTLqhV/iHy1TxIplgxCY/sWpkOA7RhGKX5lYCTZqQMG1Y4/KlHhOqMWM9CdSFVL0hURvpI0QRKVKcVXdp3/fT7tGstrV1M5Qcd+3xFnDe8ZNhyC2Xj/iDHjSgezQ4qGlpYKp/+YoeLdvmbOP1Bu7YHqzOzDXgJR5H4IU5/34lP3da+C2XhabrgZR7DUr65wYGyz1+Rj5EquqSYqQuAB4pJoFnG3xdt2MlE3oybS2ZPEGDWdeKglNct5gsEoAaAputdkZ9qDr0gB/8meIPvhdwNKgrYrMKMH010abYPUFbSOFA9AHVQHGysi/Jg0smqOawO1nrTXWX0r6xLsbBoBRx1rLNKkJWT7e++xErP2pU3cn1UdrLCc2RAaxK8hJQGkqKgYNDoFl7YoI6QF0htsf4kT21f82srW0CX9JTnjrTcOUb8IGzvcyEkDrNCd2D+PRRRo0y76+g70rB2C5UT9StuUHyvYUESsevYu/SygKNe47odJi/ozAI0hsKqydOHpapphZRW1xNA0WxAr3jUeyKCbgCtoMqvVFRL75DxMUryQCvg35AOIlGozP8nZnyx4WvCJB4KS8Y4C+CYKY8DvYE4na2v/DE1CBKLNFASFMyojuzgs9HvcbD9FItsFAUSpZpk8PJZzXyqhpJAvBTB8wOgoThBshb9Fd1ZPHSzuXNCKe3FNtDF7d1KE21cQRWvJFsrpQGbNrI1fg+ANKycm5tBf4q4opM20x0Zk+B5+DmBhA0RMsyNQn1dsrhtR5zXIXjSnrNw0atliyeAD3S78X6ImT9BcNZ9F45Kdctqgh6iV6hB2IiALn7KgxlRMkYDxzu44VGtUa4kdzCCQscY+IDQ0xlqjkkViauuKdNKeocGB/B0Zrn7JPcHakJPBrJfIakOZdmqrF/LlMkd6AtG2RGlN794Qoa7L9HTuhoUhk9k6PI5JjuxPdQ0sEKtbMbvVAcctPJCxJ3aUoikrebNFsglnfAZud3MqtkB6qTj11bALcRRZoDFcqrucAWks6aTzjyGJb29Eq0ATTJAD/I7fGYj0tMXRJg9pw9TcwwNdO+5o5S/zayT+QhaHwuSlkgw1q+6icoI+JDAqpR9GStqxM9y7rFY41ZooRklj4eYOAQA+4uLZRyOf2WV1C1DGseIWXOxA/DrXDTAW5VwT6j1NLMkzIWuCKGfNpOKqnEvXhioJoxO4VglMnDpY4IwzKiCVdXSuHY7bUrH+6+TeoGqBc8SO6ST0y4n9bG47WaaTNlfzNchA0+o/cF4ak13I934pKFxlpOCaBqzYnvfeiPaDOFNJkH6ye99Tw5/8EFslmIznZVIOns4ltJtgPZaNa1rlJnQ2s2xCA6JOHQ/mRwdZpn3YMdp2nLWrtxoKFaxk5hKaVizNkJTXUT8aGxLNQQKR0orJNR7hSoU5cKnEn2IbGHFqheO6BV+2AZaZlIVlNIpHllVH6KsHSZRReSz9cayqIykQ2AEHWngmT2lfKi1RUn7UIgyTrkfwBoUC/Y53HWRkTQqZMLjI1K7tE3qV9/EaJ0dwK9f5tcBy8b9Qb6EoAJBCTwqLZ0vHr/ZnJ9Q2lvYBjhbR5qNfu7uf/YgHO3fA3QHulY1Nam2eMkiaXS62r17t3z88cfy/SeflA8+/HA2SGclks7QW83WPWVjpfb9L0nj+h3S3/6xNN10B/lceHh0nzqkPsMXL5OBSydpHlS3aqMyDZo1lZk/yYGO0/SKhjQQwAqHPdXyq4RVghOhASkurSS3iyiZ4g8UoIzDfwPqCtWRBV3CI2PDBFYa8iMaprOfqETk5Dgb+AKsoavGv5Eshb55xpcDHVc0X2hNuodoHV7VKLoBfw7eezI0LF3H32bSEPMGy9gVuz6tpH7krUclPDkmQ5fPxzrX9J0/Kktvvk9at9/roL1Y5uffxq3k2VUcAV3cWVhRR/FfKanv2950Odp/noF0ZWWl3HnnnXLy5El5+umn2ZBBX2Izn3GQ/sen7F2JHK7VeWgPi0a6j++XxTfeRrN7dCGpbl3HaBQRNPhqSO1YWj3rJs7O4KlAKSpidxmAaGlVPfsdqq7mMFhCt5goo2vdJxr+1OKDmb6ffQL96NXIqBmKD6GigpWAUHDQhQ6ctFaYEihWntDRac0bWrXGAievGtOWyMRIH13zcDxVBo7twywECpagPVmYjXDxb0jq+s4fl8U37KQnCCslQbVMjLGDDBKyKK+HVA/zDYc90FD2lkIEnWieHIHcrJ3E0xtWx0hv/3NfXcf7zjOQRqCyc+dOOXv2rPzkJz8hWM8J0uhSnBHTf48HOVc/eovmPfBPrqhvkpLaxVJeu5hdvpEca1i3nZ1Q4iUpyW9ee+Bify243wHYAHaQwuHv4HbRPBeWpXih6F3AEWmD48VXgbIfVf0D0bwAnDApjMoa0gzgsWmQhEQdky5FlMLpfQ3BfbNZ7bhqE4bIHFQQKBaAPdz4xBclFYRqRvhcs4/kBBriioz2d8nVj/aqjjbhMB321tz3Jb4QwIWjKw6sWUPdnbQmXbThZnqGQMONF6ORWrH+ginwz5kBaDNcZJ/qwAgcAXWegfTo6KigCfHFixfl1VdflXPnzuUApPMgkj6/9zkZvnJBs8L0USmB5Bm6qsCJTu/VN/tByO7bBwlMNB1Ax3FEmADJaDQi4wN9MtJ9iVQCgK+yaQW5aUS0SPqBHy5vaGJyER1d6EoXCLLiEOCKllvIzwPEAcB4KhCd4yUQCY+zx+EVNIJdsk78qCpkv0LdnwN9IFEkg8ayYVqlVi1eIUUlpVJWXc8oG9F158FXZGKkX4qr6piI3fCpr0kgUEKKCZRNzfI2lsSHUVIOX5CpMBOOMLmCRM967vXHN7vXwf5rNXdrOgK2OYdp/EKZ/TJ07ziJB+HoGB5LHCbz7rh+/bqsXbtWLl++TP66vb29ANJWtwJAY6SrQ0qq6xhNVjQuUdFhwiU3n9bo0ALXPETB7KYSKzKZYmKvuLyGETC0zYHSSkbCOl0BoyjQHTTeB0gHi0mP4GWEakCcc6nWBBeJUkTIATQwuHaJydPGtp1SszxxIg8aaQAsXhSQCgJkAeaYR0TyKPUeunxGNanVOrLDVhVl6rUrb1Dl5SIy3HWJLxFowbtPHORXA9udaT4g8ZG0/q9CJG2+VR0B22xYMOwueWI8tWPZe4E53bdPi6QzVYfhtroDEfSSJUukq6tLDh06JNeuXSuAtL1bI9lauQFp46gQfZL3LS3XvDdmtd+cdRKIqqEOCaNlld9PGR+KYeDsBxe+4so6gmpxpep/ONzdwW40SJw2rN2abFLifo+oGm2+Rvuva23KfNJ75kNWGsKWFUUraGQLKgk0CBKUSFTSebD3GiWOQ9cucZx1K5CsnVGTqAMVoudEF8T4feEU5OL3mTiKTm+/9m8lp8fJN5A+duyYoJFvT08P+ejBwcG5QRqm/64Xs+QB3WHvlsk9MNsbp/O1EJWP93fLYOdprXVVBYE1PDZKz+zaZW3Od6ptoduboi8iouTBSyfoJ7Jk+33Ub+P3KAtHQjaIpGZZBbu+4IsG0TO4b+jCFeVkBo0CWFtF0GY9RmoXz/wSzD7V4RSgeTd4LJJORnfs27ePlwf5QAC1sZO7pbojI4nDAkin9ozkYCvooqFqQZEJ+GnQDKgKJrDP8gAAIABJREFUdGtBdI0IeujKWXLTaOSLBdEzqJKYBwlkfCVldMlDUhPFQ5AGziyFKDpZFD33NbMD43PTHKkAqNP7yOkxsH6RckLI2OI23fH888/LyMiIRCIRmZycjJmZ6eEH58AswXPdu2NegXTGrv2C2jFomtD1K6RZisvKmcxE6y2UkatyczS1HZfukwdJgaz8xGdj/RgzUus7j2bfKbDNdt3QEW5unt/5cZxPstNjoFaApJ9eFu78kEm3cBukgb8IjvWqXeMAEuqkCyBtNU0ZfDUnvS3m5wpITEITjWQo+hkCfIvQaAA9EsMTAtMrSPOgl27efCcrGQtL8hlwCmzx3L6ZzY6/753vO/l451rDyfG4rgbS+RRJP/PMMwKa2WqZBdJPPvkkEb3ASSe6bQpAnd4jN3trFMmgihH6a/hbc6EPiLI/RVFLcWkFKyQLS/IZsAdqVsnARFFz9nlo/SztnYtpTjKskcbR3I6kHYH097//fSJ6AaQTvdOSPySFNdyegcKL0c6MJgY0u9zzXNTGzO9SAk47J5BgHSfH4ygNScNM3TmeAOkC3VGgO9J4rjK0aaYeuQwNN4u7TQ5kZqCeS6U0Nw+tMQpZObvk52X1ZaY46XlLdxQi6UIEnZWnz9FBCuCcbLqcgZkRsJ3MbVSibLymMVLJBuXC752dl1Y67kFOOpkEzxHdUeCkzRG0C3daYRdpzIATEEnjMPNk03hQS6QnNyYGnZ+4U+B0foSZLZweK0Z3ZFDZgdE5pTtcBWk9ki7QHbgUBYBI5wFLf9v5WziU/tzE78EZmFlRH+YRxVMezvbvztmlckwjJ+0lusNVkEYkjZJE113w8konbU8j6s6tWNiL9QwUXpBO7owZQLOKnvWAQwfe5Jyz1bFTAU0n52BcN5Vjxb4PPKjucBWkEUlDgvf1r39d1qxZIx0dHfL444/L3r17paysTKqrq2XbthS6hecNSBeit1QfLPe2KwC03blUcAvvQruwlt7c2j2K3fHPtV4qx1oQdEeBky7QHG48YKntIz0ASe2Y+bqVCiacA5nzr0Tnx0h/TlM5JrcxRNGZvJtyzkkvXO+OTF7W9G/c+b2Hwtw7ub5m4iIxqKU3r6mApZPzcDOSjqM7PJY4TNbjsKDusH3XFKgO21Pl+orpgYnrw8mDHSo5nJLFze5bkp4OWj/9XIB0qsec/5H0M89I24YNsnB10gWAzg0uGcE5tYRWbsad26MqIMscOOcSpDXWwtEEG4EdDniZNFfCwHJCd/zt3/4tGyH+4Ac/YOJwYUnwClGcoyfC1ZULc29vOmcAOT5yTrUwJflRU41ok+85+RpOjx1bPwsOeKmAtCt0x9e+9jW57bbb5I033mD/um9+85uyevXqBaLuKABF8sfG7TUKcz73jM6W0s3w0KrqbyZtmJmvQKdA6dYdkspxFwRIo1MtQLmzs1Pa2trkW9/61gKQ4GXm5nbrZp2/+ynMe/y1taIt9DVm4Fj9zTx3iSii9KijVIDSjfs1leMaARpjyLSXdM4i6ZqaGqmrq5NQKCS7d++WP/qjP1ogIO3GrVXYh/MZWMiRtDlKNlMWMZ2ClhBUc2UPwNIDZ+N1tHc851d+ri1SOWbcNqA7tFsrk3dYTjhp48Q99thj8p3vfGcB0B2ZvIzu3rzzZ28Ldc7nipaNUbP+9xmgVrCr/79ZfGe+M9IH6VSA0o37M9XjWkXSmSwJz1kkvXBAuvCp7cYDlfo+FipIY8aszt0IulZgbTeCTv2KGF8Ldl4l6R/Jeg+pgLQ5isb4OcvzUSdtBulvf/vb85DuWMgAkalHy+5+F+LcmyHPik+2Bub4eHqu6Dj9yDnXFIf528HuHRW3nYbWBGkP0h2uqDvmfyS9EEHC6e2e6fUXwjVIBMyJImn8PB5oZ4iN7H31WcXzmb4b0n05zIq8TcZKmbzbCpx0Ru6O7N3wGRl+Xu40k4+JlyfECqidjzeVz3/nR1FbzDeQzvSd5wmQzn+6w3iZ3P0kTPVBWJjbZfpx8cKsJmJyE6k4ks+JWd/h9llaPRHZfCmYzyeVY1tF0tmQ32HsTkE6I3RH/oP03Fyf2zd9YX+JZiA5IM3fuXP+9ZZpcE4016mApFvXLZVjWwE0xuMlkG5paZHm5mZOU85BGvrqgwcPyhNPPCHt7e2W1+6HWfWTNkY2Cxkk3HqMnO5noc25VcRsFSvam5dUQMvpFdLXz+axrMaY7vHN6g4vgXRra6s0NTUVQNr65rT3MKR6Yxe2SzYDC2H+nUfJyWYtF8CZLkjaPae51kt1DGZ9tNciaU+BdH19vRw4cMAjkXTmHh43bsj5v4+FANBGKs29fEeqYJXqPZXt47kZSZsj6Ch00VmqNsR5eIKTzs+KwwLNkeoD68528x2grXTO7pxzLgAzF8d0A6hnKVGMGmkcIMOFLAWQTgstClF0WtOX8sYLYd6zoxbKBnBm4xh2bqV0xjErktaShtkoZEkFpF1pRGucVHh35J+6w52Ixs7NVVjHagYWwvxn7mWUDmClcj9m+3iJxpjKOKyUHfgZkoZeBemMqDvyj+5YCCCRyuOY6W0WwrxnPopOBaycXtlZNIHTHbi4fjrnmwik/RrVYfjDxRHH76rASTua2oUAEo4mJEsrz+d5z1zEbL446YBVKhc628eba4ypjiVO1eETiWo/8DJIu053fPGLXyTd4f3OLPMZKFJ5BLO9zXye/+ycW6pAlcqVzuaxko0vnajeio/G1dI10oVIurpatm3bJg0NDYKKGmgBcyPBy85DlOxmW3i/z16Umbu5zbxKKB2QSnVevALS6YwjLorWJkKfSy+DtOuRtLdN/wvgnOpD6s52833+s3d+6YCVk2uZixdCsvGlcu5W2+hUh9cj6YyAtDfVHdl7gJLdZAv39/PpGmRO95zs/kgFpJLtMxP8bzrHTLRtOudujKSN+zEqO7xIdxRAOhN3UmGfphmYT+CsP8bGGDO755cOUDm5NbN1HLtjSmc85oQh/FX1n2VTfodz9YS6w3uRdHYfIrs33cJZbz7Nf/bPJVeUQzqgmKl7O9UxWSUM9TEalR1ejKQzopP2Fkhn/6HK1A2af/udL3Ovn4cOl9m/EtkE6lSBMNOzks647IJ0Nu7YvIukM29Vmo1pz/TtmY/7n6/znpvzSgegUrl7sn28ZGNMdzxmZYf+b3PSsBBJZ02Cl5sHKdmNtrB+P9+uQfbPJ11gSuV+y8Ux7YwznXGZARrHSwTS2bjKeRdJu6+TzsY027mtFvo6+X4djOPPLc2RjTspHRDM9PjSHdtcVEe2lR2eSBzmpuJwIRRJZPpRcGP/+Q7M2fjYtTfP6QKTvaPMXitXx51rvOmMada2BlUHjmkG6WzcAQswkp4PwJDqI+W17fL1WmS+StDOlTLG6+kAk51jWa2Ti2PaGWs644qjOgxeHfpxzcoOL4J0RnTS2XfBy1dwsHOLen2d+fQV4437KB1QSuVuyfbxnIwxnbGZaQ4jFz0XSGcaqJ1G0vMApL3xYDm58ebfuvl6DbwxbqO8zhjTZ+s+SQcIMz3GdMZm3lYvA9fHbKXsyDRAp8JJ5ylIz6foLdO3eab37w2gc36W3ryH0gEl53Mwo3JIZdtMb5POXFhtawnSpts3G3fFAomkszGVmb4F833/+QjO3r1v0gEkJ3eSWaeSreM6GaO+bjpjs0N1WCUNC5G0azrpfASIVG5Tr26Tj/PvTYBOB4jSvTtyeexkY093bHPJ7pLx0UY6JNk4nfxef0E6jaQzUhae+cRhPoKEk8vp5XW9CXbJZ8yb90y6YJT8vOPXyPbxnI4vI1G0haoDx7FSduiRtPmLI9XzsNou70DaXln4P5pqhNycssK+nM2AN8Fu9jl4e5y5ktsZk5TOrnt2107nZTJrW5M2Wgdio9G/8ewyeedgbMeOHpE/+/M/mzWhd9xxh2zcuJHNUPBfU1MT18lI4jBzBkuZnL7s3oT5dbR8jZ71x9Fbs51LoEwH/LI1i+mOMZmqA+eRiI82R9J2Imo76xjn7sjRI/Ln8xOkCwCdrYck/jj5NO/5NNbsKStyFbWner+6CdJmRYc+pmQgbTV28zw6uduM2zqlOzISSbvPSYPuKCy5mwEnt2MuRqmPz2lMk92xpgs+qY42V8dNZbzpjNUOzaGPKREfbTeSTqaSMX57Gr+c8HNPRNIFkE7l9vTiNl4H52wxielfm1xEs+kAXvpnnPoeUh23XZBOVMSij9juXW8nJNDHZCxSQiSdc7qjANKp36De2DJfOGi7j5M3ZjVV8Eln9Lk4ZqrjTXesjkDaxq3j5CkwHtscRRujc/y9ANKp3iGF7bQZcHJr5nrSbDxpORpiLiLnRDxqjqbA8WFdA2ltR4n2NxcfbYymzTSFVVRsJNoSfdeZAbxAdzi+NQobxM+Ad4Fv9pXKn7GmC0Cp3qW5Oq7d8br1MrM6z0RJw7n4aKtxG6kKPSrW15trfo3bGf9uR4LX0tIizc3NPExGilncl+AVEod2b/r01vMq6Jlv9/TOMhtb5wocjdFfNs7TjWO4MVdx+7DQRRvHaRekzeDsxrmmQncUQNqtmZ83+/EqUBs/RL072W4ATjpnl+vjOx27G+O1y0XrUXBRjm9xp5x0AaSd3lXzdv0c37lzzquXxzYzcDcAJ53bK9fHT3Xs6Y7bHEVjHOnw0ameh93tCiBtd6YK65lmwOtA6PXxZa84JdGta5XY8upt7iYt44TqsJM0zPScFUA60zM87/bvdfDz+vjUDZFuNJjubZXr46cyfrfGHNtPElUHxmiXj07lfOxu4wmQLuik7V6uXK2XD8Dn/TG6BTJu3gVeHJPV+bkVSTuJolnE4oHbqgDSbt7x835fHrhjE86x98ZmlIvpw/YCKHphDE4fFTfG7CRhiPHlK0gXvDuc3l3zYn3vAeDMtHp3bG4ASyZuH6+OK9m5pjtuJzQH1g3oSJ1sYBn+vdNIugDSGb4g3tu9d0FQzZV3x5cuqLh9L3htPHbPz61xO6E6vMJHYxxOQbogwbN7Z+X9et4FPy9H0W4Bitu3j1ucrtvjsrO/dOfUiubAcRPtFz9HwtDnkUegANJ27pIFuY5H7lDLuffW2IxStrke/lzdRumCXK7G7dZcOuGi9XXzGaQLdEcu79isHNtbAGh9yrkfo1Vkmqmy4HQuez5H0DpIpzuvZpojWRSN43lBeqdfd09E0gUJXjqPoVvb6o+C8U+39u3WfnIPzsYz8ToA5nMEnYsoWj8mClgS9TN06052sh9PgHTBYMnJJcvkut4CwcRnmrtxGoEv3Qgvk1dS33c+A7UbY893qgPXsQDS2XhSPH+M3IGevanJ3fj0aNmtyM7e+bqzlhsg585InO/FjbGnkjDESL0ivSvQHc7vm3m6Re4A0N6E5n58VoDh9Sja61RMsmufLkg7BWgj/+0lPtozkXSBk052y2bq9/YB8MRwsZwcCcqvtoQyNRjTfrPPjRuBzXz0dEEjS5PGw+TTWK3mxa3x200YGtfzkqoj1Ug6I+qOAiedzUdYP5Z9gMYW7w+U8L/fXzmU4cHq4zISDRk+pLZ7t8AhO6O1PkrhHNS82AVo87peozpSiaQzAtKFSDrbj7UzgM4eSGc/etZnPt8SgokiUK/TMHPd6W69YFJJFmJclN45fzQy/vA6TRwWQDrjlyTTB0jtLtzfXyrvDZTIH6wazNAAUxtXOoPJd97WfO5ugVw6c5rOtm6N3xxFz7Vf/Xf4E1SHF1zvzHOYc5D+4he/KH/8x38sa9askY6ODnn88cdl7969UlZWJtXV1bJt2zZpaGgQNFpsbW2V+vp6OXDggDzxxBPS3t5ueU/88B8LPQ4TPyzOwXBy2id/fbFGzoaC8v+09cqi4ul0nkWLbTOv0TbzzbM+iV0+o1zszi2Qy+expxpF45y9yEd7hu4ocNLZeizmBujrk34JT8evE4mK7Ostk59fL5NI1Ccbqybl11tHpMIf/zgEi6JSH5xy4XPR+UvEKqI0w77VDOczNTCfomj9Tkr3ejgBaONLGtuheMVrqg79Guc8kn7sscdkPoL0VFTk2kRAzo8GZdpGiFMVmJZ1FWHBn+4viYEvNOWT9wZK5Y2eUjk3WmxrrInGt6Q0IrfXTciu+jFpLpmyeRqpgbKZQ0a0fy4UELxobEy3NJVMyerysARZWpa/i51z9fLZuU052aU6jDSHHkV7qcrQeM2cgnTBBS/BHQ8g7g/75cJoQE6MFMvZUDEBAyBoZ8ENUu6PyuqKSdlUOSmrysOyrDwipUVuPIbxY8ALpHMsIIcGS+WdvlLpnixilOzGgr1UBqZlY+Wk3F4/LjdWTUqlKepWx3F+PONMIMK/Mh6Qs6GAnA8FOedDEZ+EbZ5HcVFU6vBirAzLhsqwrCyLSGtpxJOcpNV1cSv6dOOap7MPN+5uY1RsHEt0jp0bQRp3ohdVHalG0gWQtrgjAcR/fbFWLowGZSTik2mbQJHo5sZNAxCpDkzL51tH5K76sTSeg9mKiVe7y+VfrlXISKTIVtSZ6sEDRVFZVRaR/7h6QGqDib4QZsBaj6riHjQNzo3P24nhoPx9R5UMThW5M98+kbKiaWkonpZ/v3JIVpRFUj3lrG/nFshlfeCmA7pxHqlG0V6mOjBNTiPpgrrD4m4eCBfJH59YJIMR97+dP98yIvgvtcU6Wv3x1Qr58dXK1HbpcKtFxVPyf6/vl8ZiM/0RD876bs28pBVPua+3VL7fUTWLP3c4NMvV//O6AfLuXl/cADWvnKMb52IXoI1Rt74NomiveEdbXROnIJ2RSDrfddKZBOlbasdle82Eq8/TR0Ml8m5/qav7TLSzcv+0fKZ5VGoDAOnEUbMTbvLUSFB+2VfqGkVjHHsBpLNyW8QO4gZAz6I7onMb+hvX9zrVkUokXQDpLEfS2X1kCkfzOki7BWpeuNJunYsTVQfWNa7vVW208fp4IpLOd3VHJiNpLzxMC2kMXgZpt0DNK9fTjfOx2keihKFZ0YF58DrVkUokXeCkC5G0V57xjIzD6yCdrpY4I5OWwk7dAOhZNIf2A0vg1sYY+11UVRd6VRudTiRdAOkCSKfwSObPJl4H6fyZycQjzRVAm0GdVAd+6FwNmtXLUKA7XJjuAt3hwiR6ZBdeBWm3gC3X0+zmeZgVHZaRtYGDjtEdWhTtZW10OpF0RhKHBU46149O4fj6DHgNpN0ENS9cZbfOxypZ6ASkAz5vmilZXSNPRNIFCZ4XHp/CGDADXgPpRMCTr1crIyDtQHKHpCKLV3ze1kanE0lnhJNeCJH02oqwtJbkTyWbcxDwOLEnIuPTPvlgsHjO0nGvgLRbYOb8OmZmCzfPx67kbpaaQwNzRtF5wEXrV8ITkfRCAOnfWzEodzekU96t31V62UdmHqa59spq9+hMniX+YbEAaY9JEZA7+PaJ+jkrQwsgnbn7yg2gThegWbySR1E0rkYBpF24J+0kDt0B6dy8/gHOxFvjE6JjctzPLIBa/70HALsA0i7c7Cnswg1w1g9rThYm2rc5itbvXdAciKK9XAZunmI7IA2//ebmZm6a88RhXV2dHDx40FOm/9kB6ezTCXrkrBDaIFWaFcz75v69vr7xzxQe9nQ3yReQdhPU0p0zt7Z345zsRtE6j29Uc+jhDaPo3MQ6KU+lHZBGQ5SmpiZvgLQXO7PkLUgbwdcCSGNmfubfGcOaRHd8IlbGGFknum3deKIt9p1NkA4EAlJSUsJRhMOTMjkZtjxbv9/P9Xw+n0QiERmfcNenJWVkcGlDNy+leV9WlYWJeGj8XOei8ymK9gzdsRDUHenQHaGpItqfwqcZXtCDYb/UBKdlKIyfRWlriht2KFIksAc1d02ZmPbJ5fGANJdE6FmNZXzKJ53jAWkpjXD9kaki7htNB/B3/B74i+Ng3+NRH61TYa4fihRJOdaLqHFhKfIpa1X8rCwQjflgD4aLaKwPoyUswxG174AvquxLfSIjYXyARqUqEJWBSJEEfeoc4MeN8cBTG1vDr7tW7/6SwtNPkD5ZLxhTosUtTnr16lVy2+238TBHjxyVo0ePWR6ytbVFdt2xS4qLi6Wz87Ls3bvPJXj0xm5SuEyWA7cD0HoEHfenlizEFc/HKNoTII0eh0gcrl69Om97HGYmkp4Jcw8MlMgr3RXy9VUDcnwkKK9dL5dvrRmQPz1TJ19oCcnWmgm5Mu6XJ9qr2RHl91YMxW70sSmffPdStZwMFbMTCRrJnhgulp9cVX7SJf6o/Ke1/fKL6+XSE/bL15YPyT9frpT3B0qkwj8tv7dqWIbDPnniUrX8h9WDBOkfX6mQz7WMyovXyqVnkoW17Hv460tG5OnOCnlw8ZjcUjdBMP6vZ2tlaVlEfnPZMMtwn+qolPf6SwTYfkfdhHy+NST/fLlCpsUnv7l0WP7yXA0bBTzcNCb/55FFdAD8N0tH2L7r3b5S+ebaAfo+c7FCACuuXJsNvACYOJwLpNcPsGFBuksBpBM70Tmd23RoDm4bFQkU5R8Xrc+TU7qjIMGzuMMyB9LqYNj/Nz9eJH+wakDe6SuTxcUR+UJrSP7DsUXyG0uH5ebaCXmzt0z+sbOKd+Rf3dQT64YCQPqT0/Wysjws9zSMy03VE/I/ztXK2FSRfHnpEOVobRVheaqjSq5M+OUbawbl++1V7HryiYZx2Vk7Lu1jAfnzM3WyvjIsuxvH5Pmr5fIf1wyx1dZr18s4RgAzouX/eqZWHmoalbsaxuXoULH81fkaqQtOy79bMcTtv3uxWq5N+GnWj24wf3FDH4+Hh+n3Vw7JfzldR5AEeH/l0GLu86HFY7K3t1Smoj75kzbNm9pM0Zs5c6vrBJD+OIm6owDSTjE04fqZiqJxs1jtO47q0NahLtqXv1F0KpF0RkC6QHdY3efxKARgRSQIV+bfWTYkq8ojMZDeVD0p//18LekJUBifbRqR+xuV3A+NZV++Xi4vd5fL8rIwQf2vL9QKfKo/1xqK2Rb8fXuVXDWA9IH+UllcEmGnEjQzeOJijVQGpyQU8Qv6uXynbYBG/oiqsQBUQxGf/OnpOoL0nfXj8udna2V0qkhAtyDa/9KSEYL0+wPFfEnct3hUvrIkJH/XXkkABkjj68AI0rfUTlDbfEfDuHw4WKJAeq7+iYmi66hw/rwWSbe0tsgd84zucAucLT+W7AC0pkQiZ60BdL4pOoyI4DSSzoi6owDS+iWZ3epK/817AyXyvy7WMOr9xpoBKSmKxkC6oXhK/tv5Ogn6phmd1gen5Q/X9pN/RqSMTiy9Yb+83Vsqf7WpR57uqGSTXLTmQq/DhxaPyrOXK+NAGpE0dN2bayZJpfxDR5X8HyuH5E9O1TEy/s9JQBp9A791vF7qS6YlPOUjb/6nG/vY9qo/XMRoemNlWH53xZA8d7VCDvSVsDnAT7vK5e6Gcfl08ygj6W+tHeCLZ0NVWP772ZrkIG28u00Jz1ji0AndYU6uYv825IR26A4MD5z0fAPpRExUKiF6HOBr/0gURRvVHDrNoUfRvGzZF0ilcsqztimAtAvT6D7dMftuQkT8vfZqRqS3141z1P/zQo080DhKoAWf/GjLiCDJCIrhq8uGZWV5RMBJ/6C9Wk6MBGVz9aR8ZekwE4M/vlIpJ0eCTCb+2+XDcmSwRHrCRfJoS0he6i6XI4PFPMavtIRInYAT/vcrh+Vgfwn56i8vHWHiD62ssIDeQEXfU+2VcmvdBJOY50YD8qUlIdI1z12pkIebRkmBYFlbEZGXusrk11pCUl88LU9eUhTL+spJeaw1JHXF0/JfTtXKV5eNyIryCPfxd+1V8lvLh+fol2ghFdRBVaONUo6kE3HdCQDbDZCG4qOhoYFAXlFRznkbHR1jgrG3t5f/rqmp5jpYoA5pb++Iu6OrqqqksXERfzY+Pi6h0Kg0NNRr+xqVa9e6+HeoUXAc/In1rly5yp/r20ejUenp6ZHh4ZlWbmVlZdLSorS5/f390t8/QBqiyOeT+oZ6aWlulorKCipXJiYmOLaeHjVu81JdXS11dbUCtYtx6e3rk4GBQf7Ijk+0vg6oOIByUJPc5StA47wLIG15yzj7oXsgnTiStj0ii12k9/npwphsD97hiolkfnyiZ+u6HUXSVtrwRMOzAGojSF+/fl16rvfEtjZej8rKSlmypJXgZFZ3bNmyWW666cZZR52enpYDBw7K+fMXBJLU3bs/SXUIQPq1116Xvr6+2Da33HKzrFu3jv8+cuQoQfr222/lv43Hq6iokPvv3y34s6urW/bseZ3r4Dxuv/02mZqakoMH3+Mx9WXx4sXcRgHJUTlyRClYbtp0o2zZvNlytg4cfE/OnDkb+x1eAlu3bpYVy5dbrv/Bhx/KseMneD2T8tBGmkPz56BHB/acp1F0AaQdYkKi1dMHaRfuoAS7SA+g9TN2YXwuzXU6u3EM0mawNx5cn1gbkbTdMZtBevny5bJr120yMjIi4+MTEgj4pbZWRZuILl955RWZno7KPffczSgYy4kTJ+Xw4Q/4dwA3ABxAjuWnP32JUTRANxMg/ZEG0kuWLJG77vyEjIwMM4IOBoOMyBGlj42NyU+ef1HwooE+fNftt/ElxamORmVsfJznV1KsvrgI0sdO2AdoDahjyUIdpO1eBA+u5zSSzkjicGF7d6QJgHNsnh5AeziCTvFBsg3Serdwi2g8dmgj320xHmMkjSgUoGS1gAoAeJlBUwdZgNvQ0JCEw2EpKSmWW2+9RZYtW0bwe/PNvaQPVq5cKYiYAYaTk5Pyr//6M1IWjY2Ncu+993D/iK5ffvnVWGTsNkgfOXpUjh45RjAF+NbW1pD+wHgCgaBs2XKTbNywQb0sfvayDAwMkIa5/77dUlRUxPG+f+iw9Pb2yapVK2XzpptiIH1Ui6TN84djxe7xqFBLr9Md0OYzWYiN0nzEUrzdXNusANIuTGXKjStmAAAgAElEQVTqkXSad4/F5ukBs3Ey4ncOjm9s2idlRVFKmvJxsQ3S0EkbOWir83UQSV+8cFEuXryookXTxIFPvvHGGyzpDoBbZWU5wRbANzQ0LNXVlbJlyxZWMO7bt4/UBED47rvvkuZmVRb83nvvy+nTZ2Tr1i3cNyLUDz74kFH2ihXLmajEy2FwENH4z0mTgNv+5CfvSUh3YB+XL1+Wvr6B2BlUVVUSULGA7tAjaewbL5empsVSUlwioVBISkqL5eYdO7juG2/ulcuXr/D3AGks+Pdbv3ybY9mwoU1u3rF9BqSPnZh1u8UBtAjloDpA617R4KHz9FaNO98CSLuANlkH6YyCsx56zISRSAK+2l0up4YDsrIiIg8vHp0pKHFh/rK1C9sgrUfSRlQ1z7kZbU2JxUSJQ/NmidQdADqA1ebNm2KRNoaDiByRpxGk8fM1a1YzysZ2iK737XtL7rvvXkFCbnR0VF599TX+CWD8xCfukNJSlfDt6OgkWMMTB0lA7NuKk052jXSQxvHXr18nWzZvIt2iL/ia0JOCe/e9xePW19fJvZ+8h2NBxH3o8IfS1d0lq1etio+kTSAdp4c28NCIpMFB56OJ0lzz6xSkMyLBW3h0R4rv9wQMRDrR8+iUKvMuLkIJOFTY8WND0QmqBs+GgrH7qKV0Sv54HSr/sH7+LCmBtPn05kpWGkB99ZpVcttt8WXhVtcpEUgvXbqEES+iZCT7Tp06RQBesWIFwc0M0oi0Ab56NI2oed26tdweUTWiaywASnDSiKgTLamANOgOJA5ramrk4Yce4HHxUjiNJGE0Ss4ciUYsOkjjfNrWr5MdO7bz3KyWwx9oiUPDL41RNKJn/JtqDhFaEOhF//ms6DDORd6BdH674EE6l+wpTwJ62r2cDjDjhr4wGpSfd5fLx8PF5PKwoHz7wcZR2VozGaM0To0E5S/O1rLE27j8pzWDsq023gwI+wXoQ5/tRUokJZB2erm09RlJ6yBtUD6Yr24ikIaqA+oO0AwHDhyQ8+cVXbJhwwbZvn3rLJDG73QlBv4OzhrAjYTj/v37SSfoS3l5mWzbto2cMEAbUa4uzcO/E6k7oA65dKk9tp/Fixtl167b+W8dpP9/9t4EvI3zOhc+IACCAElwFylKlERSlETtu2Rt1mY7ju04bVK5rXt729y/e3Pbe/t0cZLmttdpk6btTZqkbRJ3T5zFadIojrN40Urt+0qJEndJ3BcQ3LH9z3uAgYbDATAABsAAnM+PHkvkN99827xz5v3OeQ/kHXYEvEdu3LxJ167d4N+DR39yz64ZII1/AMy3bN7EXwIo4N/N2dlkDVj6UpAOBdC4Fu522HfYqZkC0BhXtCCtHxzKYKgyumNEuei/2GMgAV4bZwdz6PWHeTQY0N0QDwlBMs/NG6cPLRjjH8OChr8ygmKEYiAf/VGdg/2uhQJNj9cf5NGlYQuVZnvoozUOzVEiMYG0zHrL/khykCimOwBu4QSW5IJZwCWDU0bp7e3j6202G61Zs4rgtie1pFEPtAFc4kBxCAX+zqA+AMTiAssVdAT+jxeB4AkSqwueANKLFlWxZwdK/8AAg7TVmsPUTXFR0SyQhsTm7l07+NATh4YNp8/QkkVV/IJCEYO0HEALljR46KC73RwHaZ3uSBZIhwCHeCxoNImAkS+2FLAeR6gChbo/qHVwtCGCYb7UWkDXHNnBQ6/FNhf/HpGNTWNmqsxxU9NoNn2p1c4CTCjPlY9zwIuWSlQgLfXeUMJQiQ4T47WkwR3v3r0rKHcqzGMoThq/B+CuWbOa/6AAfEFziP2SQ61HtH7SGGq5yE9aAGm8QNjf2uYPvhEK+iJQGgLdAQ+QXTt3sicIvFdOnDzFQTT1ODjc7D84FEB6Bg8tojjwc8HdLtNoDmHuorWkkwLSOLWGVQCLAJ9lOAFH5gG8ddNXT1qhJZ3gQ8E3HuXRD7pyZf1OxQ8V9ED+YKmDZUOhdHe030r3xky0yOqmvaWTZM3y0rE+KxVke+lg2QRB6+OLLfZgu0+VjdOvLBpl7RCAvhY+P6MC6XjeLj6ihVULaevWLdzK7duN1HjnzswWA6gDMEY9WLIAqDNnznI9ANrChQsZcEFPoIDjbW/vpJoav0fF2bPnqE8UJIOfgeL44Ac/wDQC/KuPHTvBB4ORCqIH9+zZxVY62oT1jVIVGAcscXiISOkOvEhQML5btxqDvPnqVfWENjHM8bExDpzBgSLK6bNnqburhzasXxf0DrndeIfu3L1LHreXli6tpQ3r/Zb0jZu36PadJv47T5lIOAn0GgDaKHG3U/I+jTQfWvq9JkH6+PHjvMBzDqQTcDAo3Wyfbiqim87Hp+6hNiPkQD9VP8ga0dLi8hIr18Fq/u3qEf7MBAD+U3s+XXFYWPf6j+uGqcbm5rBxAPW+0omU89RJA+kA1yqI/sNzgUX/ZQJfpKL/4JLFBWAL9ziApMMxwiAoeGagrpTGEIN0a2sbgz6s2EgF7eKZw//RJvyWUcTJC3A/uMgJgGlC0EmAO552TZNLlNgA40K/vR4vOUdH2SsFdA2K0G/cT3h74wXk8/oYiM1mE7vucV3MncsVfPkzvQGf6EDYt+DNIQCzFoyBSHMd7e81DdI4KV6/fn1mWNJLRujJYplEtEkAZvGmgBQo9KQjFYj9/2X94CydDDwch7tsdHY4h36reoSWWGdmQB92Qajfw8CN8i/teazlAK3pnEDCgUj3TtTvkwnSs2Axgl91vGOGxwcAFFw2Du8AtG+//Q4NDg7F27Ts9ZFhP/JtpW2EyrQSpDpkABqWdDCFQ4b4RUtnLlqQxsHh4cOHeT/gILa5uZm/sBDQ9Oqrr9Ibb7zBWityRcaOIDp06BBJVfAEuiOjQHpxCLpD8m2mxuYP93h8obWQFecilQU5bvqzFUPUNWkkS5bf8wPl7KCFvtphZzEnaEjjIQFwN4+Z6PywhdrGzUyPQHyp2uaizYXTTJHAuk51SThIi4A4uI5icBYmQOVFRqj4rl072MLGARx8naGxATpEiRUd7bqo0X25l9gs0BYF/4gt6KD8qODJgQEEnqNMozowtFhB2v/15UgcSAt0R0Zb0qIdpcbGj/ywGehofw7LjgoHfKGugSveoYVj9Fp7Po1MZ9Ef1PmzskA032jw0ceXDdM8i4eV7/7zYR6dHLSwv7V0HLDIIXl6oGySvT5SWRIO0oHBzQBo6ZeS9EBShQmB5YywcCFYBFbSyZMNMxTrVLgNN6HWPp3Rjox4kvSgEK94GAMoYooj+AhlqBWtg7RKOzcqFzxRZBq82mQ/L1ToF4T2B6aRt9DA4GhlBUgfp8z6cpudro5kk0/kVie+JYJU/jSgF900ambfZ/hOI+UWJEdxUAh5UzcAuiuXftg98yRf2n3whLuKJukji52sK52qkmiQlh2ZAMriQcsBdRwbAZ+yCH4pLS1lL4n795v5MzcRRY3Vi4rmCGhyMED7AoeEAYpjLgC0DtIq7WLwsK80lnAGk1DlN8BJl8zkpNXY8KHuh0wrR/qtHKgC/elfX+LkRJwoSAYLbeZzQ7NpjwVWN/3OEgctts20et0+oo9eL6Vxr4E+tWKIqqz+Q8Gvtj326Ag3nUiQ+2uLnJySK1UlkSCteC3hkZCVxdGAcI0LJbykxhxB8S4ry0iQSo23KB5fhBvJURpS8zyAxwzKgmgSfsaeHAHDRsxD45aZSHMIU6nTHXHtXr/5oxSk95RMJMxyFg+jZczMqatgNaMg2/bv1ozQhoLHngOwTHCAeNmRzSmu4Gq3PN9Fmwqngpm+xW2+22dlYK/LddGf1A0zzfF3LXb2j1ZaYKF/bvVA8FBR6XVq1UsESM8yiuUsZyIO5a4oL6fikhIqLSlhIaMLFy7RvXv3/LxxHJa0MD+gO4Twa9wPljVEmXDGIxbrj2U+EwHSYQ8KAxQIMtijiAGaIwpFyJzJAJ2WlrS2wsL928NPd0S2pJMF0q0BkIbFLID0b1UjYe1sK9brM5DwIJhDUBEA5M83F3BWFSFIJVS4eCQA+MzKAaqypoabTgRIC+MNBWL5eXm0bv06qiivoOxs8wyNCsh1vvfeUZqcmnysFhADGsIyr66upmXLlrLbqiB9ir6JFfAirU2o38fQJdmmlPDQQS464GbHiWSzHlvQQYDWQZp27txJ9fX1HD+CP+XlfhVEwbtDPzjk6YgepGN9UKK5DsD7WoedPTFw2LctQHfAosamB1+Nwz+I0aDAqoZ/8096bTToyqKFOW56Zt44Z/cGRYJ8hB9vLGb9jj9ZOkxrCqY5X+I/tD0OP1bav9+vddAWieaH0mvjrac2SEcCrwK7nXbv3s3+wkJhH+SpKXKOjHBwyCBcoSI1FGHg0Pmor18xQ3UO3DQkQuEr3dzcwr7JsRS1zjkj8dBBiiOgasfSo7Cg8UcUrCLmoUU4HcvQ0uYaTdAdUhU8fJ5p07tD3qk5Gks6GTsDB4LgjjsnTLzJF9ncQQrj9KAfjMstHvr/Fjs5oS245X9qtwctavTRbvZy9u519mmONkSgCkb/1fV9LKB0asBC/9BWEPVwfq/GQVuLYgOMqG8muUBtkGZLNUSnTEYTp6lCdhUUAHNnZydBW3p0dIyDRby+gFtiHCANN1WEYQuBM/CFvXOniXMgTk5OkMvljssNL46uzZiZYDshPDlkLeiAYJIgmhQEZRG/kelUB8asg3TUT/7sbcEgfaeEHGGyUOPgEHRH4ovfq+POaDZV5bhpXo5nBsf8V/cK6fpINuUavfR/VgxzROGf3Snk7OHSsso+Tb9f7WCrHAlo4fv892v9ufqax8z0F/cKaUqijhdpfJlCd0QCr7LSUk5rhXBvWLTHj5+goeHh2SKIooYMWQbCfyjSA0VEAgraF6AwBP/nzZs30fLly7g+fKMvXbpEbndkOgkUSbgSvL/BwMFIbOmK7itcK+6X3CEofm8GzQNzwUDkcXs4glAobKkHxoa/z7CgRYEqPF6Buw98w8InXHA7xJjd7sftCu0L45T2Xdxv6XzjGrQtiE95PG5Fcxpp78f6e02AtFwwi/Ys6dDv7GF3gJMOA9K/LuPdEeuiyV8308oHbfHD7lwams6ifWUTtCp/mg/s3um10ve7bbTY6qH/WeugljETfa65kN3spKXI7GU1O/hVt42baGmui/58hT9SCe3+XUsB3RPpTEcaT6YcHEYCaMwDVN82bfSLBF24eImt6Mr58/kLEXn+ent7/Yd5IpdMaFYImb0vX746g6JAHkDoaAA4urq6qa2tndv+8Id/lq1ohIzjRQDFOSF7OAIZcB8paAPYEJkoZCCXWzfcH9Z/ri2XVq2uZzCEpgfc+4SCzDFr1qwMhqlL+4wXVN3SpaxxjazhKDjI7Oh8wBogAGuMBzKl8wIZzQV6ZQb3HLju1q3bPF/oCxLXQnEPVJI/y8wItbS0sEaI+GUhJN1F2DmuF+YCmih5wT6NsO4ISmlpCacjw8ErwtjxJQK/c+h5Q6UvFUUHacWzLgExESYG6Y6Ug/TswQCE/7nDTnCh+28LnbQi388zCwV+0H/bXBD0BBG3UJbtZSW7/+jMpSGXkamPP6p7nD7pxICVvtqWr4hShQveryx00r4yfOYT9UwZ2Ye73OIOcuOKlyLGimrRHUpAetfOHSzQjwKFuNWrVrHrnbhA4e1eU1MQOLY/sY1qa/y6yt///g/YAkeBJ8izzz4TpDQAGBcvXmaAev7557hOd3c3+0hDt1lcAF6nT5+ZkUEcoI6sLYhUDFVw/9GxMc7Y8tTB/fxF0NzSQmfOnONLMBbw4BBJEgoSzHKfDURFhUW0d++eWWp4Ql30690jx2h8cpKe2LqZlgb0pEP1BxrX77z7Hh+K7tu7J3hIJq0Pbxkk4hXA+OWXf4GrIN/iu+++y6CLQ1YBvPGihL4J3BTR9oc+9DMzDl6F9icmJtlLBllvkl10kFY04+GZr9Rb0jP7B7oD4dx4WubnuDmABOmv4Dddn+ei5yvGWHMDQSY4RPzMvUICWEvLvpIJ2lI8xZ4dOIDcXTLJPLVQIJz03a5cejNCMAsOKXcUTdGvLnayqx+U+BD5CLBele8iUEHWJOh6qAHSSgAaq3HgwP4gkIjlRZHxWwBr/ByHh3fu3OUplQPpnBwLS5YKWU1QTwBpnOYDbFHQlkCHTE1Nc9Ja4d8AxCNHjrKKngD6uA6Kd7gOAlAoAGKhb5FAGtbvxg3rZ0ipCiANmVJQPUVF/pcAEgr0Dw7y+QjGgb6hdD58RA2nz9HaNSupJvBCw/yAakCB9gRAFaV/oJ8aGk7T+nVr+eWA0tXVxckM2LJevIgVMjGea9eus/IgihSkUQcZbPCiwrjPn79AHR2dQfpo06YNZLcXUF9fL2EeMcdCFhvQSYJKoSLYUKmSDtJhJzIEOAd+LDyw/oc/PCedOLpjZh/BHQM4B6ezGIQRbbi/ZJJ2l04yr/xmj42mPX5VugNlE5Rn8tHlYQt962EePZo0BvPG4LARh3w4fPxcs/+AcE/JJAOquMA971sP8ujicDZb29JiNSIsfJJ+pnKM8ow+ejhppP97tyhouduMXg60SYbHR7wgrdTTgQX09+9j0EDBIeHNmzfZCsu2WDiH35IlfisbdMSpU2cYQLdv3xbMUAKQBC2yevVKWr169QzXPQGk0QYSBqCAc0VygNu3b/P94CMNSgOf7PAogfh+Y6MfuPCZf/DgQaY7+vv76fx5f2ot5FNE5CKKALhyljS8VgB0AggLay5cA4pj2za/TOuI00nnzl2gnt4+DqypqCijnTueIEt2NoNww5kL1N3bRzmWbPaFXrRwAa1ft4avRbBPU9N9tsxR1+v10PuffR8DLKgX0DvwWsHLCC8cfG0A4GEVHz9+kn8nBmnUh8YJ5kZwTbx7t2kGPQI6yv9y8PPbaO/FF1/ge2Ku3n33PfJ4kqtDowmQ1q53hwxIi2iO1IL07L7ddprpb+4XsnUsLvkmL31kkZO9KpBp5Wud+dQxkUUr8twc3g1Pj55JI90fN1HPlIkW5bip3j5NuUYfvdtrpX/tzJcFaSGvHLZs87iZbo5k0/URMw1Nm6jQ7KHleS6CLjWAHiHkz5aPs4X/6XuFhOS2/BBk+ejXF4/QjuLEe3xEC9LC+kYbZwKhIyRYBcChIAt2R8fjtFPIpH3wwP4ggMJXGsAiBWlEDCI9FSxFgDjahaUrgLQ4XRZA69ix40GrGPcVUnDh79CqPnr0GPcHNAc8QvAyEVuHyH2INlFCWdIXLlymPXt20vyKCgY6WKOCdCqD9PgYg3D1Er/m9ekz5+h+c0twO2JOAcLrAokJbty6QxcuXWE3O8xzXU017djhzw2JjDbImyjw9rBod+/ayb/DfA0Pz9TJBmePvkBHGyANP3QBpJ1OJ78k8WIDqMN6PnXq9KwDWswN5gBz7/X6WEUQCXrxQhIoE5adTWJRAtLQ26+oqOBeJcRPWnsgHQKcQ7hcpc6SftxPaDzDTa5h0C8QLy1IdQWNZxT091/b8+miw0JlFg+Ha8OTQ65891Eufa/Lf+izo3iSfqfab0kDkE8O5rCg/8sLRslmkicCEPQCUEa9P1rqoKV5Ls4MA6seBYeRf1g3zFZ2oku0II3+xNIrgCpAGBYbyvcPP+aX8W9wn9u3bQ1y1rDOwLmKQRpW39q1axkcAISITtyyZRMDqwDSCxYsYN4XRe5THJb8008fZJAX5y1EbkLQMQB8HKZdvXqNx7lDBNKhLOnhIQdt2LCOr21uaSWb1coghoJrJiYnae+eXRxcgfL2O+9Rd08v/13wha5evJj27HqCwfJ+cyudPHOWqRDs5qVSkL5xM7gtAJ7oY6Ti96Y5yQd+AkjjhQIqRPAGOXLkGNMl4oJDW8EjR+4eWgbpORTMIuMHLYPX0gc3+SA9u1Njbn+aK7jXyRXQHn+3ZoABGpGIcKf7UoudEwCAcni5apRpCRS08eMeG/1c5RidHsyhn/T6gb8+b5o+sXyY+qez6C+aiqh3yk9vbA8Ey8DnWlqGXFn0lYC+x+9UO8hu8rFV3Thq4nB0vBySAdDoV7QgHQtAC+NHWiiBy2w4dZra2/3eGEAqcLIAA4A4gOPd945QX2/fDE4aAkmIHsSnNxTtQFns2bN7Bkjj9y+84D84hH80LHKBX8bPAOJPPrmbwVBsSYM+WRegFM6dOx/02BBb0nIgDctV8KaAh8mZs+do+7YtQUD2W9LjhEPTJYFs5A2nzlBLa1sQoOEavmb1Stq80X/gePvOXbpw8XLQySUcSC9ZvJjpChQArODhIt1zmAP0D3MmgDSsavxM4LPxZfLee0fY20Qo4P7hMYLrwGn39PQwzYFs5qCN5jRIa8OSlvHeEK1+uAc2OSAt8wIR9Q+W9N+3FtCFYXmtaGRJebV+kD7RWEQPJk30u9UjtL5giv76XiHdhv6Gz0fPlk/Qh+aPMT/9dp+VfrlqlFrHTXRyIIfvVJ3rYnGl9nETIXmA4LZXYfHQ/1kxNCuLC+gQ6Jo4Je59RSYvB8skuygBaUiwrsyfjsmCFo8HHgSC1cfh30eOMldsRAh3TTVt27qVq+N3sPrwiS4+OMTvAOBNTffo0qXLhDRbUpBGneeffz8hoAWWIvjoq1evc7twxUN9gX9FIlv8AdWCNFmCZ8ePfvQTtjiVWNLC+NDXEycb2O0NGcAFqxkgDY8QpMnatmVz4OUxRCdOnaZhxwgfFMO6f/6ZA/w1gRfQ6bPng2CLHV4bxpK25+fTc889y9Yw5u3o0ePBw1DczGjMouxsC3P5QhFz0keOHKFNmzYFzwO6u3uooeFU0NURLzy8+HD922+/y2uCLwZw3ZgvHaRra9mXFJkDUhNxKA/SSqyp5IF0eFhrGMihr7Tlk1eiCYaR/eJCJ72/fIK+0FLA7m/gqGtzXeQMWOC3Ahb4hyrHWKkO3h44zEOaLAGkoQ39D2v7adRtoM/eK2QemoGifJwOLRhlP+xRj4F9qvGyuOmwEA4OYcVX57qp1ubmv5dZvByWnuyiBKQ/sWyYVuRPx613hAMoUB5C5m5worDkkHQVQCXoa1y+coW9O5A6Skx3YG7g8wtLF+AeCqThZYGAFrQHoIbFDJABBQHXPRRYi/DuAEDjHsiZCOsatMDhw2+SN6B0BEsaIIkiZ0nj57gHvgzA6QLApCDtHBuj/Nw8OnhgL98P9ZEC6+HDLuYzFi6o5ENDlIePuuhkw2m2/oWnLxRI4/cYI6xa+JOjXbwkmpvv08jIKOXn5zGXjJ/BY0NI8yX17sC64NAToIs24Ft96dIVPig8ePAAz7Mw9zgohHcH/LwxX3MapFMbzCIC54CxGkJmOSSmJB6kw1vRQQvHbeCQb1jB4wEBfuh1IIPKB+aPceQhANblMzDdIYwcgkxfbstnCxuRiM9XjNMHKvzuWtCeFkAa//7qun7KNXn5ABB8s9lAtKloirOKQ8+jYTCHDwVX5E3T7uJJqrJ5qMDk5QNClL7pLHowYaLibA9V5XiSmvdQCUirZUljbkvLymjL5s2zvCAEKxmeBXAX83g9TIOIQRpWHKw8IYAiFEgDuDZsWM8AJRZWEvYELM6LFy8xJw36Y+fOJ9hjAZ/08CqBYSS8LpWA9N2mJubH/ZarcQZIfw+W9OgYA1pZWRlTIQX2/BmeKQz0Ab9l0CXC+IIgXfv4C4QPDgOctPB7fCGAlsCLTuCXxQ8mQBpGnkBjyPlJ41pw+ThkxDzAg+Tq1atMT23btnVWu3iJ4CxAB+mamhRY0jOtZxbhR/RpCM+7UCidHJBWZneCRIBVDGsWGh6LbS5ame8KgqS4FXx+esjAvstXHdkcQQh/6GyDjyCEtK5gehZI/98VQ2yBCwW+0peGs+mtXhv1TJpoed40va98nOrzXY9zzwUq435/fqeIWibM7P3xJ0sdBP3qZBWlIF2fL3+IGm0/sY0Ki4pYOxoypQBHUBgAYETd3b93PwjQaHv1mlXsNYECAO/sfBD034WnCHhktIGfC77VqAtwhmcDKBZwxrBwYRnCJQ/iSoKeNKgPZHBBoAd+3traSh7vY9qpfsVyznKOAo+UyYlJsuXm0pbNOLA0My1w9uz5IO+N+yCYpbjE72p4ssHvSigcEMKSXrliOVWUl/kTyxoMrCfy4MEjam1rY6sXRXjc4DKKlxFcAVFamls5gEZcB3+HNYwvCGRTF6ImYTnDewMRkRivEHUILxYUfDXg5SK41lVXL+E28EKBPzRAGoEtoGoA1uCg8UWCLxPUQb+kbUS7H2Ktr8S7I0MPDmfTG7F+gCcWpKN8YyjcCeCTYXWj7zgwXGJzcZCJkGUFXh8fqxtmzw6xJf2ri5ycmQUFbbzVY6MfdOcyfQHa48WKcdkXAuo/mjTRH97yP9AooFzgq52skmyQFo9LyMYNMOHDvVj9+yJMFkAcVh+DZYQs4bHud6EL4uuFWwkAjX9DAhf/NmYZKNeaw2AM4BPvaDFAyw0t0u4X3BLRbqTxJmufqX0fHaTx+RVpJ0SYdfVBOs4OhemvEJCBw0EhUhCaGq/WD3FkIg4SQWOgwOUOlrL4MBJ8NQJaQFn8c3s++13Dq+Oj1Q5aaXfRHaeZ9TxAecy3uGltgYuQ1BYFoemfbCymjgn4UXvpD5cO02Jb5lrSYbeN0sgYtZ/4QHvxAjSaEdqQAjS+mIR8hIKCHaxk7GpZgEZjIbZ84p6EBE1sAprVBEgnx7tDfrnjBWisifogLax07FsUDwm46SP9NrZothdN0c/O9x/u4eECwEKCFAUg+zerB6jY7GX/ZbjmgQbBzyFLCjc6odTluegXKp30rUf5dC8A5gBtZHX55oM8uuU0B/lwWNf5Jh99cP4YRzhCMwQh6x3jJirJ9lKl1cP+08kqqbSkZ40xecNW/dbhLGim0AKJZhigReAcjQUd/xOQrF2V+PvMIZCeuey80WLHwBkro62OzGAAACAASURBVB5Iiw8IBVMrtk3QOm6mP79byJYwCsDwf9Y4aGOhn28FB/31zjwa9WRxJOKvVDn5EG/EZWBBpkshXPkQvQh1PEQRoocbC6eYtvhKq51ujZoJCQekxWby0gcrxjmri3hU8Y0wunnBvSAl+7HG4rCSsjg4VIuTlu1hii1osQUc3Qw+ri1nQQvWs/A7RRZ0hOdPpccz1mFq5jpNgHTivTtmL7caFrSwiuqBdPxvDuEhAY+MIBJxef+8cfrFqlH+ER6qgWkjh5BDhAkWtlCaxsz06p2iiL7C+WYvfbxumK45stm3OpxxWJ7joT9dNsQALwBFMh9CzYG0eGGSaFXHc6tQFrRgPQtDAkDjj7Cb5SxoGEjh1j+Ze0MzaByiI3MApP3LHfTciB8HZ02leiAd+9aUPnzghj97v5C9NYQCS1ppVpQ/bSwiWOPhyv7SCfrIYicLJsmp6ImvhQve79X4A2iE7wVhKcR9F39LhLq3+MxNDvCl1rpwH83QHSm0ptUAadbfD3DSYv5ZoDbiBegEPKJax+Gw/ctwkPZnlBALq6tFcYhnNX6Qjh+cxcAnWMrgpI/22chDfqnQn6306xOjIKT7Jz02PiQc8xioIsdDG+zT9GTZBPtTnxrMoa+2zUypJR4zIgb/Z80I+0P//o0S6p+erYAn3XlQAoSSXqglUZv+kAKSZugO8cRIFy7BcBILSEstaAGgIQaH7yIMQcw/C+sr3dX87wgWtDD82J+IBE9gCprXBEgn5uDQv/t9YlRO0MqnCqRjeeCwx644sllgaVBGWnRFnot+t8bBL7c/bSzmQ1G5sjLPL4wEC/mVWyXUyfrVoQse4t9eMkLbix+DtNgiFhuX0mUKBd5KQF1cJ6WWtLSzsS5ejCARz+3EHDQDdOBwUClAB9dTB+iYVk8TIK0+J/36bH40QQCNWY8NpGPrULxfyoPTRtaHhiZHqLKzeJJ+s3qE/vZ+IR8wyhUcAv7CQj+/jQPId2Cxh0ECHDgi9dY8S+T8e1LjUkqBSOkOcf/CgRHWCVnPw+WiTPjBITob7yLG8KjHCtJSgBb4Z/xcejiohgUt/sqKYZgZeUlGgvTrX3/dv1ix4WDUC51okJbjWKPuZOACqNt982GurBeG0Cas479dPUgNAxb6TogDQUiWPhGwiqEFAk0QCC/JFXiWHJw3SS8vdCpaEjkGIBxXLcW8UAyCJkA6yQAdKzgL7xL+f4CDxktY8H8OutaJrGPMeyiKQ+njmKRHNtbHJyXXaQKk1aY7Xn89ANJJmtLoQDq2bRjPwyaehtfa8un4gLzmtLjeHy0d5ifuC80FhOwr4gL/6T+pGyZkb3F7iXJNPtaX/vfO/EDarse1IYO6sWCKXq4aI1jTahTpwaNS4zSZII1QbTktDfQVehGuJArHx7J3BN4ZVj9WLRz/HNKCFm0bJbteSR019k+6taGDtAorFh1IK7MpYnmwlAzlK635dDJEYgDx9f+rdpgWWT301/cLOa2WuCDo5X8sHqGf9lqZ1/7ksiEW/ccB5JmBHD6MnPYZ2N0O3hzIYygILCnpo9I60Z65JROk55WVsdqaXLlz9y7dDmSnVjrWWOtFu4+C9EbAgha714WynuV2NOoKRSn4Kq0X61yk63WaAGm1OWntWtL+Q7NwJdqHKlJ70t9/T5RpJdy1SBAA9bq/lElSC10PaHj8a0c++1p/YU0/h3lrvSQTpKFtnJPj/2KBkPzCBQvo3PnznB/PNT1NyUjBFO1eCsU/MwhLogfFwDyL4ogBoJWZLlrfYYnpnyZAOt3pDsh//tndYuqaDH0Y509Em3qQhizp51vsDK5yBc8X8hLCcwN//1JLAZ0NpLoS6oPm+FjdEI93wmug1fnTSZUcjfVRSCZIi/sIGVFkFTl+4iR53B5WqYPONLJ+jDhHaGJ8IpBMNZcV2YTsKhBLgjSnILsJ4SSk04JIE7KkgDaBOh6yuCBJK/SjwR9Drc2cnU2FBQVcxzEywtfgvlCmw/8hRgQ1PrfHTYX2ArLkWPg+Y+MTTG8I/s+C9Sy4zgn4K8c/85glHLXStdKt6NAzpYO00l0Uph4+8z911y8cFKqEA+loLZ54uoyHDymxvv0wb4Ymh9BmXa6LkOaq1OK3jF9/kMeptMQFIP0JUBxJyEsYz1il16YEpH1ENbUBkD5+krWKIVxfUlLCsplZWQa6ffsOPXjwgLWeDYYs1pGG1ObKlSs4DyKypwCckZQWBSALHebTp8/QoUMfprfe+jFnZ4GuNATvXW4XPbF9GyMm2oci3rnzFxmY9+190p8N2+3iLC61NTVUWTmfhfnNJhPdarxDjU3N/qmTsZ6VWtDRWMY6QIff5TpIq4ACikB6sZOeLJ0ty5lMgBaGCqC+M2qm7z3Ko4eTRoJTnDWLaLV9mn6ucnQGdSFHj6QzSL9yu4Sz0YQqqrrgBTw5gpb08ZOsVQy95GPHTtDExDjV1NRwOif8e/v2rZzu6s6dJkJWECSeBbC++eZbnAoL1jI0kZEjEbQJLGaI2iP91vLldfTw4SPWod61exf5vF66cOEi60+vW7eWE8RCgxrgffHyZRobHePsJHuf3M3JYscmJqiqqorqVyyjn7zjT/UlZz3Lgm9Ah11w7YgWdKOtr8Ijm1ZN6CCtwnIBpP+yqZiF9kOVQwvG6MWKxxF/qJcKgJb2r2/KyN4biCAEBy0tmQTS/VNG+v2bJWFXHIegy/IfJzVQYXtw1hSmO46fpFWrVjLlcOrUaW4atAfAGXkMAd4QrgdoQ5j/0aNHnAbrJz95m1588QUGaPxMXADSfX395PN56cSJBpqcmqIXP/A8Xbp8hdNvodTVQci+is6cOUfbtm6hc+cvMMCvWLGCkDn86PGTTG/k5efTkzu308Ur16in15/hW0xvhLSOJUEq0YJutPXVWJN0akMHaRVWCyJFCPy45ZQP/MAtXpw/Tocq/cEfWgBnpcPOJJCGRCpU8MKVz60ZoLLsyAE3SucPix2kO06cpJrqaqqtraWjR49xppNFixbRypX1THHAcm5v72B6Ij/fTgMDA5xJBSD99NMHOQUWUkqhIHOIYEmfOHGSAR7X3rh5iw4e2EcDA0N09do1pleQWQUUydVr14MgjYSxVQsX0ubNG+m/fvhjmpp20eKqBbR14wZ65+gxGnX696ocUEt/IQbZaAA3mrqK5zsDK2oCpNPdu8PtNdDnWwroikM+Uzf2ze6AWH667SE5kC63eOgTyx8r2qXLmCC/imjLUAWaJZ9dNUDF2ep6qogtaZPJSFu3bmVOGgd+xcVFdOvWbc4KjizeANqWllbuIg4Ft23bwiBdUVFBW7du8dMQ5OMDwffeO8p0x/e//wOy5OTQ7l07qbHxDg07hhmMcQiJjDDwNAF/Pe1yB0HaOTrGNNe+PbuorLSEBoeGqcBup+aWVroWyCsYEqBDeG9EC7rR1k+XfaZ2P3WQVmlGv9JWQCcGckK2ts4+Rb9XO8LZT9KpyIE0Mn5/fPmwuhZnEiYFqcEgqRqqVFg89MkVQ2RXKehGuI81J4eyLRZyDDv4R0ajiXMRms0mtoYnJ6fI43GT3V5A09NTNDHh9wKC9YsDQxwSAmxhPfszgCNTtpOmpvxZxJHLEBm/8/LyKCfHwvVzbTbOTwgaBMlhkV4KVjWolhHnKE253Uxx4LCwqLCATEYjUyXw+MALIFqAFtdXupQ6SCubKR2klc1TxFrfeZRP3++a6QUhvqg610V/vNRBeSoDQMSOxVlBDqShI/2JZcPBtFhx3iJpl7/Wbqfj/aFfpEie+79rh8mqttdKAt/L0TSNuuxaF/i/EHAidacLSV8EfiEHrtECbrT1k7ZJNHgjTYB0uvtJY12P9Fvpn9tniuyL1xvA9pn6QSpIg6APcb+/8SCPfiRxwbMYvfTJZcnNTxjvs4MMNZ+9V0iNgZRfcu3tKpmgjywaVfdrJxoUjWGQSpsXwDkY7i1zKCi1hhlIhbBOlSgOYYg6SCtfbB2klc+VbE1IoWLDQWT/1aaisK19qn6Is3KnU0F2F3G2cKHvH182RLA806UMurLoM01Fs0Lcxf3/uQWjnO1ctaIUQWO8oZLmGZQF61l0n1DBKLN+HgKcpYAezRB0gI5mtog0AdLpenAoADSmvH86i/7oVgmnowpVfn7hKD1friIIRLfWMdX+2/vyB6JiFbyYGk7yRYi0/IumwlliUeJu/K9aB20qnFKnZ0oQNM47RbqFmN4Q6kpd6qSWbXD3ymxj6Y9iBdtYr4tzutL2ck2AdHrSHf6tJmz+MbeB/up+EbWMhfaV3lyIw0OHIrlOLewol5fo0/fkU2P94sJRen8avXBOD1roH1sLwro//r/VA4r0rhWvTSQUVdzQ7IqRmk40QMdqSesAHf2i6yAd/ZzNzPYSuB6c57935tGx/tAyoBC8/+TyobQQI+KvgykjffZ+AT2S0SR5dt44vRxIahvDFCb9kn/ryKd3+0KvTa7RR/+4rk89DZJIKBrHDERqWgBosbe3HL0x64AwBILqFnQci6XCpZoA6fSiO2Za0OI1AED/U3t+yGWBXOefLB2m5WnC5SJ0/IvNBeRwz06hha+C36/1u5RpveArB5Kr98dCJ9ZVdTyRUDTOCQvXfFAcKXCPSPQGh34HwtfluqWGJ4eUUolz+HPuck2AdDrQHf4HI/zHGnSX//hWSdhP6qfnjdMvp4kFeqw/h2CBupFqXVKW5rrolWXDhAQAWi/XHNmEA9ARmZeNsKofWTxC+0ojqxQqGmtgSgoLC6i42B/hiMCSnp4e9o+GPgf8nhHiLSjc5eTkUEVFOfs6Dw8Pk8MxwtoafX19HMACn+mqqoX08FEX2e35LKgkFATAQJipuKSYSktLWMmuvfMBizQtmD+fxZSKCwtZXe/Bw0cc6YhSXFTIYedul5u6e3rYB9tme/y1gVXv7umlstJSDohBGRoaoqGhYb/fdq6NFi6o5Hs/eviIRpxOslqt3D9ER6KUz5vHuiHwv16E/j98xAJPuFdeXi7XQ1sIT8dcQcK1u7ub/ccxJxB/QsFY2B8cY1qwgPVLent72Scc+iaZXHSQVrC6SgBaaOb3bpSElAFFHWTl/sv6QXXdvBSMIZYq/9Kez66FcqXK6iZkbylSOTovln5GuuY7j3LpcBeCQOQLssfghVNtc0dqStnvA5ixYsVyqq2tocHBQQ71hsbGli2bA9KiXiopKSWEdDscDtqxYzvreAAEKyrm08WLl6i+fjndu3eP7t9v4YjDjRs30HvvHaG169YGogSHaFFVFf3wrR+zYQAhpbHxcVqyqIpa2zvo1q1GeuapAwFA66PioiJCOPips+eoqKCAnty9i3r7ehlYvR4Pdff2UcW8eRzwMjk5wYDZePcubVi/jgESoA2BqJ++/TYZDEbauWM73w/ACVlUREDm2+1UvWQxnT5zludqxxPb+Z73mu7Rc889y9GTAGAE4SCU/d13jzDoQr8EgA05Vrwojh07zsE7u3fvpq6uR9wXaJGsWbOK28V8lpeX0+3bjRxlmclFB+kwq+vPNB7mW1DmWjm/YnE1RBz+4VIH1edPa3pfwUvlY7eLCfkL5Qr8veENAYtay2XaS/TJO8X0IIyMLCINP71yML7sMcI2Ef0fIA096CtXrvEUHTiwn63pmzdv8b83b95E2dlmDgUHeL/99rsMPkKBGBNA8cc//imHhEN06eKlS7RzxxOs63HnbhO98MJz9O6RYwyEAMi83FwqKSpiED9z7gI9uWcn3WIp1IesX/38c++jCxcv0YplddTb10/XAlogwj0Rlbh962YODwdowuLdt3cPXb50hSMSIXWKF0XdsqVs6V+6dIUv3bhxPQM5BKKgyHftml9jZP26NTQ4OMRh7wBpiDwh+hGRlHiBnThxig4c2EdXr17jLwt8Mezdu4f6+wepp6ebNm3aRO+++x5/BdTXQ7p1EQM9CsAd2iaQchW+DrS8F2PtmxKQnj9/Pr/IURoaGujw4cN+LXGHg5qbm3ntYSy8+uqr9MYbb7AxIFcExJvxu0OHDlE0dAf0DM6fP0+vvfYadXR0yN4onswsMz+coj+Lvj6SLZsXUNxReEXAO0LL5cxgDn25zR4yAzhm5lcWOelA2Wz5VS2N6/yQhf6xzU442A1VDpZN8FjiLpKvbilIv/DC83T16lXq7HzAt1q+fBk/WACnpUtrGYzFBRYuAAuiSVu3bOakARD7B1DebWqi9o5O+sDzz9E7R44xhbJmVT119fRwmLfX46XTZ8/Tk7t30s1bt5kmMWQRfeD9z1Lj3SaqW1pLt243chvigvDwbSKQBujv37+X+vv6+aEHPXLiZAMtX76cXwRdXV18uclspq5HXQF9kM3UPzDAPy8tKaXW1tYgSAPEEQIPKgM0x8mTp+h973uarXCn078G+GLA7wEuYpBes2Y1UymnTp3hegUFhbRnz05WF4QOSqYWJSBdWVnJXxaaAGnwVufOnUsYSGOQ0dAb0o3hdCFLSxH1TIV2xVuY46aPLx+ifJM2ubQJj4H+/G5RWOsT40b+wmfmTVC1zcXJaKN/pSX+sfp8cwFdHA4tfJWT5aXfrh6hjYVxfNmIrWjRkKQgvX37NracYUkD8LZv386WNUB7584drHAHDhp7HIAFKwhADosTeh4A6Xnz5rFa3sVLl2l0bJz2PbmbTpw+Q5XzyqmifB6dOneBVixbymJJp8+eo717dlFbewc9fPSIKsrLae3qVSxNuqyulmy2XLp85RrTFWXzSqmjvYP5XYA0RJ7ARwOkn3xyNycIABDCqsZLA7QEEgaAlgHnDIsb1hmEo5bW1nCqMJQtmzczHy1Y0gDj8fExKisrY/U/yKtu27aV9UUAymgXXw2gMMbGRmeANNKQIWECgB0aJ9DiRjtHjhwN6o0kfkcl/w46SIsIjceQGR/chONyscSgPBDY8rQGrVCED/9XVy7/iVSgQb29cIrujZloR8kkbSucJpvJSyBI4GUw7jGwu2F8sxmpF6F/PzSdRf/7VklYKxp0zR/XqaDXIY4WCfwd1jE+M6FyhwLrECCDw0NYkfj8vHz5CvOt1dVLGLRwqAbKAdbi0PAw88PPPH2QKYqe7l566qkDLMzkcvsd7ABqAPTrt26zJW3MyuKML+CKAcAH9u5hhbypySlu9/rNm2w9g+/dsmkj2fP9glODQ0PB7C0bN6xjCgYcOqz5Pbt3Mg3h9foI/zWcPEUut5vWrlnNh50AeZfLzRY2VP1AQ0AfG2Xzpo0sIAUABq1x9OhxpnTwIvInPzhOubk2TtrrV+wzUldXN9MfJSXFtG7dOubtQXcggUFd3VLW58bLBC+68+cv8jxmctEESKfSBS+0LRs7tFxxZNPftxSEjW6bn+Ohv17l/yTUUoGc59+32Dnbd6SCGivyXZwlHFrNOUYfLbS6yZblI7ePCFnF//sip/qCRZE6FhAQeqsnl779MPzL5oPzx+jDlTOTMShoXr6KZDMBcJC+CgAmFAARgBviRoLanfA7AC68KFAfYI3mAOgHDxygwz94k0wmE9MfZ89dpNGJcX755VhyaMumDUxt+FNgGfn/oC1wL2ReweHawOBgsF1x523WHAZZvCjYS8JAlG02cy5G/BxtoF8YB37tl0r1F/HvAKLIFuMfs/9Fgf6hz6iH8WDc4I5xH/+1ZvZ6QcE1+Dd+J/4ZXkjBvgXuK8wTwD/TPTswZE2AdDSctFp0x+wv1MigpPThRaaTv71XQI2joZMAoK2P1ozQtiKV3L6Udi5MvSvD2fTltgIG3WjKE8WT1OjMJuQQRCk0e2hH8RSDX6qkWXunjEzZOAJ9khsPDj//YOkw1cTr1RGC7ohmDsV10RxAC2L9OBC6cfMm3W9uYVe3gsJCGnb4k9AK4AZqA9a0x/s4fAUrCLAFqIOTfvTIzx2LS6hVjm715UepRhuxzl+mXTenQXr2Yqq3teBjDFW8cKzzYpuLXqlLvXwpPDmO9OfQdx/mhbX+w23+D1WO0e7iCTJlAaTVFc2P9qHz+Ii++yiPftAdWjoWbe4txYHhKJk4miPGkgCAFnoCqzonx8qeG6ChQvVSkBzFdTN2sIHIZrUxVQBLVijhdrlaT4Ba7cS4Khl1mSZAOpl0h/xGV39LQXDp882FYfMe4uH6jcUjtLNkMiW8LcD5tjOb3uy20b0xfGrGvrcRTbmxYJpeqBinhVYXmdSfUsWdQ2ThF1vsYf3VDQYffaJOhejPOOZMOiC5pvAzvPJmrY0kr+AsgA4zW4m0oKPph+IFneMV5wxIhwbn6Pygle4XWD7v9Fnpa52hw8TRFg6ufqt6hJCSSu3SOm4meGogWEN4MMEV902ZqG3CRLecZvbgkHNPsxl9BB9jcbQhAlhAX7SNm0O65sGKXmJz07qCKVpkdZM1y8dRibjvtC+LJj3EY1U7RZUwdxgLQvNPDYYW90fdulwXe9jE/TJR0ZKW7lEGaKkFHVhIKdAqfScmGqB1kFb7KdYIJ51ISzq8oaN0a8c28X3TWfQXd4uof1o+IERoFX7TyCYe12e3TBeRCfzHPVa6O5bN3CzmYspjCEtpAISX57k46wqiDacD/sVZBh/9bvUILctz0Y97bPw7AG44xzuMB8JFcM9DOyUWD+0rmaBNRVMM3okoN0ey6e9b7eQMEQLuBxEf/U7NCG0vilOWVKUhhLSgAdBCdEGc4BwJPNV+EtRuLxF7JV3azEhL+uuvvx60HJNFb8gtOKyg7zzKYzohXIErG/SZVyUgChHjbxs30dF+K10etgQP96T9geW8PH+a9pZMEnIY/r/mgiBdAFpmf8kE/erixwEfLeNmeqfXSggWCaehjfsstroJh4t7yyYoT+3UVKKBwOXv002FhC+IcAV+3a/Wy0dcRfXgqgDSck2wSJJMR8TAFw0IJoODFrobTb+imus5XDljQTr0miZ3G0UKrxb6CSrhY8sSH+ACEaiuSVPQgwMZskE/wHLumjIx8CITiyvgggcPiA9XjtKTJZOyMp6gF246s1lHe8hlDNIguUYvu+MtzXNz28mY9X/pyKejfdawh7WY748vG44/LF8FgEZfxM3g7wIHLd2/6QDQkaz1OYyzcQ1dEyCttgseLGn5kgyomH1n6Bh/80FeWIsTPXsqBQp5sD6vDFvo5GAO89MjbgNZsogQFQnLHplKqmyeiFSMP4ee35cWxWggAkWSrHLJYaEvNCOMPfQa4zebi6boo9Uj8fctwtAQzScIJEHpDv7DCN5ob2/nEO7u7h5yjIxwUElN9RK6e+8+zSsrI1+WgTo6H3DgxpqVK6ivf4CV63Y+sZ2n0uf1Ul9/P7W0tpHX56Xa6mpauGAB/w5BKm3t7ayWN6+0hLLN2axUB/e7e/eb2W2vFBGBS2tZgQ5qdo137rDKHVz+2tra+b71K5ZTV3cPB7oIocbCOiLIpLCoiEWUUBdh4Wh73do1HPgiFPhD37p1i1atWsW+3pgDRFpmssZGova6JkBabU5aayANv+kvthQQJDPDFfDBv7lkhLbGy5VGsVvAFXdPGQmay4IlZM4iKsv2EGiYdCjwz/6LpiLqmgzP/VuRQHf5MOGrJa6i4N0DUN69exeHdl+5cpXDuaH0hpDmVavqqenefRYwghYNovIazpylJUsWkTHLSNdu3ORovjUr6+lmYyNdu36T/vvLv0Cnzpwlizmblq9YRidOnmK1uK2bN9HtO3fJZDLTgsoKunjpCi2onE/Ll9WxsFKWgRi0IZgE/Q6EdUPeExGGlRXldPnyVapdWsOAjqhGiCOtW7uWzl+4yMEpiCDES6S3r4/lU6EzsnPHDmpra2PBJYSGI1gGEqu5eTZasngJRxdC6a6jo5MWL64ip3OMamqWUHd3LzU1NcU19XPxYk2AdOIt6dRY0OINhUS1n2tGoMhsAX1xPdALf7psiCVN9RJ5BvBy+VJrAd0YCf8CxCHmocoxer8aiWYVgDR6DmCG7sUPf/gjgjgQuH0o4kGrAnoXCECBJQ3ZzqMnGqg6ANI9vX20ecN6MmQZqPPBAwbpX375F1j+02LNYev5vSPHaN2a1ZSbl8uWtiEri5ZWV9OtxkbW28jPy2NQB8+0qn4Fza+YTw8ePaKqhQv4RSG2aDdsWMdRhY8edtH69Wtp2DFCDx8+ZP0OWMsH9u+l6zduskW+YsUyqq2ppZa2NvYLhEY0wBsaHpBa3bVrB73zznscmYg2EcIt6FRDw0NQBIy8snoNYQbSDqSVqODNtKRTD9DCZH/tQR79tCf8ISLqMj9dN0T5ZoVoMEf3M74C/q0jj04MhE6LJUwNPFaQSSbfFMfXgdjdTvC6CDP3sG4B0v39fVRXt4yOHDlCTuco7djxBGtfQMMCuhqlxcX03rHjDNL5+XYWSjp34SItWbyYRYYEkL5w6RIZjSa2bCGwBMrBYsmh9oAaJLoE6xzACDrj9Jlz3Lv6FctoQeUC6uru5hdHQ8OpGcEtAGlE8mYZDHT/fjPrhSCARh6kl3O/UM/n888lxtTf38/SpWKQhsAUIiZB8cCah0CTDtLRP6xpB9JKwsIfg7R2ABpLA6vvc82FhLRUkcpq+zR7fMQFKpFuQkTQ6pBTiQOoISIPVM3Rvhy6PmIhHAY+UTxFGwqm+DP67qiZczqiHuo73QZ6szuXjAYfvbRAJT2MEGMAB/5Wj43eeJgX8aAQc/jRGgetjCdtWYz+0FBpg7AQeGSICSG0e9u2LUx3dAXojq2bNrLVC5Bev24dXbl6nW43NtKO7dtoVATSx040sJ7Gls0bWTwJEYkb16+jK9eus2VcUlxMtxvv0EroLi+qoluNoDuyaPWqerpz5y7zzJA5hXUOLhnylsiUMn9+Oa1auZKV7m7eusVUSyiQhpEEPZDm5hamQAD67W3tDMD4nRikoZeNLwWAfV1dLWec0UFawUMpqZLBIK0tgBbmg1jAvgAAIABJREFUHbzpp6ApEcaPV6i7rmCaOepEAvWPemwMdvDSwCEivD0sRh+7zP3SwlH2s379QT6BpIF/8aaiaQ6+MRt8dLI/h77SbqdfXzJCe0omSfALR/ThX69KnDKZoNT3VrctohAUdgFcB/eXqqB7HeOHzQc+8Dzz0jgQBFcNC7Pz4aOgyt3yuqUMrmVlpZxuCtwwW8DLl9G0y8V88sF9e/lnHp+XBvoHmIdGqDdU4aoWVPLqQCoUOh0A6eolS2jYMcwHgqAp7jbdYw+beeXzqK7Wr843PjHOoAkrF1lbLl+5ym1CkQ90BdTo0N9169YwvwwtaBRQHKiD30Ft79pV/0sCh6Vr165inhuh6KA/kC0GNA84atAisMD1Et0MZChIfyO6WUhybXh7fK0zL6wngtClLUVT9JFFzoQBNSzlSY+B7jiz6Uutdnq+fJzeVz7OinYA7H9uz6fjAzn0wYpxWmmfZq+PvIAOdipAGt4j33uUS2/22GRzL0qXcg/8uxc5CYehcZcoQRpWJDwbNm/eTG/+8C1WbOMmAopyghocFOH476wsh3x+/hvh58K/hRyD+DlLhgbcaHCN8Dvh57CEQXecPXueeW2fqL7QLlTthPr4O0AeVrrwe/xfuIeggCdWnEPf+OeStvFS4HEG+od/C2MQjy3utZhDDeggnYLFhsrcW925EQWA0DVTIAIQ0X6JtKgbnWb2kPiZ+WMEsSShIEPLP7fnkcVItN4+Tc+UjzNQ47lONkgjtBycPnIWyiXHlS4luP2PLxsKvlRiXuoowVkAOqS/AifbeOcudXR2MkDLNRXLN1+4a5bVLWVLGeL8sbStdJ4S2bbSPsyFejpIp2iVYcF+obmAkG5LSdlYMEX/rWqUyhKg8YH7hwJpt9dAZ4csHAreMWmkRTkeDrpBqLcA0r+22ElPlk5Qz6SRPn2vkHMFqk13gIpB5CZAWonWdYkZPPQwB9PEXWIAaQGozdnZ7KomB9Cxglyk66DhzJrO03Fkm1EwaZH6oaAJvYqCGdAESKvvJ61tukNYF+hLfPZeQcQwZqE+Eqb+ZvVIQpK/hgJpcOgQKwII/839Qno4YaKPLRumlfnTdG7QQl9sLaAnSyc5R+CtETN9oaWAaiFetGxYwfZTVmXYZaB/6bBz0I0SvCzJ9tD/WOyktXaVQErJTWWGIlzGKnaS38cDcEquVVJH2ezL10p0+/H0LdOu1UE6xSvaMWGiL7faCf9XUnJNXvp5hGmXyodpK2lDrk4okIaiHDw4EEEInWZQLp+qH6SSbC/rgHzmXiFHKhaYvDTuxdEi0a8vdtKOYnWSGdwfNdNr7fn0cFLZ/EBx7zfUDAiKAaDFl0gBOl5wi3R9pN/Huj/E1yXjHmr0M1Pa0EE6xSuJB7ozSqAGT72jaIoOLRhVTWAfnhn/9TCP1hdOzYh47J400g97bCy2BABEdvA1IgsVlvWbPVYacRtZxhTW667iybgzsuDs7O1eGx8QhsuuIl4+9O+lhX6dEfxdlRJlM0J1gd4Q/i24VccKcNFcF03dWOYo0e3H0qdMvkYHaY2sLoAaEpuwSpUW0B+/VOWk+jwXu80lqqBlcNM4LIQPtLQAUAXNDPDR8RS01TNlZB3um04zeRXkWsT94Inya0uc6qQji3EI4QA6njlRCopK68XTF1ybrPvE289MuV4HaY2spGBRf/5+AfVG0J8WdxmC/hBB+rnKMbaq2ZsqTQuCYS4M5dD3unJDSqrKDQ0vhl9e6KR9ZepQLHyPKIFabYCOdhmjrR/LFknGPWLpV6Zfk3YgrSwsPD0ODuU2Fw7qvtxmp+axyFGJ4uuLzB46UDbJB3yFJmR5Tp+tC0+Xq45s+kmPjaBTHXATjjgADLHU4qGXF4yyup1qRQWAjnf6lV6vtJ4ac5PMe6nR30xpI+1AWllYePqCNDYWDuQQRHLVocybQdiMeIjmWTz04vwx2lwwTbZ4dCqSsMMBxrec2fTTXiuPNdoCHWxEPyIFmaolCpCWs6DjBTOl1yutp9bcJPt+avU73dvRBEirr4KX3iCNTeX2En3rYR6912+VzUEYaeNBTe+FijFaXzBN4K61VKAECNnWt3uthKSxsRRom4DiqLSqODYgrnDCp6BTUoBWcEnEKkqBMN6DyIgdkVRQ2q9o29XrR54BHaQjz1HKagAELg1Z6NuP8iJqJYfqJKfFypumzYXTHNaN1FipeOBG3QZqGs2myw4L3Rwx06ArS/GhoHhsOCD84Pwx9jKxqn1YKnXFCLPyqQRo8ZdTMjZnKvZLMsaVLvfQBEjP1WAWJZsElEDXlJG+3plPTaPmiPkEQ7UJPeX5OR5Cfj8o1i2yeRiwExVqjrRhoG3Asd8csdDdURP7OguJbZWMXVpnfo6bfnb+GLsIwm9btRIFOOOeagN0tEOJtn6885Ts+8Xb30y7XgfpNFlReD6802fjHIThMmErGQ4eOniCIAch8g9C46Iyx0OI1AOYQ4zIZMAfX8gDSCFdFgJcQM0gVBs0xqMJEz2YMHJwzsNJI/VOmYJ5D5X0Ta4OPFhA20BTBDy0qiXFFEc0ABhNXbXmKBX3VKvvmdKODtJptpJ9sKof5LEOtNoFwShFZi/lGb2szQH96FDqcYikG3Vn0aSHyOkxksNloDF3VrSeaxGHgJfHzy/0h3jjxZGwouCwcK5Z0JjrRE55wtYywxrWQToNFxRW7G1nNn37Ya5i3Y90G2aeycvUxu6SSfW5Z7nJiADSqQToVAFlqu6bbns10f3VQTrRM5zA9nEYd24oh47151DbuFl1KzaBXQ/ZNOgMHHI+WTrOXilJCc7RKECnEiRTee9U7Dst31MJSEMSt6KigofR0NBAhw8f5uzwSISMxMCQrh0cHKRXX32V3njjDU4QIVdknZsOHTpEugtefFsEwSDQfT45kEOt46aYXPbi60H8V+MQE5obEGYqsyByUgH/EO9tFfDRalrQ0QBfNHXjnQbp9am8t9pjyYT2lIA0UqGVl5cnDqR17w51ttKIK4u1P77fbaO2cRONR8hMrs5dY28FIkjQx95fOklbiiaZD096CfMumIsArfPQSd+BEW+oCZDWLemI6xRVBUDdo0kTB4wg3Bqub/AO8SkUK4rqZlFWhqcGZE5xEAg1vWV5rrgV86Lsgr96kiiOaK3SaOvHNPYIF2mhD4kYV7q2qYN0uq6cwn7jkLFz0kTXHdl005lNLaNmmvAm9zGEch5c/ZCtG650dVDti1MtT+HwQ1dTANKoEg/pEsssx3JN3HMhaiDV91dzLJnSlg7SmbKSCseBYJJHk0ZqGTNT+7iJ2idM1DtlpBEF2cuV3AJufBU5Hj70g6bGYpubamyu5HhoKOmgUCcCzZFMgNYKMGqlH9Es41yoqwmQ1jnp1Gw1aEDDz3nKZyDw2YPTRhb3BzUC0J72GAjSRQhSCSR/5o4i1NwSCHSB+l6+yUeFZg8VZnup2OzhpLWwlFNuLctNaxI46FjALpZr1N41WuiD2mPKhPZ0kM6EVUzwGFwSegQh2UnxvkjEuBJoQccCcrFck4hp0Uo/EjG2lLYp+LRJfdvkfN1k/d+IdJBO6QrqN0/qDOgAHXK6dZBO6k6M6maaAGnduyOqNdMrxzIDIXyi1XCzixXgYr0uluGHu0Yr/VB7XCltL4RVzH0SJjyU0SD5vQ7SKV1J/eZJmwGZB0INgBY/c0rHoiVQ1FJflM5f2tYTA3ckEBftV02AtH5wmLbbLn06LgFpNQA6VoCL9Tq1J1sr/VB7XJpqT8pJh+OidU5aU0undyZZM5AACzpWcIv1ukROlRb7lMjxJrVtqeUs3Dyc870MUOuWdFJXTb9Z0mcgBEjH4gcdK6DFel2i50qr/Ur0uDXTvkIPD02AtH5wqJltk1kdURGgY+GeY70mGYugA3SCZlk8seLDaiV8dIhrdZBO0FrpzaZ4BlQE6FgBLdbrEj1zWu1XosetevvhDv+Em4k9NaReHVK+WvxW1w8OVV8uvUGtzYDMQWEyKQ6tWtE6QCd4o8pZzHLgHIqflrlet6QTvGZ68ymYARUAOh4wi+faRM6W2HBL5H3mbNtydAUmQ7wf5bw9hDpSMA9MpA7Sc3ZHZfDARQ+FYD1Ho2YXD8jGc20yVkTr/UvGHCTkHlJaQ9hw0gkXeGopMMtZ1gFA1wRI637SCdk2c7NRHaBDrrsO0Al8JMJRGmIAllsEaTSshPK4cf06/dVffWZW53fu3En19fWErCx6ZpYErq3etIozkCKAThcaQQdplfZauAWXenQouaXY6paRL0i5Jf3SSy/RK6+8QrW1tdTZ2cmJEk+cOEFWq5XsdjutX7+eSkpKCIkW8bYoLi6mc+fO0WuvvUYdHR2yU/D117+hZGr0Opk0A3ECNKYiVhCL9bpkTn869DGZ86HKveQ8N0JZzaHoDylnLWxErXl36H7SqmyZud1IYFMnm4OOB9yTsWA6OKs4y1KXOyWTK+agxV1R8vNAHZ3uUHEN9aZSNAMxArQaNIWS5zRFs8K31Xr/Ujk3Ye8t50onndBQQBvNoMIdMAbaUZPu+NSnPkXf/va3aWhoSLaX0vcQVzp06BDplnQ0q6rXnTUDvsdeTpHyjasBzOkEfjpIx/G8SIE6jqZiujQA4DduXqe/+kyKDw51kI5pCfWLRBY0JkMWoCWmQbygFe/1yVy0dOprMucl5L1C0RlqWMzRDlB0gKimJY0zvzfeeCN6S1p3wYt2BfX6PANSC1r2Wy3wzR8A9FiBSy0LPFkrF+s4k9U/Td5HvMhSYJZzk1NjEOFeAIIlfUN3wVNjqvU2kj0DUQB08BDeF+BopT6tEfquA3SyF1cD9wsF2JFANZq3YyjXO8n+1IQlrdMdGtiU6dSFUAAd4nN11nMj44saavjRPHNamcJ07HPK5y7UpKWY6sDJrya8O3SQTvkWTZ8OyAG0tPewmOUeOrmTdGmYbqCtdAW6dO13yjdgqP2SrAmVBsGI9qUmQFrnpFO+RdOnAwGQZn/oCA8Q/1qOW8TP5U7uRSBukD40Qlsanql0o2U0M5WhvDhSYUWL96yWOGndktbMdtV2RxQAdNxAJfDW4pkIdSCpsdlKltGnsWHH3p1Q4Bx7i9FfGeqAUmQU6Jx09NOqX5GKGVAA0IKBHFX3JA+JLMhHwWFHdW8VK+sArXAypcAsfD3FtHkU3jOWaroLXiyzpl+TshlQANDxglSQGpFa0KFoDo1Z1/GOP2Vrm8gby62R9C0cKuIvkf1S0raoXzonrWTC9DqpmwEFAK2GERQS5EIcLAbjrcWWWOpmSQ//Vjr3Wn6bhaA+NAHSOietdIfNsXpJAGhF4CyddukncoqBWsu4o6kdqwUOOtKEyBxY6yAdadL036dsBnwB8POGQKF4wSmm6+VcpVIwQzH1PQX9TOkt4z5FTmnvg4I0SrQ7IOVcUVHBHW5oaKDDhw+Tx+Mhh8NBzc3NZLFYaHBwkKWgYwoLj8aSLioqovPnz+t60ineP4m+fTiAjhegVDeoUmBJxzsHiV6/lLYv5aLTabJk3P50Szqlu0m/udwMAKDD+UHH+8zFez33OZQPbZI8QVQZQ6ZvPzlPDq1PnA7Smb4r0398ibKgE/LlK/UMCAfcKi6N1nFGxaEqayqUp00mTJSPSBN+0nrEobK9mPG1RBa0lEGI93mL9/qo5j4J1nRSxxPV4FNUWTwhqYoUjHfoIfqtCbpDB+l4VzcDrk8gQGN2kgpqCTpcTOoY0mFLiT+PxF814aL40mFcAp0W2LiaAOloDg71RLTpssui62coHloNYFKjjehGI+KspVa10JkYDhtTMo6oB56CCzJ8YjQB0rolnYKNraFbSgFazWdOzbZimjI5C08H6JimMiiKJX3Rif+d8gWPbWiyVwX2ic5JqzinelPRz4CcBR3vcxbv9dGPIswVKniBaGo8qk6OTGNyAJxpVIbSOQzsnZRb0i+99BInoq2pqaHOzk52tj5x4gRZrVay2+20fv16KikpIThrV1ZWkk53KF1h7dfjZw9ctOFxIlk1+OO0ADWZyDJ26xOKyGMhLcaj9naTc5+T2xxSDxu1+5GK9iQUmZJgFmBjeXk59zYhwSw63ZGKnZDaewqudgJAqwVEarWTlNlRcMCYVuOJZdLCuc+F4vNjuU8aX8N0R6qzhesgncY7KIauSy1o8SF9DM3NuCStQE2OmxZNBiceyIQiBWK5fwe+qmYIV0k3Rrq61sWzhlrxk9a9O+JZxfS6Vo7iiBdY471eEzMoBqDA33lcmQLUYhpHPK5Qh35S6kcTi5TgTsi9hHSQTvCk683PmgE+KBRx0PECbLzXa3GJZqTu0mIH4+mTdMEiHazGc690v1ZL3h26JZ3uu0lZ/8UAHS+4ZqrXFWYyZgs6FL+rbHnUryWmK+aiZazGjKajJa2r4Kmx8slvQwBote4cL8ir1Y9EtBMcm9T1TEwZSL0akk2LyAFwJi9KIhZark0Zd8OUu+AdOnSIXfBqa2sVueDpIJ2s3aLefdiTQ+JmF0/rmYoFM8Yl56InTFqqAVpu8TJ1UeLZqPFcK3rpaiKYJRqQ1v2k41n55F8r7DW1DL1MxoKQYwtxoDQjAk/qrhZuqSO5vYW6VnxdJi9E8h8T/x31g8NUzfzcva/YkyPeWZgLmBD3GGU+lWd5h4jJfOmiyB3qBUnyECs4F93i4t3MSq7XkiWtRxwqWbH0q6MGQMcNWmkybXGPU/qZEgqIpaet4Sx0wbKLBNJpMsdp1U3Jeup0R1qtXvp0Nl6aQ3wulT6jjq2ncYN0OK5azg1GSo2o1oHYxq9fFX4GNHFwqEccZtY2VeugcC5gR0LGqFMQ6f9AaYnugHeHDtLpv6fExpwah4QJAS8NTvNc+mLQ4PRrt0uirx1N0B06SGt3r0TTs3gpjrlGf86VF1E0e2jO15Xx0tFBes7vCnUmQAdo5fOoW8/K52pO1hTTVVqJONQt6fTeivEA9FwDLN16Tu+9npTeS6zptLOk9YjDpGyTqG6CPRUPDz2XgGsujTWqTaRX9s+A9NA3HS1pHaS1tZvjAei5Clhzddza2rka7o0WLWk9LFzDGyZM1+KhOebaIaEwjTpAp+deT3qvteaCp4N00rdA3DeMFaDnGgc9V19GcW+wudqADG+Ydpy0LrCU+t0bK0DPVcDSrefU79m06EGIgx0dpNNi9bTTSfE+iuawcC4D1Vweu3Z2bpr1RGt0h+6Clz4bKFYrei4D1Vwee/rs7BT2VHioxFygDtIpXJA0vnW0AD1XwWku8u5pvK1T33UZtztxp3S6I/VLlBY9iBag5yr/LB63rnOUFltbO52UWtSBnikB6fnz51NFRQVf0dDQQIcPHyaPx0MOh4Oam5vJYrHQ4OAgvfrqq/TGG2/Q0NCQ7LgFA2PGL6NNn5XKg8O5+tDpAB3dc6xb0tHNl15bZga0RnfoLnja3aY6QMe2NnOV6olttvSrZsyA5EReiSVdWVlJ5eXluiU9F7dSNCCtAxPn25VNVTcX944+ZgUzEIGPRgs6SIvmUQmdoaSOgqVJiyrRAPRc56Dn0r5Ii82bbp2UhIKLu6+DtMjyEX9lzHWrUAlAy2VmSrdnQ63+6nOh1kzOsXbEh4UYuh5xGN0GkM5fdFend22MXUmwylx/mUlXWZ+P9N73Ket9mIdNE5Z0KoNZQn1liF1R5hLPqDSiUAcj/+OsW9Cxw5rB4yHj2DjZ2lrJ2t5J5uFBnlFflpHcBXaaqqig8aoqchUVki87O/YbpcOVOkiHXiUxSMv6CAYunSugpITmEGZzrsxJpGdcn4dIMzTz9wavj0zDw5TX2Ei2tjbKHhomg9tN5PE8rmg0ki8ri7w5OTRWW0OODRsYrMmQgbMdAYTmrCWt5FNevLWklnV02zI9ausAHf06zaWvrOhnZ/YVxrExyr3fTLaWVrL09JBxYoJgUYcsBgO5bTaaWFRFo6tW0sSiRQzeGVMUAJEmQDqRftIhgnhiXuMMfI/zXCgB6Ewde7SbQe6FrXt3RJhFn49yHj2i/Fu3ydbcQsapKb/1rLD4LBYar1pIw1u20OSCSoVXpVm1EICdsSAtfmgUvKwUraZU/yRTQEspQOtA9HibzIUvK0UPhcJKZoeD7FeuUP6dJjKOjiq8amY1r9VKjg3ryLFuHXlyc2NqQ7MXzTVO+muvfyO4FuF45mgXLFMfTKUgHe18ZWJ98UEhxpcpL+qErpXXS7nNzVR85hxl9/bGdauJJYtpePMmGl+yJK52NHOxAmtSE5a02t4dYpBO1GJkysMZDqDTiW/lT2efjyhw4KT2ukvnYi67Z0Y7t1lTU2S/dp0KL1xkDjqeMl1cTCPr1pJjw3qiTOCmFXzmawKkE8FJKxh7PHuFr013oI5kQWt1fABk8Jvk9fI6ZLndZBodJXduHk1VlJM7Pz/utZVrINSXlE4DhZ9u4/gEFVy+zH+ypl1xrY3XYiFn/Qoa3L2L8Pe0LqH8fyWDykiQToYlLcyjVoEs0uaNBNBafgkZpqao+MJFMvf3s2dAlstFxtExmli8iEbWrqGpgNBMpDmI5feZei4Ry1wovcYw7aKCGzeo8MIFXqe4SlYWjdUtpf79+8idKbx0BItSEyCdTnRHOlEAoR6GSAErmn/xeDyU19xC+ddvkO3Bg6CXACwsx8YNNDl/flw4EOlizc9PpAGk4Pe2lhYqPn2WLN3dcd99bGkt9R88QO68vLjbSlkDCq1o9E8TIK023ZEsSzpdH9ZQVnS6jSe36R6VNJyi7EFEqhE5V9bT8MYNHKmmZtGjCuOfzeyBASo8c5bym+4FaapYWvWZjDS6fDkN7H2SPFZrLE2k/hoFh4XiTuogHeOSpeuDG+mgMMbpSMll1o4OKj16jCx9/Xx/R+BAabq0VNX+pNvLS9XBq9QYzhEKrl6lgkuXyeSMzQUPXcF5Ayit4a1byGc0qtS7FDaj4PBMEyCdbnQHljQdD4vkADrtAMjnI4PbQwa3i3Lb26no7HnK7g+A9Ib1NLJqJbkKi/gBhtWlJIwYvLbB5SLyeSnL6yOfweAHAJOJvFlZZBCFImMOsxAhhz/8c9HrGt4lWVl8rcHrIfJKfUB8fg8U1DGZGBkQIk0eBHUE2vH5D0P9vxS3L9p1xqy0jLrLvXePii5cJMujrphREVQWKK3R+hUxt6GJCxWAs9BPHaTjXLF0AblwPHRajMHno6zpaTKPjJClu4e5TWtXF5kHh4KcNKwsd2EhTZaWEqxpeHpMFxf5AVFO8wFtTk0xyNvaOyi7r4+MLhd5zWaaLiri6ycrF5An18agyJDp8ZClu5dyHnSwrgQZAiHK/PJwkatsHk2WlVJ2/wBZ+nr9YC/U8frrTM2bR5OLqnjnmZxOsra2+sHaYPCPBQCPu2XhRZMVvN7g9ZLXaKTJykpylRTHuXOTfzl8pAsvX6X8mzdjujlenggNd2zeRFMqfy3F1KF4LkonkH7ppZfolVdeodraWurs7OREiSdOnCCr1Up2u53Wr19PJSUlhESLSBGjJMdhojnpdKQ60tqK9vnIODlJ+bcbqeDKFTIPO8hVXMyaDpa+PgZaFPjQAmAB5FmTk1zHWV9PI2tXk8dmm/VI4brCS5fJfuMm++9OlpdzuDLEf+DWBxcvHFLBLxfAyMaty0229nYqffsdMo2Pz2gTym1DW7bQeG0t4aCs8Px5MjtGgnUA9O6CfBrauZOcK/yWoHlomErfe4+snQ/4BQCPBQZ/jHligsdhgPWNrzeTkTUsBnfsUJ13jwdvlF6LF5L9+k0qPHs2OCal16KeO9dGw9u2Md0hfIlEc71m6kYB0OizJizpdD045IdWtPJapUDSGqC9PjI7R6jspz8lW8cDnm186vbv2c0yl/PefocsgSi2wR3byblqFeV0dDL4Wvr7GdjGllRT/769LH8pFLjtzfvJTym3uYUt1/79+2l0WR3/uuDqNSq4fIVfDLDepsvKqP/g/iBQow7uOf873+U6AFS8BPqeforGIQCUbWbAzb95iwovXiIzMjMbDDRZPo/69+2jKYn2BESH5r/5QzL39VHf00/TRNVCgtWch5cSONyxMX75IMqu/+mDaXtgZpieprw7d6n0ZANlxRDUMrpsGQ3teIKmS0vixlvMb9bYGO+trKlp8uTk0PS8ecnjucVMWDq44KUjSEv9ZaWAHfcuUqmBdD8ohKVZdPYc2W/d4hkBBdH5Sy/z3yHUU3riJMFzAAVylo7168hVYKd8gMGxY5Q1OUUeiPPUVFPv+54JPoSlx46T/foNplDAcwJgp8r8B47m4WEqPn2GLXfBgh2vrqbep58i6EfwWns8tPD118k8MMR/B7DCLWy65DGAsDV98RJZOzqZLoEfd+/TT5Mnf7brWPHx45TfeId6n3uO20LJv3GTik6fIbPTSW67nZyrV9HgjidU2hkpaMbnIyu+Qo6dCJ4jKO2Fq7iIhrZuIefq1Uovka/n8fiFnhrvkq21hV8WWR4vec0mmqqcTwO7diXnKyUKa1q3pONYcq37TKe7PzQO83JbWqj0vWNkGvcHQQxt20oDu3f5QRq/Oz4bpMFD5zx8SKUNpyjnwUOu6y4ooK6f+QBNlZaxwE/V17/BFiqsYOfyZTS4aye5ioqCAAxruvDixaAnwtS8MhrYt58mqhZwHTzcC7/5baZGYJUBgBFgIQZpa2sbW/TQTGaQDgC5cB/x1is5eoxy79+nvvc9QxMLF3K/7DdvUdGZs8xbo/8ja1bR0PbtcezY1F+KdSk50cDrE01xrllFjvXr4wpUAr2FOS64cpWyBwaJ3G7/lzDopMBh8XRJMb9Ip8vnRdM95XXFD6U4hDVMCzpIK5/eYE2tg7PQ0bSmOYgYTAuuXKPi8+f9DxIRdb/wPI0uXxYepEuKmestuniB7NducF3wy/3799LIqlVkbe+gBf/53WCbI+vW0eBVm3TPAAAgAElEQVT2rTPCyW2trVR06RJZ2zr8IG+309C2LYS6KMbxcVoAkHY4GKRh6TlXriR33uOQ9Oy+fs46AktfAOkBCZALa1X207eZQuk7eICmEIzj9TJXXnQWID3KVM3I6tU09ER6gzQOfIsbTvOLS2lB0Mrgnl00VlfHtE8sBaHpeOnmNTWRccTJayZXQG/hLKPnhef4pa2qm18U1rO4b5oA6XRywZNbWC2CdrrTHJhnWJCF5y9Q4ZWrwWnv+uCLfJiHEtKSLikm8LzglYsuXGDPCYA01NMGn9jONEb5j34cbBOHi4M7d5C7sCCoq53T08MWF3hlAaQdmzfS8MaNsiCNgywEV4gfanhqGCcmyeBxhwVp1Jv/X99nt76BA/tpqqxsNkjbAdKrmJNN5wIPGnwd5CGoRWGZrKigwSf30MTCBYpcKuWaxZqDNgOVJWi+hLo9Xqhjy+toYNductvzY76n/FtA4aBF1XSQjn7OgldoEZzRuUyJKARIF52/wGAplO7n3h/0kQ0P0uMcPFF0/jwZwDkCpLdvo8Etmyn/7h0qf/NHwTaRR6/v4H5yifhkRDHar12jwktXgiA9vHkjOUKANFz2nOvWkMuOw0kDP9g53d3Mm8PFL5wlDdql8tv/SUyp4GWBNFFSSzpDQBqHqPB6sd/wv/yUFLxE8QWBr5VYCnhwKPAhj6JB7IcepjHkVOx55mk+y/DFaL3Paj6dLel0PDiULoBWfI3TnYcWzysoBVjDxWfPBX88sGsnDW3fxv8OB9KmEScVXrpEhZev+L0vrFY++IM4DyIVK7/z3aAbGA4ae97/fpqaXxEMEgGYMC996TLfCwCBQ7vRgOuclO6YrJw/k5M2GDhFFK4H/xoOpAHmFd//ATlXraThDevJA02KDAVpqBXaL1+mwouXQ1IOM54tg4GGtmwmx6aNMQn94wWJgCfQK3BnjKYMbt9Gjq1byKtGElypVodCPhr91YQlnc4grRVwFjZfJtAcwljgNQGgKztylKkPFKRQ6vrQz7KfrNS7Y1jw7igpZiu26PRZPnj0mkx84ASeEfwmuO6F3/oWmUdGGQx9xiwa3LWLfZfdAc8L+F8DpKGDjN9PVFWx94arsJD7gUOoBd/4JnPffHCoxLtjEdo4SK7CghlYgRdJ4bnzNLBnD43V1fpBwefjoA+IEvkPDgN0xxPpTXfgMBgptOA9gxddpIJ1xtcF+0ZHKU2KHIr4mrI1tyq6l7Qv8I/HITX7rcdbotTrEN9OEyCd7pw0JlQLYJ1JVjRvUp+PkHYJBz4ASwMiqC0W6n32GRpfvISBuPTIUQ5oQUEgycj6tQxyEF8qhmfE6BhnmYaFCvc8hGQDVEtOnvS74E1N+8EfGT+2bGYwRh1baxsVXLzEgSvuvFxybNrE4cgC5ww/64Vf+zqZhv0Hh+BN+555in2qhQJPAnxm5zx8xG1OLFpIvU89PcNfG3w0+HH4fA/s2U2wyIXoSD9InyF8FbB3BzjpeA8OcQALH2F4Nrjd7IKIlxg+7zmUniMkE7ibvT72sChpaOBo0UgFNBVAGu6H6KPSYoagE9avuWVW0JHSNvDidmxcr44lzftZ6Z1n1tNBOrZ5m3FVAre04t5lHEAHRg4gyR4coKJzF5g2AOhOzq/gPHeUZaCic+f97lTwk16/lsZravjhz7vbxMEscMeDhQyFPHFePNAZ4LtxgCUA1fjSWq4HkEfQBX7nyTZzBCEAGh4eOITMGvdnvIYCH0c7BoJZWFOibikDqmlkhF8s6Ac+8QF88BbAi2J06VLy2PPJ0tXNHh04SAOdAq8VjxWRkT5+IVnb2tkbAfdAsAxeJKPwIMm1zXgZKNokCIGfmOCDMwhSAfgxbuPkBHmys8mbYyWvJZtD4EENYa4AkIjqZE5WReCGd03x6dP+l1eE4rFZ+VAXnjNKuGHsF0Rv5jU2Ut69exwhGktB9Cr86qcrymPXSYnDetacJZ3udEeqIw0zFaCFjQpLFWCGPHmIJkS4tDvfzjQEPmlNY/7P5qnyeQQ/V1ilqAOfZdAQYzU1fp5XUmCJ269eZ0scFAhetji8AzDgZQCBJADjeHUNTc/zB7oIWWGKzpxjDxJx8eTl0siaNTSxuIr9swuu32AwDK4PwsLt+TS8aRP7VZe+c4SsnR3+MPfSEpoGDRIAQ4A0DhQNiMxDiLjLRT6jgaZK59HkwgXsqaIUONFnvDRsbe1k6eqinO4eniPyuinL7eF59GWZyJttJq81h0EaB6Bem41D7fHSAXh7cyzkzrFyirJ4CgSW8HLFekYq6IsfpOvDWtLYI1gPvMjzb94ma2cnBxnFUmCxg48eWb9OPSta6EgM1rQmLOl0BWktWNBY+3A8NANLLDtVg9cAbADKALXsgX7KedTNlAeLEgW0OyBeBOtnuqiQRXgA5rC4QxWj00mWgUG2uuHzDJc5WJS4Fjw2PD7wb/ELI7unl6PWAOZBoISF7XIxqCFsOXtoiPDJLRZYApCgr3gRQPN60b/+G1v9oErGl9WxRcveB7ygfiU+ACdc+CAqBesd18Oy733f08pA2uejnK4uyrt1m78MosoxaDCwBQ/hKlehndUFIVyFFw0sbYRSs99ylLkG4Teej5yHONSNUNA+eOFQdAe7OY6PB0SyOim36W7sUqh4QRoM5KxfTgP79jG1pvRFGGkcQdnMdAXpdOakUw2AcwWgZz0E0MZoamLeWeA2YcVCUxogGC1wQH4UDzz+wBODD+/itBjDPrg+H1X9x3+QyTFCfQcP0tjyZWEDJxAYA5/tvLt3aQIh6s88FREXYIHj0BEujIhejEUvQ3wTHOIxYBcU0NT8cnIVFLJaoBdWNiiTAK8dCdjwdYGXRsmpUxHHgBfV4K4dHMgjhORjXH4f9An+QoDVnHu/hSw9yEQeAwoGeoGXMeu07NsbV2RjyEHF2DXdko64TSJXSBVQZzrNEWnm8XD6Dw4f60mDq45VgCeZ6wgvh6p/+3eaLimlvmefiSya5PXxV0PJe0fIk59P3S++ENHKY+XAGzeo4PLVoHdMpDmN5vcAUNBLbGEXF/EXDGglT46VPJZs/2EkrGwRn83UVVc3e86AN1ZSwNXjBQwZWubrp6Z4zUGbWB89ZFnYmIvBwF8DOG+AT7SzfiVNl8Uv4DSjPzGCs9CGDtIxr66fRkglHx0uaCWV/YpjSpVdyjrQ05QX8J4QBJbGli6lkTWr/Up0CgT/xa6qyZSfBVDBK2TBN79JA/v30ljtUkXcJ6zu4lOnyTTioK6f+3D4kGWfjw8doaKXE4fIvrIF8dcCJ++y2Why4UJylYHSKWe6hL1HoJXt9ZFp1En5t29T/rUbLAurpODAENQTzhh8Pq//8LO/nxDqHVcBQFuymW6CV9D4kurESKDONZAuKiqi8+fP02uvvUYdHX5dBWlJtJ60+H7JtL7E953LVjRADnwmIgKNE/CuCOgw+Hw0XVZKw5s301j1kpgeuGSsJx9yOUfJfucODa1f5z8QU+A9AU8FS083e7Mg8CWcpjKogJJjx5keQSabZBdY2fA5h/wnwBVAjYNQUBL4IuDMNqks4NutVj6EHdz5BH/RJKTECdDokxJLGnr7FYHcng0NDXT48GHyeDzkcDioubmZLBYLDQ4Osl7/G2+8QUOQz5UpsjE2hw4domgODrUE0sl4oENtnEwKWon24cCpPSL5zIODfpoA6aggejQ1yT7LY9XVrL2sxGUL907lOkY7dqX14cVRcvwkWR/4Nbj1MnMGfGYTJ7RF9KoQoJTQOYoDrJWANBKilJeX8xBSDtJayMySaks60mFhpgKP2g9RJoKzMEc5nQ+o5GQDe6HoZeYMwL1wdGW9P9Q8kRnH4wBmcY81AdLp6N2RKj56LtMcaoGN3CddpgE2vEFKjh3j3I16eTwD8PxB1OZYbW3UHkBRzaM0kCUKrQ7pfVIO0shxCLqjpqYmbXIcpspSDQfQqXppRLVxNVo50wAa0wyfbUQywm1PiUaGRpdG1W7hgBBRqWPL/v/2zgNIrupK/2dy0ARN1owSEkESyhmQEEEISRhwAgy21/Z6be/Wlte1dtXG2uS1/+Utl8Ous413HTBgYwMWmKCEUAAlgnLOcWakiZImh3/9zuvX6u7p9Dq+nn63SgVSv3Dvffd997zvnPOdWyylmEfUiRhZ0dw76SBtlZO2E92RyJc7lAVtLqRE9imixWvDk4blnKF70tqqRQ9K9u2zrABnw8cUVZeoL0lVm67x48KKpInqZpxsvrCe1lOEwG0LkE5FuiPR1nQokB6WQBP1m+L/Auny1YGDFaAuPHpM1QCJrIg0VTpOjyIhl0X5EP65feZ0GcjNS8g9o8ipGdI/B6QjfGSJBMVQAJ3oDSPCKUvMaa7Ua54PYV/+Mg9tD9Jk1JEBiYwqMcYW0669JnpgUEWUyMok9I308tzGRq1yntnTnZTwvMQsBOMuhAK2oo44Y5pRHi2MUMeY9S9Cy9n3/g5IR/BE7AbQgUCaFx2lMdKBVQEuQ/Tl5KWnjp6vNoEmG7S3C1VJaKol0d8n2VeuSW/5SOmqq9NML5xSiO1oGjD8Z0+PZPb0Sl9JkWpXIN6Td6lRBrNzVN9BC5X096vYELKh3TWjNOssq7tDBnPyZEDlMcVQmKN/OTnSVV2tOhYAi6Zp5+Ro37lh5w3jZSAbZbbrDw9BJOrnkdhCjDDnoMFMKSoSIUjxNt8ZVOm0gneOq3+ZGSrdmdnZJf0F+apPkdnbp/ogiCwZY8gQGeiX7A6unSFUDzdD/HSeL1yQzKvXDEBlPIgWZWQa4YGZJHIMaAKOacnCj1Kuy7ORnMF4KW6bfaVdgwN7i4qlp6ZK05VRpYu0cV/mJbOjU3La25WnJmU8p71NMrp63Gp+CtwkC/VdT5NXbRQ2DVedyUj7kOjzWDNUdaFiDs80pvUKAw3GdBjGCKC5jQPSEa6cRAB1OBa0CdD+MgyRuBy5a5eMOHDILVye2ddLYq1QCqpz/HjNCDMbyQZFBw9J8aHDqjnMIs8c6NfyU80L52tcKUpqKJhl9PQYwJdhAByAfWXSJK0/iLQodQkRQgLoDelNI0uwZcE8LSiq9zl8SDJ6+twvj4LA4IB01Y2W1rmzFdAMbY5mGczMEvoOWDUuXSrEuQKcHFNw6pSMOHlKdTAAdjSoMzu6dCNhU0CHuYMipllZiuvZLS1SuXGTgtRglpENl0lh0v4+7duVKZMV0HC6FVy4qPOgx5CAgXb06DqhQowpQg+IkVhTdOiIkO5N3wZzcg1hJ8COZJsBrOM+lSBFvKl1/lxN9DAb8p3oLKPGx32gKQBSPs/Ryrg6+Ra5esskVamLurm0L1SqlKw/NiiV9DQ0MVQbo7dPlfd4zqwj/vB3NjL6mNMG0F+zNX3Cc7+ClktVVUSJTZbn2fOFjSKaw7GkLc/80BMSAdD6qeZx62Abc6D+mLKaCM8DYp6Nl57MPCw6s6GWVr7lLa+wLYAOPea22bM0cwwrr2T/AS3mikXGC43mMLoHbTNmqG5Gdmen6ihTvkolMRkL6mLTpknr7JmqLJfbeEmKTpxQsMZ6N6s3K6hOnar6zQAEFbsptdRXkK+C/CjAsRlgqQKYhWfOKkCShUcfUMFTwZ3jJxTkoAs6xo9TuUt+o2GRjzh6TIWHKK+ktEJGhnSNGyetc2fpJkF0BFKaHJPj0qs2r4WORMeEG64LMA0MqNJcya7dOnckRwDkWNF8MdAf5onzseja5s7W1HX9uhkcVKlUiqRCRVy9+Ua1/EnlHnHipM6NVoYZM0ba5s1VCz7uzVUYQFX7sKBd4lNY1wrY6FK3t2tVGgrLsqGYlXPi3rcwb9BfOEIaHlgu3XV1iXMUxhCYPYdpC0vaSsZhsqM7EgXQniAdzpdTsH4hYF+9dp2RlYcF7BKpb1m4QNqn3qpWNjQDFnTZtm2S1dUjGX29aqlCXzR8YKUb4OgXFivXMzV7ARXq0CGEwzlci02hAmvVJXgPtXL+Y49p2rbZ1Fo9cFAtVgXLwUEtLYXiWevcOWrNAl4AH+p2126cKL3l5W5ekWtXvrlRAZlCAFi3UDJQGWQkmnrFiOegv9w6Z7b73tyras1aKT54SK1HqASyz9D+YD7UQj9zRrUyAE8a/9501xI9xl/Doi/ful37ouWecnK0VBRj4B59I0aoaH/TksXXdaN7enQM9IM0aoTmu2prFbhL331fig4d0r7Ap5IK3rx4UZgwFefDSG3v6tLNkY2bGoKI7asUqg1oETJOqeDjWeghzjPiHdHha2VFcXMHpC1OXqJAOpysQroeTn+0TuCbG6WntEQK4KgBahEN6G9afIdSCAXnEEvfp5yzVkNBCxmQrq6W+gcf0KoibnC91qEgTYkpPuEBRj7fr958s57Ly4rgfcGJE/rpznX6i4rl7BMf04oknk2Lzb5PLcHdWuYI3hCh/vYZM7Sfxfv3qxUJyPpystAq1WvXq8A+FEXLwoWqyoZVB/BXUMAWgCss1MoeTXcv0Vubc1a5fr2U7DugFAW0D4VmVVw+J0eBmdA1tC90vuCmCwrk0rKlGmfrr5GKDaizablB+sAB/TfoA4CWunlmIV2uwYY2atVLajmjMX1p2X36NUKfStFc3rHToD3y83WT4vdgmh0Wl3PMDscfwNcTtA1rJ9lRJGykbKgxqU8YzizFierg1g5Ih/MAPI4JBxQtXnLI4eHSHOaJofoEpQDlQQ0/OGoNxerrU9C5fBfFT2/SUk/wzR3jxqoVV3z4iIIramb1D6z0kv/Egq1at94F0v1q+bUumCdXb7xRRfnLdr4juc0tGj2glUkUpEfI+cceU47YtxF5UL59u4aJwXlq2aaSEuktLlI6hvqCnsL77s2iq0vLXFFmitqAbDqALdEMRUeOSdn27QqwiPPDp19aeq/XpsYYsHQVpAvypfmOO9Razb5y1V3leyAn2zWWHgOk77tXrkG3+GmEulGPkRJeV7C2tZjsfuXV1ZIuKpIrM6brZuBu/f2q9YwlqiA+fZr0FRUr/06dRigjnUOlbcbLpfvvS6x1aGExM49KEb37nuQ1XkoqUEOZNd+9JL5p34HmJpxPXwvz6oC0hckKBYYWLhX00HCt6LBB+tBhqdy0SS58+MPqnNKyTq7q23DNKMYpQPb2Kf9cvGevFB89Gj5Ij66Tlnlz1SLHKs5rbFD5zcJzZ6Xw2PGQIM04qEdHKatClA1dn8uAP1Y85ZsCNT6vqZSiov3KnfarYwthocIzp/XvAPfVyZPk0r33eFnSXiBNLb3FixXoAe7CkyeNorCSIaXvv2+AfQiQBpD5IgDosdzhtUOCNHfo75e8C/WS1dWhjkW+TrCwiczhawUeGJA2CtkuUz1pOze0oot379aKN/gNktGQS21YuUKryMQ97M4zcYXBpjtIJ0sFz64AzZoI1Tc+2SvXvSHnP/lxtRoBJ2gPwBAnF5YmAIQeM38v37rVCFEL15KGnrh1ilp8AGPbrFnSVVMjlRs2yoiTJ8MCaZxRVHdGgpRoEdY5/HPzbbdJx00TjTJNPg0gA9ShO6iBmNnbI31FJRoGl3OlXa05QKIPS3ryJLl8770BQbqX2oN33C4ZPb1SeOKEaiLDsRcfPCjUM1QePwRIj9y2XZ2hLXPnapSLiu6HsKT52si72KCWNE44rd84olAG8/OV+yfckQ3CsKTHyqX7AOmh9RqTAYQB79nfr0V+S3ftcjuOE90/oo0aHvyAdI0e7fcrLOb9iUPondlHW1jSqZBxGAoIY/HQY01zmH2CK6xc/4YKxXeXl0nlpi1Ssmevgppu/EReTL1VaQWAj0rO8Mphg3R1tX6CIxXaOWa0NC1apDX+4K2xBkPRHUQRYOFDXQCs9EFjojMytLhs4733aFy3l0U0OCglB/bLyB3vqPMKIKbAK9EfJLEUHTsu5du3SmZnt3LSRLM0uUDanJeqtetVgJ6NC869u6ZKcppapIcU4gXzNc4buqGUWnyhQHpgUCrXrdMqIS133K6x3BRGhcpAQyMQ3ZF/+oxUv/GGJpvAx7fMny8dN9+o1Ai+BMBOQxBTCaRFJLelWapfWy259Q3uyJ1YvCNWrgG1hEPb059i5fywjo2x1ezvnrYAabtHd9gRoMOxoM0HPuLoUalZu04ufPBh5Y9JvKha94bh4MGaLi2V5ttvU6cZFrYnSENh1H/gAemtKHevH+Kpq9yOQ0O8nYKp7TNnSuvsWconA1ZV69apQ9IA6SI59/hjQ6gLdTRSPXrrVrXir95yi0aNYFWbGXcdY0dL4/IVymubDeuy1uVwA2Q1zI7ojtpapQ8oulq1YYMmbyhIT5mstes8o6ToX8n+g0Zssyvmm1qDbbNm6qaQ3daq/HrJrr36DWs4Du+Ta7fcbFjk/X3qUGTzwOqtWrtG467pB+cD0jg+ifjgHobjcLpqSLg3itVr3c5JNoeG5cuNCJiMDOG5lb+9TS1sYq8Z46X7lwnhZUoJJTJ7LizE8jhocFCLDhAx5FtV3eqlIj0efwLPgpBJTTyK13zFGaiTDtKpooIXb6COlxXNAsciq33pZbn4oYc11phWvWatOnkyu7rl6s03qTPLiPI4p44uvPSAKxEH9Q99QIHXbHySA3Ajjp80CrdmZcmVSbcIIX3EQNOolF31xgYNn+M6cIPnnnhcwdqzYTmXU5B0UDREDgs0/9w5qdy02V32iU9XnJ5sJO4+XLsmdS/80Qjd6+/XhIXLd98lnePHaZ9wfFa++aY6Igl90/C1JXd6lTujPmLx3n3KHdOIKmm+c7FGqxhjaJZyKAxXLT5AuvH+ZdJx8036OxEZWVfaZSAvX2kRqnlTabpt/nzd+KBwCDEk9px7KEjPmSkt8xe4xzHqpZcNByzOyxGFUv/gg/qJTiIMX0Blb281Im1ycrSYAWFlCjh2B2kRpXrUiXjpUqQ4G/V5bHiNy+83sk7jBdL0Mo5AnXSQTgUVPLsBtFpxFpZv+Za3pXzbNrUqAEJADyDkU5x0asLX4GxJYx5x4rhUbH5LgYG7ACwND6xQADMbiSjKa1+8aPDapaUK0ISdaRsYVOchdEJ+gxFjTLvw2COaxKFtcFABHM1j7nX57rs1soFSUiSxlOzdp/0gykEvmZenYX7NCxcamYYDA1L9+mrdgJQaAWTHjZOOG8apo41EEPhcvVVujnRXVCjP3FlXpyDLMdWr10jh8RPuKITm2xZqEs2AKwtTk0ze3qqJL9qH3Fxp89gsale9rNmOACwNbv/ykiVybcpk3bhyWlo0wYWYbfN8jdBYcb87nLBi82Z1mNIfWnd1jWGpQwGdOK7RMgAA1+stLZGu8eM1qUjnKp7VzC2sr0CHsvkQdw/llczWOW6sGiE8/5i3OHLRZl8dkA7w1KyAYLQP3qoVzf3C6R9WMincZTt3urtINAcxxwCrpgCjLaEJKN0aYVG+batkt1/1GhKOuMv33q0OQeW3N202okM8PPeqNDZrplImWMdlW9+W/AZvCwrnX9OSOxWEsGIJ+XODEzzw/HlybeJETU6peOttzWTzbVjiFx9+SLlqYpmJWsm/WD+kL8qRX7uqm5A2nKAjR0rDAys1dnbUyy8p/+wZzwtlc2XqVN1s0NEofY+EmBPecwE3PHGC1D/0oIbblW3f6ZYBBeChfIjVBpgAKMIDPTUvmEuqajfdeadufGTuVa1ZI/lnz3v1BeufmHLV2mhrc/cBvQ8Eg9rYEONpGUa7qF1fcCTy2KE6DF9YJh0Wg6EZl/DUYhjulrSdHYfhgGE0D90qQFtRcMPCKz5yVLJbW2Qgv1C1FohTpipyH/yumRkGSHd3a2pzwfnz0o/uBFYatOcgIW3XpGvsGLl6003KF0OFaGIJAkJqIhpiPHxawgkDPIWnz+oaNrhA4zCogW6XNauZfj2GzoUJ9hQFhbYAdLmPRnS4rUV0JQYk6+oVTXRRjnxgQDeE4gP7NUUZSqG3uFiTTUgIKTxxSh2SWm26ulojLuB9Ndll7z79d1XKc3Uws6tTOXPGCuedf+asOldNecsMGdDNDCceKfU4OHEKwhl319Vq2jsbARYunHzBmdN6DHSI8TmMcFGfUYfxphu1T/w/5xftO6CCTtyXOGnKO9HX/LNnpejoccno6dZoFxKGumtHRSW2FM16tXIuXykYCXYAaZ5Jxw3jpX3WTK1/GbMNLo7gbCtL2q4gbTeANh+alX4B1OqAy8x0/1eFkXzlL1V0B3lMMgQzvUx14/wsBVTAWK3PjAy1wN19Ghi8rgCnokw4FDNUAe76Ma7rZGe5sh6v/461qc47+qkxz4aehtcnA5sGfcnNcfcf5TxS2LVfg4MywJcB4J6ZJRm9pLf36SUGsrJFXOepJgXOQr2+7xiQCswyuuw613ucRtwv1AcNEEacCfEm7mtSEKpFolW6fRx8uvENGMe6noH2R7MaBwyrOyNDBnJyZTA7S5+JGYVj3teOGYf+wBvdE9VVuQx1lvymXzFVlfrFRxSQp7hYWL3zVTFLAEDTL1vQHQ5Ih+93sALQYS28NDnImbcEP2iN7tikDlU7le9ig9OvyXHjlNrqqa4Kb2ISRG3464wD0n5mJVEvtNXMQrqaqL6Ft3JT4yhnzhL/nEhsql69WhONkq3jMWT0hIQWFKjkwLWbb5RO6L9wE4Q8swsdS7pASkpKZNasWVJRUSG1tbVSV1cniVLBi/eL7QZo30+oMN6nePctjC6kzCHOXCXnURUdMNT/0HCxa4Ny0oiZujrpHD1aukfXqUM9KF+dIGD2nLOUs6QTlRYez5fb/ZwJrYrgRhGcYtf3JGH9cuYsYVMtWe3tKr+q0TsuxcVo765+ATh8LQxhFJGIVcOP0EfFoIpyVX3srqpWGoQIm4CAnYDQO3N8KQfSibCk4/lCewF0BPxFPPsWq0Vvx+tYiYqxY/9TqU8l7+/S2HB/IZRWx0HpMqJaeseHHc4AACAASURBVMpGqrMVcMYZjFKhFhug8ESMGmBNQlFPWbk6GMkaJQKHXAGcuPFMWAk2BFuAtN3SwuMJhNFY0fHsV4zWua0u4wBz4h9H3oWLqhOTh+QAcfhRNKNIwhR18uHsw+mnIE29RmpaXr6sYlhI78Y69dxwMJZpqTN0vK9N9pGnjZ0hH3KGbAHSdojuMAEwAorY/yT7uZBjRYdcj3E5wNnc4jKtQy5K0s3It7epXofqmkTRsGpRVmyfM0eTg/xWfe/t09h+gJqU/FhY7v66TJboxUc+GsVoojvVAWlXxISn0zbiKfXcXX2QwWvjdbjoiKc43BMdKzrcmYrNcdAOiGJ5aqFEc2UiLygz1j16dPD0dwoc9/RI0ZEjUrR3n4p1xbqhW3P6C58zLptALtochwPSHk80KovL3+ePxwVdCWfu5+wvlk4TIHxE0s0kFNNZokkf2UaFa02CGHAljeBXoeKzS1IThwfxqWThcQ1SoTWDL1gqsfkp2dWl2YD0UStl5+YOLeapFaV7DVU5El1cSSv6OcoYSCxxCQFpH1yJKmTc0TTTz09CDcfyJwMtC/rN/ckMdCWPeL6AmnyDxeZyKGmolya75KoaHVrNZto51bupvhIy02ygX7K6ug2HlybYZKvCn97ft7/MvyvhxXx/+a8+do9sTk38ySL9niSh4KuMOdXxu/RAkEslicjf+GMNRpFeT2tV7t6j0Rzm8430Wjp1WZlGlZxpU8OuQkMyEDUpKzZuVpncWDYF6c9/zniwCaQ5HJD2eYoxB2jz+hkezxUL2v0WD11GWn+wq9PrB8CMhQ9wKCAMDEjH2DGqJgcXxyeeZqb190tOG5Wls7S6SFZPtxQcPyE57Vc0hbhjTJ301NRoiJFm5Pk0AE15vvoGFUfKaW1XJTbSnClGi1ZG38iRBrhqGrnxUgAmXF8dK5Ihmf19KlwPuMIlZvb0SsHpkzKQXyAD2TmaMs6GQYquZ81CQDG7rU3F+/PrGzR1WzPEysukt7JSBZJI2fYEK9KNVURJATBDxwo4otxHlfP8M2ckF/2PjEzpLi/XlPXe6kp3mrc34Bv9zr3UJHkN9arix1wjj9pbOlJTsXtLSrxU/LTg7olTIn09muFoPlvNEmSj4tlnGBmQAwX50ltUpKDjL9PNcIZd0WfKmNQhliHSV1IqXdVV0lM7SjWmQ4F8LMEpnGvRZ3TAy956OyYAzfioiIPGSn9JiVdWazj9KTx2Qio3btS5jJYTN+/nBulwOhCHYxxLOtoEkWA7qw9Au62tADvC6N+/oPoa19ugVvfWNGmsZKqMFBdL052GbjJFStHmAODUgtVafQVaCy//cqNkIyDksugARBwgWChU5PYCqN4+KTh3VitWI/ZPA2QBoWwX4CL12Hz7QvV481tWJ7oVW7XMFBZ8BlYmViJp5ZmZGnd6ecmdqqlRvXaNZHf1yKBqLw9qBRiEluirfiH09WsFF2oxqs4DFnR2loojAfp4+LkeIu6MzUynJoKA2oxmKTCt+j2iUKvCYI3qWFzj55zuUTXSvGChdE2c4J2uTuHdhgYpPnLMqDBOmjdj7OpUqVMVZ6qulCtTpgi188zNhftSzDb/3AXJZNygKs88K8s4pp+K2samyxj6RpaplOnVyRS7RTPEaEb5rAtSsv+Abg48T+aXDZtyWmyUqBeiDeJ5XhzwIOxLajo+hYL37pWKLVs0jT/aZkraXr53qXTeMC5ilT8KOYzcuj1mFrUD0o89JsmM7ojagg72CWTBimaBV2zeIl2javTFJH46q7tHqtavN2gMykmNLFWQRSmOT/Dc1jYp2bNHSvbuVctWN4HsbOnPzzM+Ewf61SI29ZL5XQt03rZQ40IVIPr6DN3iHTtUWhM5x9a5c1TSkzjXqg1vutN6ycqiTiCFVgE9FbU/fFiK9+6X3OZmdwUO1N2a0GWurVXA4SVGjhMLsm3ebLl6o1GmCzCG1ig9cFBK33lXsq+0S8fEG7VwQG95mdZdrNi0xajxB2VQUCAXHn5IukbXGdZ8Z6daceXbdwjFcXX8AHxenlqug4ODBtBDsUBdZGSqZXzh0Y9qWJdxwqAKRqEbnVd/UfqKS1SuFDW/3MZGKd+yRQou1Bv0DXKpc+eoCp0pDEUBBKxI5EyzXHKjFL3lfACb4gP00bTqmIPGB1YYIj+u+7MxVa9eJ5lXr0jL4kXSceNEKTxyVKVkDclYJEyrjWK/kydHi4XRn6/zelV1sCs2vOm1viK9OOuW0Leme5Zockm0+iSFx45JxSaoj9br1FOEnXNAOskgrUAV4cMLyk+5wHuIyl2Qm/GiU7nb3QYHZfwvf6XloWj8BvhBP5gNr3b521uVJqBhabfctlA1oqEPqCyC8LzZAPDG5culY8IEpSjQY8YiLTx9WoP3kTFFYJ8GwOIM4vpmozxWw0MPGoH+LpBB0rN01x635YKSXducOdI+faoCOQUHsltapf5DH3QVd70+RMZMiSi89PQd3V+0kmkUlC2j7uE7716///hxcuHDHzKsLFdFlFGvviqEfvHVQJxr28wZanXyfKi4Tc1Gz6QKQLbprjuNe1DAYM1aVcyD31YZ0JkzBElQrfBy6LBUbNrkrtUHyFIdBRU79zM4ckTQ7GajojF/7TNn6EaUc7nJKBxw6JD+BtDzfMw55gtp1CuvSsHJkypMTzXwnspKpbHUEbdnr25+Wl1m0iRpWmoU001m06rgx45L1foNQ+i5SPpllgajBmWwosNWr81XUdnb24x3I4rkFwekkwjSEYOzuVoCOQtd/67ZhOb/m+cEuSkVQK5OmWIcOTCon8rjnv2tAhwN4AXEPGu2wQsDopSponVXV2mVZKqssDCxosc+/ax+RpsNgKC6Nw42rPei/QfUCiTUyQB4Vx8GBxV4al/8o+S0Xtc0hi+8NnGCcss0XloqRAO2gJ72o6pS+0r1EjzvDVjAVMfwaPDVNWvW6EbBpzNcJOd4WZnnL0jN66u9wqsuPPqIdI42rC0sTcT/4dIBaax3rtE5wbBUoSRGbt+h/TMb/bjw8ccV6Kluji40GxrXI6KASt/m2FBwK9m9S4+jadXuMaO9QrKK9x2Qsu3blNqhtc2bI20zZ+pz4rrQUqW79+hvgHzDyuXSOWGC/p35GvXCi5Lf0Chd1dVyafky49lR2WTvPn22jEHpqokTtHwXzy1ZjQ2DDbFq9Zqo6QS+eqjY00rBiOmughExHhjaIRSooIJPpM0B6SSBdNQhWmF4eYdY0YpogZcKnCy1+PSwgUHJ7O6SMc/81v0y4O2mMgmB/WYbAtKVlfoiKyXgalT/QJzebIBw8+I7FFyp6I0VTcNBpSB503VrHk4WusIEGY7TT/65c7xKalHjD4uVT3RjABnSn5urfb28dKl01Y4aMnB0o7FizfJKHX4qaFCgFaAqdlmiXISvCeQmAS5AFCEfE6SVO2cMN040utHbK0VHjqmwvin0g9P1zGc+pefXvPKawat3d0t/Xq60LFqkVIUJ0uhHY5FVrV6tz0SBpbRUzv3ZJ9xOzOJ9+1Q32QRpSnXpNXLzlGuHN4eyoto3XwnQRe4G3XL+gow4eNDQi548SYFctcD3H1CAz8GJyuYwbow0Ui28pDhSvIn6PN9NK9ILGtbzeGnBzzFq6NqI9Lr+zmPtlO5816hyE0FzQNoPSG/evFny8/PjJrCUNIC2ANJqSXd3ydhnfqtcMe3KtFtdIF12HaRPnzYsaVeJou7KCrm0bJkXSI98732thOIL0tAJcL4I/dPIrmq5/Ta5OukW97GAF+eXv/W2+99asBTneIM0Flb+2XMK5ljONECwc8wYrZHoj2Pkk1l5QxdNwLFqBY8z6jDSsCLVSt++w/1vbDCts2cHBGmqdeMkNToBCJ6TyrXr3fcBBM9+9s8VlOuwYlFqI0olN1eaFi/SLDf3V0Jfn+SfP68bARVr3JXPH/+Y+9OcjWnk9u1ukNYIDooq9PYpd2vULyzS58dGq3y8R4OvBvwAEcLH2BiZ95y2VslublXnqQHSY6Vx2TLpD1exLQJACnaK0j9Hj0rZW1vdazKSWxDWqFXl77pTN6Zo+edQfdCalzgTd7wTUcKLA9KPPSbJyDiMiuqwYEVz6JBEmQA397SkowNpLOnR7rVbdOKE1Ly4yh3pgZXXtOgODfOq3PyWu3IGVq/WKoTPdTU4U6zBUS//yc3r+bOkOTy3oVFKd+2S0r373OcDiACfu/6hxxsFH035K9MCJcwPkCaE0GxEmBQdxRJe6+5/06LbdZPwb0kb10DUXdsg9RYbpXL9Bvc4+cQ+89k/V3Co/cMLuklpEYDMTGledLtcmT7dHSann/dY/GvXKpC6QfqJx91fEr4gzb0JMYROMSqrHNMIloG8XOWbWxbMc/dPHadsbIcOC07InpFl0jWmTjcAvg7YyIj4sQNIs+GUvvOOlL67SwsXRNKYP4oNs866cRD6xp5HctEwzgGo+aKhdqZV6sMBaT8gHW9LmmcaEUiHAc6KCx6LxgRp9/2C0R2HDl333uNB7+6W0U8/G5zuGGJJV6rzyax4TVeoAF73++fdn/stCym4Oksyr17TeoUm3aFOt1kzpXnBAnd1EkCa32v/uOq6JXvbQnWM4egzm2nxFpw5K32FBVJQ36BOQ/Xal5cblbw9LGTOw1lI1XKzYCzWZ7OLnzStK41FPnlSal593b1JXFp6jwq2Y/n60h1Ex2BJuykFBelLLpB2fTHU1sq5jz+ulEzNy6+4ai0axWzbZs806hRWVurfFaTrAel12k+lO8pHyrlPfMJI1hFRisfTkm6bPVtpDSxeSmPBZ484etSoZkMpr5oaaVx5v/SWlGpF7ZE731Ernxj25sVUK691OXVPGL81Nes8Qpdcgu5IkiXty6+HgY1DDqHsWdPtxiaa6HBCvki1WsyePbpphtsckE6CJR0RQPuib4An7A+g/W4Kfjrh6TjECUYI3uhnnnV/psNXYgF7OQ79gfTyZepAM9uIw0ek9k+vKMj1FRRodALFVHHW4TgsIUSsp8dIhJk4UeOwzRA1kxutXrdeL0foX+MDD8i1cWPdDiyAFCul6Nhx6Rg/Tjom3CDFR49Kybvvq/ULMMF31z/8sEZfmI3zal5bLYWupBhC8tqnTdUIEzOCRcP8DhyUyo2b9DQy8M498ZjWQuR4X5AGXNUap+K2dnjQANn16zVRhIZzlKKkNDhfKnqTZEPjC4T6hYjB63PTGOaL6uDEgQtYXpk8SS4tv9+dWMKndNlW6A6DlmolsmXWTA0jzOjukWKN/njLLQJEUkr9ww+qJYnTkxBI5hl5zMYVyzXcjkYYmRG5c8kA6RvG67OzXPYpXDQKcRzPgnBPMgutgJx5WWge6B5ivpPi/IT6OndWnxU1NMNtDkgHsKQLCgzR/5kzZ8ZU9D+eAO2L436pDnNl+OkIOzxFVhUcBgYlu+OajPnNM+4YYLz7TXctkZ6KCvf6KvABaUTML9+1RIuxmq1iy1v6YtHab71V4231GoODUnLwoIKUVtwWkZ6yMlFLcNYMtRoBUvjoke/v0t81wuTOxZr9Zv5ecuCAfq6jw4uFjkWY39CgwKQJJZoWnaXORgDUrANI0ggvPZYmimY0KA9N3CDCJDNTgY84aCxO7f/0aXLpnrtdBW4zhoA0ANa6YIG0zZxuSFv29aljELoEJyB8MaGAJLbQsHQrNmzUrw3NMCwo0PA9IjQIM1RL/vgJVXYzgZSvgq6x13lzxjBy+04338nXCCDNhsGXCCWkyt8CpDt0zii4SwROf3GxVL/2uoYJEoVDwkvLHbfJ1Ztu1izK4v37dW40+zI7W8/DadqfX6DnetaPDBdwojmO+Sk8ftyo5G6xbiFfPUTNsK7Mr5Ro+hLpucbzPC5F+w9KwcWL7vT7QNdjPSk9eNddkd4y6vMiyTh86aWXpK+vT9ra2uT48eOSl5cnzc3N8rWvfU2ee+45aQmQOu837eOxAI7DeIB0vAHaE6Q9AdovLvvpTM3rr6tDjEWMXq6+3FgtWtRVjDjm+fPkyuTJRrJGVpb4grRRFfkGBcue8goFoaoNGyWnpVkTVS4TZ11FarQRxgXPCEjwGYjTivOxYgEpsvxwBtIHLE02CeUSa2q0+Gvh6TMKwoAYiSUAE6F9ON0I+QNcsRLNxoIHZDvHjtVPes3q6+iQkbv3aLiZgpGLDmjV/perlc0nPxl4pJk33b3EK07c15ImBbxzTJ3SIZ3jxmmFcuV8Dx+WvtKRmqjSRhy2WWy2v19533Icf80taiGy0eHkgzIhagWwZKz0B8cq88D5amU3NEjpznc0BNIdflhTI1dvuUmjFphTNjCseYrLEiLZNm+uu2I1hVorNr+lmwENaxPKRr8Smpt0E1KrlWgZMi9vGC+d48cLESSeBXKjRoIwL8B4id/GfxJu0wzUG27QtaNRPgnioQP1D8cs9FLhqZPqNM67dFmTqjwLCVDhnWdFbDqRUsncWCIF6f7+fmltbXVA2nMhBKI6OMbvBuHzj7WrXlJgIQyPNOGRO9+TnKvthjCPWtf90l1dI22zZihQ4jjzBWle5j5So0fVaoYiccRwqd11tbrgiHrw9aYTAw2IFZ46Jbmkkvf16qc698hubVMHI4BDcoqZDWbwe+9L4VnD6cYAic64Mn2a6mQA3qW7dyvIufUmXNQHGYmApYqpK2VxWTckzlG5yYFB3Ug0zri1TYGc/l+ZNEk6x4/zevd8QdoUkyLmm3hjoiSgC+DJ4UHNEDfPi3B9gJoMS0CIv/cWF6tVn9nXr9Y81wO0SShyVwrv7NQkHqxLYr7d3oisTP2aYHw4/bJb22WgoEB6aqo1vptNytRP4dp85WgVk+4uyegbkIG8HI0px1rmd0CE7FGAg6gI/AGsk2ToeJhaHeVvbdV1EqohlgT1hjPWc+5CnRfv30ljJ7opt+my5DVc0g06q6vDkATIy1dQhn7qrButOjDJmGtzDmwB0r7RHTgO42FJBwTLYCsiTGehJSvar2ktmloM8PaMGqVgBWCQFegJ0pwKeCL2w4uuKc0agmc4xchMI0ZYgaR/QDJkUJMkADkNdwpgxcA3Yl3kNl7SxBUN+8rM1M9/FVgaVePFhXN8wQUEobrd9AV8NdZ7X9EITccFfPV+pvKbS1ZSQ/PGjVXL0LSqePnNDYW4YOnrVzW0gcIRWtZIK2T4aI4wXl+QBhgBMmgN3TyyshQwsYoQmAqkJsex1OMjEiS7tVWyurrUUiXWmfsyfigiN1VDRmZ3t+AoJZvRe5wDBhfv0vLgi4GviL6yMkOvxKcxT1jqbIaoDzIvXWNHq1WN05CEIACRsWHVsWF69iPegOZ5fb4e6NPInTuVMzclC/z1gf5319a4rNHRfseeyL77vZcr4Yv1jIVN1Aog3VvM+2WIiSW7pQ1IRzzVYYK052GBgpPCsaatbiRGMss25VQVwCsr5fLSe/QFhw8F6Kyk2nIOmY4qgTqQIQP5SHwOBZaoFi4pugEWPxokgB/3V5BEh8OV2ejvngBG9euvX884rKmRtgXzlapB2U8t68LC8KU+qfrB/d1SodnG+OP8iY4lrpRHPxYzY84ztE16+9zzwQYTbC6ieiYWTlaap75eSt99T79+DJrHXN2Dusmw/kid7xo3Vp28/pQXLdwy9od6xsWG+Y7HvhPhXdEWIO0rsBRrSzqRAM3zNkHa975D+hGgY1b660t3aFr4iuVaUDMdGlZ/DdodF+uNtPDqamlZ5BEnnQ6TkIQxsolmIfB18JDkNpLJZ1ByUD5QBagl8kVjh01lyPQEEu736zVLwuT63NIB6UDPwMLu6mtFD0lecd0jppY0n2nd3SrcU0bRT5duBBYMGXkdY8caoVo2+FyL1zKHZiCsjmxKjQ4hxLCoSPlusiahPOKdzRavsaXEdV30lVEM1gTpAbWidd7tvPYcS9rvEgsY3RFPTtqKVerudYQAbUZ0eJ4eiTUdTp+JayaTjRji3MuXrn9uZmVqGN2VSZPl6tQpSeMuEwEyODqRSc2vr3dLgcLBw0Gj8kc8Mzyw05wZ8DsDFt7zZM6gLSzpeII0kxsO6Hk9BAsPLxAXHQiog1nTVvoJD0iKK6FufFKaDkH9DO3qVmcfccnD2ZLUIgWnTquDx+Q8oTwyOzploLBA41vNxJBkvmTOvW00A4GoDht10bcrtgDpeHHSnqa7FQC0UsfMBGN/cdEGQzd0k/DLTQf2pdl4+dija5aerT267PQiWTNgwQBLVhfTCqTjbUWbIGz+18rz9wIWj784gGPt1XDmy9p8peXRnpaSlZfUJpNlC0s6XnRHRC+whYcYTthdoOfsz5qOqL82WUjJ6oYzZ8ma+RS6ry9I2zSKI9CM2gKk40l3hL2ULICzpwUdiRVt9smvU9FBnbAemTNNYU2Tc5An52jxHbfL5FkB6YyMDNmyZYusWrVKbJ0W/punn7E+vxYfYDRWtGfnPMFG/99Bn6DPzjSCnGmyvsTT9gyL77bd5mlYgvRTTz9jHessPshQDkMrD9oEHAekw581B6TDn6u0PTIFIzn8PSsrIM35WNKo4Nnako43SHvieaCoDisvhhdIO9Z0WFPngHRY05SeB6W4o9D3oQ1LkLZMdyTRivblpx1rOjSuOAAdeo7S/ohhBNS2AOlYR3dYAukIAdqf8zDaF8OhPfzPYMTx7tE+EOf81J0B871OsUgO29IdSQNpiwAdCpgjuNyQZ+IA9dBl6oB06mJlQnvuCczmjWPxUiZ0EENvlt6WdAQP0NNh6DudEVwuOEg7/LTf18OhO5KMGna8/TBxEtrWko51nHRYdEeEiBoMpGO1eTvWdGAUcADajgiZpD4NY2D2nFFbWNIJB+k4ArQvJRLp8gWM3IDkIJNOozMNka6mYX5ehO9zqsyKLUA6oZx0FA/UNzY6GGhEcRv32nEDtYNODkinCqIkop+eFvQwcAyGmjJbgHQqWNL+MgxDYWe0QO3ET3sv31DzHWqxO78PoxnwdRJG+7LZeGrSD6QjfJj+MgzDAY1oaTMHqK+/PeHMt43fNadrsZoB33d4mFvTtgDphNEdEQK0J88cqH5hOOsv0tunuyPRfAcdkA5nlaXBMdFaPik2RbYA6YTRHRGiZCRUR6B1EEkXPMEpXTISzTH70o8p9n453Y3FDKQZKPtOWfqAdCTo6JqtSKmOUOvTs0vBvtiGgHSahTo4FnSolTTMf/cF6WFOb0QD0qktVRohSHuexv/7+is8Lb5EvSrpEJrnAHOiVpNN72MCsyfXaHbVAWmdiUWLFsmUKVOkrq5OamtrZdSoUWILkC4rK5MdO3bIk08+KWfOnPG7woYks8QAoLmRJx/tD0QivE1Eb0k6AHWafTBEtA6G/UmJfKlsOpnpQXdE+KB9T7MTSHsB2DA2O4fx0GwKCUnuli8H6M+STnIXE317W4B0XKM7IgRof2vD3/rxfWBR3M7ysx/u1rQD0JaXxPA4Ic0dhdFw0pwbc9H/j33sY0J0x8SJE+Xs2bPyta99TTZv3iwFBQVSUlIiM2fOlIqKCuVc4F7Ky8tl+/bt4dEdUSKmLx/tSYkFexuivK2lF80LyIYBqnnSjcNgOJaepXOwh9PHmQz3DNjCko5bCF4UaOl7ajhWtOe6iuLWlpfncARqy5PgnJDaM+DrKEwz52Cwhzc8Qfo3ERSi9ZmlQCBt1bpLFFinMlA71nNq42tUvXeojZDTZwuQjjknHSVIxxpYY329kLSL1Z0k5DKJ7wGe3fU0qOJ7V+fqSZ0B31jWeL0kSR1kbG7ugLSfeYz1eom1sRB2mnQKgXUKdTU2b166XiXWL0MazKMD0iFojlivgUg3gIhALKKTYj3i0NdLkW6GHohzROgZCJakEvrstDzCAekEg7Svc9HTKo7Lp77NEdDm3UtLUIj5oB3rOaoptQLSZBwSHffSSy9Jf3+/tLa2yvHjxyUvL0+am5s1eu65556TlpYWv33y66997LHHxE6cdKSWblRPIREn2wwNHWdhIh66De7hAHTUD8EqSBMnvWrVqtiCdMxD8KJwHA5bkGap2AyobdqlqF8q5wJJ/DwdhpNvBaQZfsyTWRxLOsGrygZAbYMuJHjS0+h2npazE+sckwdvC5C2gyU9rC1o36WSQJT0954m8PYxeUmci4SYAV9g5vC0eqHiu0JSDqTDUsGLkO5Im3WVRJRM4q3j+yY5V3eAOU5rIGkgnZ2dLfPmL5BZs2bJfUuXSmVlpXocX375Zdm69W3p6+uLXLvDAWnv5RLoszNGiOl7+bDjuOO0qJ3LJmEG0sbCSfzcRgrSmZmZUlFRKV//+tckOztHrnVck7Vr1qr20aHDh6Tp8uUhg/F6l3NycmT5ipVy48SJMnv2bAXkq1evyqZNm2Tnzh3S0dHhgHQs14NFoA52eKBkMSdzMJYPLIWu5QB0XB9WpCCNITx+/A3yuc99TrKysqSru0vef/992bt3n+zZvUvOnz+fWiA9rNeZr2nrO1gfi9oXbD2jMPzRj3Fdoc7F7TsDw/qlsc+0Jx2kkSidYwNLOi3Wmz/0Ndei6zd/DEhckmzs8w44PQlnBpx453BmKS7HJA2kMcXvXLJEbr11qixetEhwCLa1t8ma1Wtk27Zt0tPTnTC6Iy0A2geM9a9BLOoY0dVxWbTORZM8A2n1wiR5rkUkUpCGk66trZO///u/l+zsLOno7JTNm7fIe++9J/v375PGhobgdAcXqK6pkWXLlsnnP/c5GT16tDQ0NMoPf/gDBWl+j1j036LjMC3WnIm64aiPZdgy7yX5b0u69iAtXhD7PtxIQXpwcFAGBgfl9ddeE3yAbe3t8vMnfy6vvPqK1F+8KJ2dncFB2vzVDsksabcGfQHbz/rMcExp+761ieqZQ3EkaqaD3scKSA9L7Y60Aegg2V8A8qCfiXCA2hbvaOI7kTYvReKnNpI76LWaIAAAFllJREFUWgXpuGh3JFtgKV3XpNtY9gBwvzS1Y1VH8m6l3jnp+iLY/ElZAWmG8tZbb8VeYCmZIJ2u69IfQHuuVc95cSxqm7/FkXTPSeWOZNaSco5VkE66wFKs08LTDaStGsVuP6PVE5OynJ2bWpqBdFv8libHPgdbBemYW9KPPvqo6knfeOONcvbsWRWlRrS6oKAg7tEd6bJGo8VXrzjpaC9mn7WfPj3xt9CD+CjSZ2JSY6RWQTrmlvQjjzyiIH3TTTfJuXPnFKRJDQeki4uLZebMmarrUVtbq3/Ky8tlx44d8uSTT8qZM2f8zvJvLITgDXegjgumxuWiqfHCpGQvh/siT8mHEn6nrYI0+PmnP/1JRf/b29vl6NGjWpmlqanJXZmFii3+mt+9+8Mf/rD867/+q9x8881y4cIFvciGDRuksLBQQXrGjBleIF1RURETkE6H6KK4YmlcLx7+AnaODDIDDjgPi+VhBaQHBgZk48aN8tprrylIo4F08OBBBenLly/Lf/zHf8jzzz8vbW1t4YP0ww8/LP/+7/+uIN3Y2Cj/+Z//KevXr3eD9LRp06SqqsptSQPS77zzjvzsZz+L2pIezms4IRiakJsMi/cs/oMYzos5/rNn6zsEAunFixfLlClTpK6uTvGxpqZGgfmNN96QtWvXCoDd09Mje/fu1WQWQPpf/uVf5I9//KNcuXIlfJBesWKFWs+TJk1ScxyQXr16tYwYMUKKiopk6tSpUl1dLaNGjdLOANIoOf30pz+V06dPO3SHnxlIKHYm9Ga2fpeS07l0+CRMzsza5q6BQPrOO++UyZMnKy7yB5AGlAHoN998U8g4pO3cudMN0v/4j/+octDXrl0LH6Tvuece+cY3vqE3A90BafgUABqg5t8BaHYKE6T37NmjIH3y5MmoQHq4GB+2wElbdMI271X8OjJcFm38ZmjYXTkQSN91111q3Hpa0qR6v/766/L222/rPOTn5yv9gSV96dIl+cpXvqK/d3V1hQ/St99+u3zzm9+UW2+9VXeBr371q2qOw0fDS99yyy3aCdOSxokIx/KTn/xEjh075vdGTz31tJAeGawNl7VuK2y0VWdS+F0dLoszhR+BnboeCKSXLl2qARemAQvjgCY/Ru67776rGEigBX9H0A46+Ytf/KLSIRRV8df8Og6J3vjud7+rtAaiSlAfv/vd7zT8jggPOoH4kgnS8NPHjx+XH/3oR3L48GG/N/rFL36lO0eolurvgi0x0ZadCrUSbPR7qi9KG03lcOnKrl275Fvf+uaQ4SxfvlyQejaxEZCmuhVG7v79+xVPx44dK88884yK/tfX18tf/uVfakaiSYX4XtQvSBMf/cMf/lCjOPBAQn385je/UUsaU/2GG26QcePGKd8CWAPSRIF8//vf1474az/+8U+VLglmTafyu2B7HLR9B23w+vrjkp3YZRs8GPt14b333pXvfOfbQzr24IMPyvjx470MWKzlF154QY4cOaLATOAF+ApgQw9jScNRB2p+lyC7AJEa1DrEcv7e974nv/71ryU3N1f/ANATJkxQ5yEgzX+bm5vlv//7v2X37t1+7/Wd73xXqqqqhx1IpxT2pVRn4/xiutM2fe6TypZCnKfMufz1Gdi+fZt8//vf85oSDFDCl02WAcoDA5bckd///veac8Ix+PygkLGc9+3bp9rSWOaWQBqL9//+7/9k3rx5ykH/7//+r/zqV7/Si0JZcHPC8wBnTw/mt771rYA7wle/+p8yYcJE3T0CtVR7P1IS81Ky03GAB0+QTrWFF4fpcC5pbQa2bNksP/nJj71OwoAlfHnMmDHKMphBFVjQ0MWE24F/SEH/9V//tXLQFKAlTvrAgQPWQJoLAcx33HGHUhR/+MMf9O8EYUN2E3IHX43DkF2DDkGL/Nd//ZdyK/7al7/8FZk1a7aa+6kO0imPcyk/AGsv1JBqNxZPdw53ZsBzBnp7e9TR99RTv/aaGHx2K1eu9LKkwUrYBThoQuzAVuiNj370oxqUsW7dOg3SwKdnyZLmYKxiKrQgnsSFCK8jXASQpjNQIXTADDXh377zne8E9FJ+6lOflnvuuTeo89DOBo3JCw0bfBs2A/FY2nZeQA7ODZsZuHKlXUPmVq36o3tM0BgwC0R3mJgI4wAuIpnx29/+Vnp7exWkv/71r8uiRYvU6H3xxReVn4YKsQzS8CTwK/DTZBNyoVOnTinI4jyECgGkzVATwByK5JVXXvEblH3//cvl8cefUE47WLPjezbsANp8AKkO1F4qUz71IR2H37ABRbsNpKGhQQF606aNXiBNQAUZh56JLOAluh2vvvqq0huA+S9+8Qt1LpKDAmYSlIEBbBmkP/3pT8unPvUpdRIS+0wMNMUSoTW4MZY0NAcgDuVB7B9ZM+Sg+7shHs2//duvKMD7a3YEZ/qZ6jgWcoGn8gA9F40DyiEftXNAbGbgxInj8txzz8m+fXu9QBqMw3j1TGTp7u7WbEMSWQBpmAjC8cBBQvNgLABwRJcsg/T999+v3AkOQgjvn//853ozHImANLHS7BwmQY4XE7OeKBB/qeGA+P/7f98IGIZnRz9OKuOXpeWYKgN10q0tPVbn4PjMAEkpzz33Ozl//jpFAY1BEiC+OlMdFPoD7MR4PXTokAZe4Md7+umnVc8DY/af/umf1HkImFsG6dmzZ8vf/d3fyfTp05VLIboDXgWOBecfuwXpj2aEB/8FnHEwIh7i2xgEER7jxo0P6Dy0ozWdKvgVk+Vot8F6grLZNzsukphMvnORVJgBBJLw0T3//O+9aF0wkUQWQpNNyQwMVyRJAenz58+rFQ0DgcwGVjVa/V/60pf0GK5rGaTJikGdaf78+WqaY97jPCTaA8AtLS1VXWk6Yobh4b0EpCkQ4NvgYj75yT+TJUvu0tjrQJSHHb5a7YZVCV28dhh8MK45oZPh3MyZAe8Z6Oi4ps6+119/zStDEF/bRz7yEQVoE6RNnX1SwJEhhSrmmE9+8pMa2YFF/m//9m9BnYYm5erXNgFICbhesmSJAjNUB7w0ZjqAC+WxcOFCt640HYMKgQhn5/BNceScefPmy2c+8+cK8IGaHQwlO+BUvF+OoIZpsifAoTXi/fid60c4A6dPn1KDdffu68knGK0A8gMPPOD204GHiNGBm2vWrFE2Anz88pe/rLQIoksvvfSSYmowp2FQkOZHLsiNsZaJ9cOSvnjxolrSgDVx1Pxm5qnT0VWrVmngtj9t1KKiYg3crqkZ5Tfz0AHoCFeOxdN8MdjvvCcDqB1wtvgkncMTPQMksWBJNzTUu28NjYGUBpEd+OhMHWlU7Yh2w2LGcsY4JSsbXhp8/PGPf6wGbTCnYUiQ/tCHPiSf+MQnlGeBU8EpCMkN/YGljJAIDkRPDgZd6aeeesqvZCnW9Oc//wWZP39BUMoj0RNvTkQy7puse/rD4CFgnUigtsMOnayH4dw3JWYAHvmZZ56WN95Y76VYB9WxYMEC1eQwsdD00QHCpIVzLhQyIA12oueBwUo6eDCnYUiQhuT+q7/6K+We2RWwksmcMekKaJA5c+a4IzzoGKY7cX9bt271O/Fz586VT3ziz9Th6NmSFU2VSByyy0oMNuaEA7UDznZZFk4/QszAyZMn5NlnnxmSwg01DONAKLIZ2UEOCfHRVLSCjwbI0Zr+whe+oKBMWDOBGcRcB1K/M7sT1E/HDQFpeGmsZ276P//zP8qt0NgdqERgVmlhF4GrRvEJQRF/NwfYv/Slv1VNaj4TfFsi39l0BOhwvhoSRn8k8mE7EOTMQBQzAJb96U8vy+rVr4tnwVioX+iLD3zgA17+OZyE0CKo2wHKGLaf/exnlY9GX5oIkR/84AchqY6QljQ3+sxnPuPuAIpNXBg+hZATyG8sY8x406sJL41+xy9/+UtVxvNtUB5Ll94nDz74kA7KnzUd7wiPdAVnz505nPUad6vaAelwHoNzjA1moL7+ovzqV79UKxp/nNnASEKR8c+BZ0S6mfHRJK2gyQELgejSP//zP6uDEesZ6jhYNRbPIQfFQwCV2L9HH31UuWd4FKgM0sSxpvFY4jgklhqrG6Cmg8T/0QlKavlr1dU1ms04bdp0L2vaM/IqEe9vOoK11THHFagT8ZBt8II7XUjtGcCKJuTutddeHWJ4wgzgMIQZMHNGoDowVDds2KBZhcRAQwsTEw3AExf97W9/WwE8UDWWsEGaA6l8+/jjjysxDmgTA43W9MiRI5XOAKgx4U01PICaTuHVRD3PH+XBJwLx0ljTHO+vxcvRbxWkUnt5efc+Ug2SuAG1A9LDaXkN27FQ0OTnP/+ZnDhxwgtUwTGMVLKzTSbBpHyJcMPqxoomAZD46LvvvlupEqI9EKMjryQUHx2S7uAAdgWiPFDEo0MQ3kiS0kH+QH3gWCQCxLSmAXBC9ggxYSfx17juBz/4Ibn99jvckR7xfmfTGaA9qQ7fXJFw3q6Y89TxftjhDMo5xpmBEDOAEfriiy/Ihg1vDAkrxmFIUe7bbrvNHYqMNU0kHBpGgDt8NNIaf/EXf6GWNpVYiJuGr/akTYJ1IyT9C/d87733qpg1sYDsBPDN7BJ0kvg/grZJI4d3MSmPpqYmDcULVhbm1lunykc+8lH9VDCLAcTLgjZ3JGdVRica5YWt0ex6Dkg7S9HmM4CVC85hRaPB4Wv1YmgiOQoumsETOAjNorNYygAxgRdPPPGE+vDw66HdQSGAYKnglugODqZqON5LgBguGiElKA/kSek43krSx03BJbMIAMeRAMNu5K8RlsIgP/jBDyvpHm9OOhpMsfl6Crt7sZiDmNAfDkiH/cycAxM/AwAoLMCPfvQDpTl8MYzINORGKYUFQIN5/EEjmqxrnIMYsLAP+PQQXkIzGpB+8sknQ8ZGWwZpPJJY08T5IV1K1AaB2HQUCxiQhuogmNvkpukcMdOE7GHiB2rsPHfffY/y06amh/n+hjTzw3h2sQClMG6TUofEak4itqodgE6p9ZJuncXwJAvw+ef/oJrR/px7ULrIkgK+Zta1WSAFWVKsaP5ghD7yyCNqNWM949MjdtpKCwsHAWI6RMA24XZ4NAkvoYQMFcQZFB3C0jZrH7K7AOJ0CnokGEHOIFesWCnLlt0vGZmZquEcDVD7nm9lQtLlWAeo0+VJO+O0OgMYnW++uUF+97vf+sUtAijItiZHxEwBB8NoZBRCCUNzwBRQOIXIDnhqojnIIeH/rbSwQJoLYtpTGgbqg1hAdpp/+Id/UJrCdCBi7hOOBzcNSPMbx33jG98I2jEGzbkPPfRBWXLXXV5C+9EaXbECIyuTmgrHxnJeIqI/on2wqTDJTh9TbgYA6G3btmpmYaB0bb7+Ad4ZM2aoFQ128W+IKZFpzXngHlb0ihUrFOhxIsJv41AMl4s2Jy9skMY5CO8MCQ79AQBTBgYTnh2DG0OME7JnfgIA1AR7b9myRXmaYA0HJUT88uUrZNn9yyUzI8PNUUfzPscSjFJuxfnpcLzmwzJQR/NQh8ODcMZguxloaWnWL//XXntNqGPor2GQEuhARIeZuAJuAe4o2oGB0CMcB82BxQ3ti/VM3PTBgwctjztskOameDGJCWT3oGPsGMT7kTLO75DmgDk7DJ0zj4NAp0wM3HSwXQSghtdZvPhOWbnyASkoLHSr5YXdUdcURBoTbHkGU/SEeIC1A9QpuhicbiuIrl+/Tnbs2O6V9u07NeAexirGKEYoGIcUBhayWX0FK5oEF/JHAGz+DtWBNCkgbrVZwj4DQBcrpYGFTCe5MbsDAAsAE7wNT4M4E05ELG546/379+tOA5AH46cBe46fPn2GAnVtXZ3k5uS4OepQA3TAOdQMRReCF/rq1/0Jemyg3cCxpMOZSueYOM8Ahubhw4fUv3bkyOGgWhowBhig+N7AOACaYAfAmeQ9ABmDlAg4QpahQMA7wpHJQAyUgR1qiJZAGkcgYXY4ELGecSDSsWeffVb/C1AzaEAYByLRHgA5uw+gTnwgnk+APFTjeK6xYOFtMmPGTLWwzVhqf+cGczbGw2oM1f9U+D2eG1rYVrUD1qmwVIZdH8EotPHfffcdlbmgXmEoXMIvR+a1yRJgTBKmhzqoKdxPch++O47BaAUXCeEjgSWUbnSgSbYE0lyEFEd4aQCY2EH+jiYqOtI4AAFSTHp2HTIRAVpAmj8MBG4afdVAsdO+Ha0ZNUqmTp2mO9iECRM1Hd0TrH0H4ER2WHuf4rmBhQRqB6CtPSzn6JjMAIkpR48eUcw6ePCASomGcuZhFcNDI6aEoxCjEZzDAj98+LBiH7w0PDWhylAgNIB548aNQ+RNrQzEMkhjLZNV+PGPf9wdP8iu9Oabb+qugrVtOhGxtOFv2IFwNjIwigZAkTBRoSbGHEh2do5+XkCzTJ4yRUaPHiPlZWWS7ZoI8zgTcHyTYuIJRFYm287HxmuOQgI1k+KAtZ2XRsr3DXyChoB2wGI+cGC/7N69R5qbm8ISOOKrHvoWQxEQBssIsXvvvfc0o5r/x2LG8EQ+A0AHJzFUMWBxRhKiHGmzDNLcCM4FaT7+kNjCLkKGDZ1mMugc/+XzAd6GGGv4aZP2IG2SUBV2MCuNDQCOe/LkKTJt+nSpqa6WkpJSpV1ycnOHOBnjBTxW+pwKx8aT9jDHHzTxxQHpVFgmKdVHDECoV6xb4pahNvbs2S2HDh1U3AlH2IgBA7boEoF1hBYD0DTC6TA4uQf3AoSJajN18sEkNgVojtOnT0c1dxGBNHckiuNv/uZvdBdhIugozkEiODD1AVQGAHHO4ABqrGEGaVZ5QYQpFA8UaHS5uXl6PSYFTyu0SH5+geTl5kh2Tq7eP8eVEckm4rTwZyBesxXUqnaAOvwH5BzpMQOD0t9vcL9Ysvzp6emWa9c65Ny5swrKx4+fEPSgwxU0cn+ZZ2SoT43UbzAMIxNcAedQsjODIEylO+Ki+R2uGlqWiA8wLlzGINBjjRik4YUx/UloIbwEoIajYQD19fVqbXOMGdiNwxHS3eRz0KZ+9dVXNTIkHE3VUOuyuLhE6kbXKXDX1dbpfZhUit+yGwLU5p9Q10rX3/3RRbGei4BA7YB0rKd6mF5vUAYHRS3hwUHAuV9jmi9fblIgJmnk4sULikFRUQwZGWqI3nfffRosAZbAEOzdu1eBF4CmAdAAM1Fv0CLgHv46ZJoJkjCPi+ZhRAzS5k2Jmyb1EbDlMwKw5v9xEuJUBBgBamgRBgv5DoCy05w6dUpWr16t3s9wPz+iGaxzrjMDzgw4MxBqBsAsotcIkMBRCFYRakcUCNgGlQteAdD8d+HChWo9A+JoHIFpULrQHbFoUYM0VirFFYnkwIrGIUgYCpmIdBJnIY2BAeJwygR5owHCTgVAk05p5rMzQQw82k+EWEyOcw1nBpwZGL4z4Pl1bRqJJkBDzxKoAEDzb1jFVJwClzgWCxmmAIcijkIA+sEHH1RLG4VQLPlYGZ5RgzSPkIF88Ytf1BJbfAowGICaAgGQ9iZQwxdBibArMTgyGPk8gMcmTMW3JqIZZwiXFKsBD98l54zMmQFnBkLNAIALPYFx6S/vAmwibJhIDnCNEDosaP5rGo+wBYAyvjAAmuNWrlypocWUxYJyscp/B+v3/wflnMDCxGLrfQAAAABJRU5ErkJggg=="/>
          <p:cNvSpPr>
            <a:spLocks noChangeAspect="1" noChangeArrowheads="1"/>
          </p:cNvSpPr>
          <p:nvPr/>
        </p:nvSpPr>
        <p:spPr bwMode="auto">
          <a:xfrm>
            <a:off x="460376" y="-1592263"/>
            <a:ext cx="2076450" cy="39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8" descr="data:image/png;base64,iVBORw0KGgoAAAANSUhEUgAAAWkAAAKwCAYAAABaoo40AAAAAXNSR0IArs4c6QAAIABJREFUeF7svQd8Hdd153/QeyfB3qskVlG9kLIsWt2SrGY7zjr5J/HaKfuP443tuCTZdXbXJZu4pNiRLFuyI9mWLav3RlGWSHWxiL0CLGBBIQCiA/v5nsEFBoOZ92bmVYBv9IEAvndn5t4zd373d3/3nHOzRGRA0uTIycmR8vJymTVrlsybN08WL14sixYtktmzZ8vkyZOlrKxM8vLyJDc3VyjL0dnZKW1tbfrT2to69MO/Ozo6pKurS7q7u4d+ent7pa+vT/g9MDAg/f39+jtzZCyQsUB6WYB3PCsrS991fnj3zU9BQYHk5+dLYWGhlJaWKjaAHfxtfoqKivQ8877zzoMJR44ckQMHDsjOnTtlx44dsmvXLv33yZMnFRfS7chKB5DGmJMmTZK5c+fK0qVL5fzzz5ezzjpLJk6cKHwHKGPo9vZ2OXXqlDQ3N0tTU5P+nDhxQo4fPy6NjY36b8rwIABvwNmAcnZ2tj5gfvPg+M0PnYCfzJGxQMYC6WMBiJP5gUjx/huw5d8GvA1QgxMlJSVSWVkp1dXVUlNTIxMmTNC/q6qq9DcgDpiDJ+ACBA7s2L17t7z99tvy3nvv6d+AOCQvXY6UgTRGZsSrra1VxnzllVcqOMOaMTgP6PTp08qMAd9Dhw7Jnj17ZO/evVJfXy8NDQ36OQfli4uLhdHVjLQ8CEDYHFzPDsaJAmbnfez3tz907u9WNtL5iapzMjpjELu41cfMdvzawOt+0doa9rxo1/X6Ptr97LM8e5+xn5eIPuO8ZrR6hm1/JLs4v3POeE1fAHAhZD09Pfob3OCH8oAyGDN16lSdnS9YsECmT5+uwA1oA+zgBKTu8OHD8u6778oLL7wgmzZtUrAGf1I9004JSAOqjHQXXHCB3HDDDbJq1Sod9TAWoxsG3r9/v45uW7ZskW3btikoYyyMiuG5BlMdWLHpQPxmtGWkNTIGv81h2HMqWbQdbPx0fHvb/AJUPF8YP3W03y9o+Xid6zUYx9MWybhWtIE7iH39ALnXgJiKvubsC/ybNpj32fzmc1M/+ztt5BHTbrDAgLaRQwF0ZujM1M855xzFHsAbTIHkcb2WlhYF6d/+9rfy+uuvK9tmdm7HkmT0BXOPpII0RgRkL7zwQrnzzjv1NyMahgGYAeP169fLG2+8oVoRnwHEjHj8YETDJjC2+eGh2Kc9nMO/zQ/s2jzAaCO3efjODu48z96JowGpFwv0YgbO8l51cb5IkdhmpGtG63BeL7sbw/Cyi/3FigbMXnYxL639GZnr2s/xsoufOkSyoRezM33SWRfn5/aBxH4tN0B0q0c0u7jd39jMre2RbOY8Lx52sT8/t3v7ITAGtGHN/Jg1J5iwXebkXsymzY+xMaANO0Yy5RwwBZAGrC+99FJZuXKlAjYH38Os77vvPtmwYYNKqmYtK9o7E8/vkwbSgCQLgn/6p38qV111lWrQGBD54sUXX5RXXnlFQRoJA4Oa6QhleDBmSsPoiGExpPkBlO3SRjwNlLlWxgIZC4wtC4AXTocCAJzDEDcwBiwxgA2+QATnzJkjq1evlg9/+MOyfPlyHQhYB3v++efl3nvvlffff1+v7UZQEmWlpIA0evEtt9win/nMZ1RzBrAR6Z999lkdqdCbGaVgvBUVFWpIDjNa8jmAzHfo2Gbhz4sZJcpYY+G6dvY2FuqbiDpmbDDSqn7t4bdcIp5ZvK9pQJTfhn0zM0fKgEXDqM36Fe0GawBswBycQbdGv77uuuvkkksuUeJ48OBB+cUvfiEPPfSQrosl60goSGMERqbPfe5zcsUVV+gKK6D8zDPPKIPG7QW9BxZs3GUMa+YzRjZWa41WZNeSIxnIOW1ylnWbLvs1eKRpmtd9zOduskWkqa79el4aYbQpq/0aibCLXeox93JKHtHs4lVHt2cSSSIKKrXYn4u97n5lqGh9MFI/iyYVOftMNLnBr12cbY6mPSeiz3jZnc+97ucmYTkHlWjvkn2dCpAGsGHJsGiDLZRBQgGswSukkBkzZsjatWtVCoF9/+53v1NWvXHjRv13oo+EgTSMF50HgF6yZIku/AHOLAji5gJ75oHAmo1UYWQOWDNGNP7QfB6tM0V7YfjevgBhRlh7x0i0sTPXPzMtYB+cz0wLuLc6ml3Me89v52K/cwDkDpHWAJz4YXfr429YNouLgC734jPjMQKrRgHARRgvNP4Nq37ggQfkiSeeSLi7XkJAGs8NGvPJT35SpkyZoguBmzdvVva8b98+bZQR9DEuf7PiCusG3HEuNxqSn07Nw7Y7rDMyGqnEfM5vA8z2qZCf62fKZCyQsUBqLGDA1QnYhsDZXW7dFgr91JrzIIaAM7IrQS2waf4NjoAdrHuxpgZYG68QgPyxxx6T//zP/9TzEnXEHaRZELz22mvlox/9qILvm2++qZ4aSBuwZxptgkr4HjmDhk+bNk0BGl9oyntNIwzQGiA20YQmaMW44JnfRo9KptCfqIeVuW7GAhkLWIzZzq4NyzbAzW8whlm6M0LZzX6cDw4R1QwYm6hE/KYN4wa3WAujzMyZM2X+/Pkqf0BI8av+yU9+ooF1icCZuII0TuM33nij6jeMRO+8846CLk7h/ACkGAEDo0EDzEwhcDTHsJTlHKIGnVqnYcSGIRuQNuCcCONkXoiMBTIWGHsWMABuwNoAtR2wnfIHgA7BZDaPZxngDGYx+4dZG62a8ygHZqFVr1ixQkEb77Sf/vSnCtTx1qnjBtKI7Ndff7185CMfGXIGZySioayEMloZP2cWBBmJMAgyBwcAjSBvnzYYDdk4pRuATpVT+djrrpkaZyyQsYDRq400AiCbiGT7ehcEEsBduHChRikys2ctjYC6uro61aghn+APuIU2TTnW3JBAnnrqKfnVr34Vd6COC0gToAJ7vvnmm+XYsWMqVzD6AM7IHHbfRKYHNAoWDbBjJACaKQOgzmEkDcAZYE6FA3mma2cskLHA+LQAmGP0a+POa5g1M3zSVBCRCAAjg+AX/dZbb2lCJmb5JicQ+AXZpAyKAI4Sv/nNb+Txxx9X/IvX7D5mkKaxF110kfzhH/6has6seuLWghcHUwVGJ0YwjMAi4rJly3S6wJSCz2n4k08+qQuK5jALgfFq5PjsaplWZSyQsUCsFrBr24ZxE9dx7rnnKjsmXQVYBc4R28EaG/hm1sIM6eQcJBACYHDPe/XVV7VcPI6YQZoR5Mtf/rICNFMDRHdc7PDQMMI9UgfTCBi0yUxFo2DQDz/8sHzwwQfxaEvmGhkLZCyQsUDMFgC4wSciD5E+DGbBsrdu3Srr1q3TyGhm+bBswBlt2iws4gVyzz336PoaYB7rERNIA8L/8A//oFMA6D3yBOyZhnAYBo33BilITQpBInoA9Pvvv1+DW2JhzGYkNNMWDImRmIbwG/aOkU20ogmMidVwfs/HJrgcMsNAc2fWQMRTRlf3a8FMuXSxAGQL5njZZZepiy1rSqwvJTMlA9InwAjmAJRGVmUmDjlEMjW6sT3RWlAbGucGPNXAETCEtiPtQiqJ+WD9jPcbH2sUAiIUOQ/Q5vMHH3xQU13Egm/K7sPmk0bGuP3221W7IWqQilBppgNE8gCGACcVpgGmkUwdGF1wWcF/GoOGPTBIeVm5jnb8zJs7T6ZOmTLkQWJfFPAXDJO4vNLYhw525OgR+eGPfij1h+ozQB32wWfOS7oFeH94v265+RY555wlQ7nY7RVJ3Nvj3lx7vINZxwK86+rrdJa+c9dO2btvr4Z7hzloM8Ty6quv1kVCg2GwbIAaFcAEwCBt3HrrrQriHJRnwRFShsdHLEcokIYhI3N89rOfHVrsA5Cfe+459eaAYfNvVkABaAR4/qbBgDvO3y+99JJqNkFHGUZtgP6cs8+Rc1eulLlz5g7lkbZHKIYzit0c5m/773BXtZ/FFIlR/zv/9B1lA5ljfFqA/m/kPl52WJ3JdzwWZ1GTJk2WG66/Xi6/bLXOkN2OZIO0Wx0MGVIX3d4eaWttk917dsu7770rWz/YGjg6ELwB68iQZ4AaHANrCNAjnalZSOQ5E8BnGDyzDLJ6kkAuFre8UCBNJT/96U8r4GIU/g3oGm2ZDgqQokHDpBmB+KHS6Dm//OUvVe4I0lnp8OjaF5x3viw5Z4nKFybRf2JecydIm4kHv9luK3yX5GX99j9+W0d6/s4c48cCvKj0f/qm2fnHtI7+bnYEScdtmiI9BTwX7rjtTgWqaEf4NyPalYN/b/yb20+3q8z4zrvvaNrR4yeO+wZOsIf2I9mCZxBO8I1nSL7pp59+WivGehySBxn0zE4yqApk0MPjLewRGKSh80TaoElRSVgyzBAfQbQikxiJvQkBVRpkGnX06FH57ne/q+X9ghMdfs7s2XLRRRfL4kWLZOKEiUO7KYRtdPjznEw73JUY2H7285/JuvXrAoW/h7tb+p6lbBNW5pabhexltuTu2gqPz4ZayHWMfmf2rXRujWb73F7W3Mt8ZmdkQWZ7BqBzc/MkK7dAcotrqLb093XLQFeL9Pdae27yrgQhKal+ildd9RG547bbh6bz0eqTTkBtHySZvTcca5BNmzfJho0bVKr1M2BCCsmGh6yKdxqYBulkNvzII49oClMO5FtckcE+k+sagAYf0a7DHIFA2rjRob2YPcNYqGMlk8byPVo0C4Us3JnGUJbR6Ec/+pEyab95OWDfMOeVK8+VmTNmqHO5P205jCnCnOMlhURm2rz0jz72qDz+5ONnrOQBmJWVluq0EWtlDwL1kM44+DiwsEmcY8+QZk+m4/a5/TP7k3X7XPXMwTqYssYNtKOzU182P0BNnejnRcXFkpNXJKWzz5eBngHp7emVgdIa6WneL/2Ne6W3s3VoD84wvS4V59x440fltltvl9zBDaC96pCO4OxW16bmJiWLb7z5hmrHjU2Rc2/wbFlAZDcp5A9DPpkxsVhJtCFMnb4C3t1xxx2aD0QHhYaGEUpD0OcXCKQNi4bO8zdhkQShkBfaTPOIbWe0YVpgtGiAHC+OH/zgB7qoGK3D8wIvXLBQLrn4ElmxYrlUVlQO7Q4etIGJLx9Nux4N2LT/qaefkocftRYezrSDvqI77gzugIE9jDRgXwzCLvZBORIYm7J2QDfXtQOv+dt5XbeyfNbV3T20OBTtOZmUuwWFRZJXMVmql1wvp+t3SE9/lsjE+dLf0yq9+16R/tajCtJhmVW0eiTi+5tvvkVuvfV2Gd41NPJdxgJYM5Nhdo8E8vqG13XBMRKrhoDiB82PwTeIJBo92jNBLGZHcjASHZtZEx4ouCSTjCnMOpRvkKZTo0cR+g1TBoz57H//7/89JHMwqiBz8D0jDUyaaQIV+853vqOadSQB3by8S5cskbUfXisLFsyX/LyCWOTfRPRXn9d0mna42/LyP/PsM/LQww+dkSANmNFXSktKhqJLnZsGBwFTe9l4gjTX5SVra2/3Jc9BLiAk+YVFUlAzWyoXXSktu96SHrbZLJ8iWbnZIkffFWm34gnCeh347IBxLXbzzR+TW2+9TeWkaAAc36X2uDbD9WIQJRYVX3zpRdm1e5fimdcBrrFhNlGJkFB+jD79wx/+UF1tOZ9ZP1sEwrrx7iC4D7e9MNq0b5BmFEGLBqSNjIHOwuhhvDlMzlUA3JSh4yJx/Mu//EtEBs10t6S0VFYsXyEfu+lmbXxWdpZtjW6sPXr7Yzbd2mLVgPQLL74gD/7mwTH1osbrdVEf1MLCob3kYDSRmLQb8PqRO5zsmPp7yh2DbN7eRsOkIRl+dEvawAwBJp1bXCklsy6QU/W7LYDPzpO8vAHJ72mUrL4OHZzHCkjzDgPSsOn0BWk3idF8Fn2hn2eEu97jTzwuH2z7wFOSRZ5DKUD2ILWFXZ8mIpHcHTxXnu+aNWt0o236KiDN948++qivvuRED1oQ9SAoBH9BVjlh1DCBr33ta7r4QSWQP84++2yVQABYKk9MO1Qfto3fotfB+WWlZXL+eefJrbd8TM/TYyS2OT4Y4k9R6576As4BZkA2bNwo9/7sXpV/zsSDF79iMBBC+1B29kinfa8FvoEBz7JRJQwLpa2uZVtQND62TjbP5/RzdGk/B9dk6sssISs7V7ILKqSrjz06RbJlQIpzOyUvF426Z2gjVD/XTXUZa/u7W+Waa64dei2jsemx9HaautIPiZz+9UO/lvc3ve8ZLQhzPu+88xTvwDpIKYEukNV/+7d/U2mDgR0cQ5tGHkGXJrCF7bdwUw5y+GLSdF5udNNNNynNB5BJzXfXXXcp1edgmxkikABzM7rQaXHNo+KRDjrBeeeukk98/ONSUV4xsmjU3jA2Gfau3bvl+z/4npxMYLLwIB0hFWWZPZnUtW4Lwq7cCJB2emy4OEUqFDvK2tmIvVu5le0fGBjaOCKIbRh87PlqAOucnDzJy8U1L1vrzmISP2PFu4MpPnr0pZdeFgiko766QQwbU9noTNpcnoEZQP3JfT/xlGd5xsgYRF6Cd3ZSumnTJo00hJwywOMFh+zBswakccfDbzrI4Quk0VcQwknkj2sJ4Zjf/va3tTEwBzolPoSG/gPSrHAyYvzzP/+zbN++3bNOebm5ys4/+fFPyISaCe7louJwfFzjghgu1rIsGn397/9WFy6iLaTGeq/M+cm1wJDsUVAwItsaAM1UmJ9YghuS2xqRBQsWyh2336nRxWag8yN7UM/UA7W9xv4sB6DirfZP3/0nOXT4kOtgCjlFmzbZ8mDTLCIih3zve9/T9BiANMoCAS6UAw/Jpvev//qvgZ6/L5CGJbPbNyMHC4EsAH7lK19Rig/AmJ11GVWoLCMLGjZO44B5JMbAIuHtt96mIaee7nWBn3RUVPf3tBJc6gf/+gN59733Ii5UJLgKmcsnyALG28nkLuYdYEHJbOOWoNsm5LJXrLlCbrrpZpk4sVavb2AvmqdH4Nc27rV3Mmj/GjXP6cDBAxp0xqDqJFKAMcrBhz70IXWSMLiHxIHKwCKh2SyAHPu///u/rxIITPs//uM/FMT9kjNfIM1O31B2PDcQxIkYhLabOHXS+uGSAoM2UgcjEfk5SCrkdXDOzTfeJBddeKGOQFGPwE89vcF6/auvyoO/flBOnIwttj+q3TIFUmYBNxfClFUmxI0hW5/85Kdkzeo1Q+9oEDYd+JUNUceRp0RaQAx2cRaL8fhAo3ZzlTXJppA+wD1IKp8hZYF9JHzCb5rIazbkRl3A++PXv/61Olz4nU1FBWkcsm+77TbVo6kIDuAsBDK6oM0wclAJRhLj1cFnpOlD6vDaoBGGccN118tH1q7VJElRj9BPO32BGtnoe//yfX2YY0WfjPqcMgXGlQUWLlwkn/j4J1TyMEd6g3R8zd/W3iY/+o8faWbPzq6RC8i4W5JzGk8PpA4TMs4aG14eGzduVJzkO5j0xRdfrABOKPk3v/lN3zPoqCCN1EGejssvv1z1Z7LcAdLo1Bx8z0gCQBsRnREIx222PPcaLci/ccdtUWQOu71Dg7TXQ4v7BQP3DoAZf+knn35Kp0aZI2OBdLIAROr22+/QpErmfbfXz3DWSG9S+lAkt2VjfwuKuOTd85N7NIOlXaJg7QFp95prrhny8gAH0asJE8fdDh2a2RT4+ed//ufqMYL3xze+8Q11y/PDpqOCNAuGn/rUp1T4xl2MEQIANiHaLPoZjw5D96H00P23337btc8hk7BQeNEFF6rzf8TDuQwfF2xNn4VGthv7+f0/l02bNkt3T+wJwtPpJc/UZWxbYOnSZfLxOz+hi1/OnNF+2DTv+dx5c1SL3bdneOclp1VqJ9VKVXXVsOutiLoo1h+sjxihl1+Qr4AYNp81ZLKpsUl6e0ly5g0sSBa/+vWv5NXfvTrKtx2lAQA2aTBM/nojC6NB44MNmf3617+ua3q883i8Ea0dKXDG2CkiSMOc2RaLRUOkDra6+v73v6+bMjLKAtQEuBhfQUYRI5zffffdnnlUly1dpiBNPg5fR1yA2e1O8b8wHa69rd13+CdsmrDUhx95RPbt3+d7McGX3TKFMhYIaQHe6d/75Kc0dzTeW87Dzku9FhCXLlsiS5ct1VMf+PkDo67Bu8L3/PY6jjUckw2vbRj1PgHMkyZP0hloVKLncvGe7h4hHVd5ZbkcGdxbNRJQ79m7R+69717ht51No9lDYNlCkAVEQ1ipE/mmWURkkOI7mDTrd0ggTzzxhHp5+AloigjSaCn/7b/9N7nqqqt0kfC1116Tb33rW0N5OnC5M1mhTOUwHpsx4rTtRuVp1B/+lz+Q81atUqf/UEf8sXWwGuEvbDocUZOP/vaRQM3CHY9R+plnn9UpVebIWCCVFmCN6NrrrpMr1nxoKCrUrT5ONg1GrDrvXOnu6VFgjQTSgPOSZUuUZRLodqjukLJa/g05rJ1cK9NnTFcplYPr7ds7zMbzcvOksrpSSstK5aKLLwplrqeeeEoz2R08cDDq+cgUD/zyAX1P7fk3TN58dnAxIG0kDzRpwBjmDGjjwow2DXvGQ+6v//qv9btoXh4RQZoFwb/4i79Qf0AuhMxBeLfZMgfRHPc7o0dTSW563333acIRtwNXu89+5jMybeq0qIYZVSA8hga4l38Vjc60+KzFMmfuXCkptXZksDrT3gD3s4oyvaMDvPDii3LsePQHF/gGmRMyFohiAQgW0/dLL7lMbrzxRiktLfOVdVIzCIqotGEA85HfPqr/Nkz6/p8/MEJQ0Hzzy5bIO2+9o6AHyeGHGTr/Pnb0mMZjAPwXXXLRKDZtQBo2be4R9AG/8NwLOkuArRcU5ktLc+SNY4lC/OWDv1Qt2X5ANq+77jqNEzFYCMElepFNAcjXgS5NhCIkl9kzMSb//b//d12QjJa2OSJIk6fjj/7oj5Qt41LHLrgkuKZSANSFF16oLiemYvyNVwdp+7zCwPGJvurKD0ccoSMaOylAbWrgfjNLa5srixYvlrz84V0qerq7hdE5TKYr7ojmT+rEp599Rk4cPy49vb1B+12mfMYCoSyACyzvL3nbb7j+xqFI0EgX4z2ALQMymzdtkRkzpvkGaXNdwPrc8851lTzq6+vlnTctEHce8QPpAjnWcFwqKiuk4ehR221Gv/u8n/f/4n557fXXRqgEDCzIHYAwigI/EFbsArHFDRkmDnATpY1MzLX+8R//UfE0WibMiCCNhkLuaFxLoOewaEYFTTNZXq56NA/WBLFgcHQYvDrcclLQmK9/5Wsye9as8KlHkwrS9q5hmSov31qssB+1jOZLl6qD+sbXNoR6ScxJTIWI0PztIw/L4SOHNZ1ltOlQTDfMnHxGW8BER0K0rr76Grn4okt8L8RNmlQrV639sNrv+edekNLSklAgfeXaK2XH9h3KaFnPYVY6Z94cXQd74dkXkgLSZeVlcvzY8ah94cmnnpTHnnhsBL4xwLFwSGpS6mxiRgBjglqQPHivwcz/+T//p24pyMCDJAxoR/Ps8gRpbvx//s//UT2ai7/88su6aAj4ArY8VPJ4MGKYSqG7cFN2KnACC3R/wfwF8v//+V+MArmolnFiZaAT4l149CgxZ95c7Zxo0WFZtL2W2A47v/Lqennu+ed0pGUlmmlSBrDj/TzPvOvxLgLOus1dZZVccMGFcuWVH9Z3ORpzvv76a3X2+OQTTykOGJB+bhCkLx7Uh93kDq7txrGYlcM6jeQBWPNjPnerUzyZ9OFD1jqQn0yH27Zvk189+CvZsXN4OyyzizqSBwuuhrQSvIIuDXElXgQF4o//+I/lYx/7mII2i4qANrJIpMMTpBkR8IdmyxguTtIQYtIxHD+ERCLqUym0GB4wYELIIzd3HnSMmz96k1x37TVSUmz5WMd0pIxRj+5qgDSLHOtfHt3uWNoIKBP/v/GNjfLGm29qrlu/u9rEct/MuePbAizeszZEJreVK1bKhAkTNbNgtMPJnCkfD5DmOkgn11x/zZAm/fQTT3tmoaP80MJhaalq1mEOS5MuiLJwOBJoANvfPPQbeWndSyNuCSYS9Adu2nVpfKLRpXFLZlAj4dLf/M3faNsIYiMSkQDBUCDNouHf/u3favIjABa/53//939XVs3NcDsxi4Zms1luhusdvoHOg9Hmi1/4gpy1+KzB3YZjRNkYTw/zUN3PyRJAur2tTUf/eB8wZ1gGPwyCB+vqpL6+To4dP67RS4A2fp6+8s3Gu3KZ66W1BXAxM1n5eG8B4xnTp8vMmbN0TSg/P0/Yi3FEitYILQJIb77lo1oCeaOru0euv/4a/ffDv31UZYq1az+sfRUmPW36NLn4kousfQB/++hQKlqvVxcZ8cJLLpT1L6+POiOlzhCjo0eOarg6mOR9jH47AMn+/gH1zz5yGCZt91XxTsoEcWLbO4DavuCHnUnlDHkFpA0mImWgLLCzODiKvzRYCmsnudqf/dmfaZ7pSCzek0mD+LiIIIYz9QagH3roIR3xGIkBb+NyYoJYoPYsLjpXPzEeOvb//da31Y86Kyv6qO1raEkToK6dNCkhAO20AR2EberpHDzUvr5+GchIIGkNlKMrl7hO6wYzIGN2liVtAGZmJuwVnBLNmJxvPDCU0bKRsIj2Se7PxsK00AAYeAEg8u94t1wXOyfU+NbQh9tmRRp2d3VJS8upwWAWZ8u9vbxYOMTLA2cKc2BPwr7N4qGRgJE1WBzE2w2XZAbH5557TqVLAPyrX/2qpi6NJJN6gvTv/d7vKRVH0oAho0dzI3Rn9YdctWpo0RCQRn8hDBJZxF550wiu89UvfTmC43kMjzCGU6N1yujf202Y0opEr2qmRBpYwPny+wtNDlrxMDOrMOe41SvaWxDt+6BtjVzenvku6JXtz2p4CNy+Y7v84le/0OA+c8CSUR+QkMBDQBpGzUBCTn28PCBWDGr8DV7idvvd735Xo7i9chxxfU+Q/sIXviAANZIGm8j+0z/9k/r0wYgsCKTwAAAgAElEQVS5Ad4MJqmIcd5G6mAl021UWH3Z5fKHn/60snDvI+TjC3la0Efmv3zaVch/1TMlk2SBxPQRVzbts0XxAmkDLF4AnphhyU8jY2nh8PMix/RDv31IN6+1gzTbB5LOGYA2IA1zJqHS/fffr7MJQBvnCjw8kC+JKWFvxEi7tXiCNBvHEiEDEEPHQXz8FgFZFguh9XxnEv2jeeH3Rzy6W6QhyZSuv/a6oelRdJP67MQ+i0W/X7xLpG3F4t3QzPXiZoH49plYICmWcyOB9BCoxc1mXhfySlka642zlAE/8dQT8sSTT4wAaXCRXEcAtPGXRmdHc/7Zz36m5BWQxqODpEysJ+H5AW66ScR2W416HlB3AlJIaE1CEPKf4iNN5dCjTJJ/NGkD0tB4XPa88kf/2Wc/JxdecIGPvNEB5APTp1M3NAd44vF9AQPcOFM07S1g78h+IC56g2KZ5HP1WEHaqxWpewvCtmg0HpGylHz6BLbYD4gq4eH2yEPiSIh7gEmzazhrA0Rxk1kUrR5S+z/+x/+IuIu4K5NG0sDRGiEc/fnHP/6xUnKyQcGkZ82aNcL9jhGE72DfpDJ1O77+la/KwgULAgaxBHikAYpG7+KJKJH2FUxEozPX9LSA5yQ2rptOhYGmWCQTe3Mj9fjkvg2xDlkjOS2LfuvWvyJ33X3XiKcLgSXvviGuJvIQlgyekpgOJs3mtF/84hd18RBnC/7G+8PrcO0pMGS0EnJ24CON1IGOAsMGwHEjAaiNjzS/WakkyT95VN2O73zzWzJl8uQQK7E+mUVyn3pI8HGae0xUOmRbM6cFs4BzQTHY2ZFKh4WoMADvrIdXD09dzw/aKrfFQ1E9+gf/+i8jmgs+kjEUpcHs1AKWojfjUIFfNEwazzkkDtxrWeeDWXuldTboN6rWCOAsApJWD1D+X//rf8k999yjnhmA9oIFCzTHrAmBpCLo1XiAED7udvzb93+g0onnPoauZ/kAtdQ97RjeInulx4RWE0NbM6cGt0D8OnVQgLb3xqBw5tbOSCBtr1v8Wuxl7VhbM1L2ePOtN+Wfv/fPo252ww03KIG1b4ICgSUzKIAMSK9YsULxlAOW/ZnPfEb3gw3EpPHcQINmBRIKT1ALzJqVSuQPwsGNHyDUngVERgnyo9rdUuw3/cldd0fx7PDTlSM8ysQ/ZT8V9FnGOTqPqcr7bGOmWHALuE1s49M3wkBUmHP8Mmmf8+PgJvQ8Ix6tGa71u++9K9/5v98ZdTc2ncXd2LjhoTIQdEZAC8nn8KcGxIk54W9Y9p/8yZ9olLZXygdXuYM9u5AuSEWKp8bf/d3fqS8fCUP4wbPD7GkISCOOw6AJePHKfvfzn94bUuqINL4Mfpe4mWIcO0m0cXJMNyIJdjqTbhEfYDYWC8qm7ZaOB7S5tSY1NCVearvI+5s2ybe+861RnRIpA6XBDtJ4dTz55JPqioeSAF4+++yzqk+TspSoQxYQvVKWuoL0mjVrNO8pod9kYfv7v/97dRWBRQPSOG0bzQVGzU3Ron/0ox95xqHff9/P4viWuTz2+PbrONY1yKXGRSOCNDhTNqoFRk6zoxaPUiAo6AYt7wR4ah8JpJPHqOMH0NR50+bN8s1vf3OUtVevXj2kNJiNUHCqIBseSeo4kIxfffVVdUcm//7nP/95jUr02krLFaSh7P/wD/8gixYtUrc7XEQYCbg4kgdyiMn2ZEAa4ZvkSgcOHHDtJvEFafNoBznCuMC2cdGIWDEkc/4oC8S/XwQF3qDlnU2I1IL4t85PF4q1Rd4gzX6HRg42kjAMGZc9wsGRNNCl33rrLQVporO//OUvaxSiV2i4K0iT7B+Ha2g7F+FvRgJAGl/A5cuXD0UbmpBwbgpIk+3J7Yg/SNvukpVlOXam5on76RUxlBmXjYrBHmfCqU727Ozc4Tt7WHgKe555WuMNqL2YNDmlkYNNQAuKA5IxoeFPPfWUut3xb1zuAGl8p9mglkx5XvsduoI0vn7o0IA0wjYgjWaCdwcgzeoki4Umqga544033lA3vZSA9Kg503gCtvhOd88EiBufbYxfnw4KuEHLu9k/fUDa6VMSrnWRQBqZ2ISGA9KwZ6SOxx9/XEEa+YM1PJwy8PwAa/H+YIHRy3ajasluLF/72td0twFc677xjW/oTZw7spjRglweKQdpBWpnVwjPONLvRY/fS5p+bcvUyL8F4tcPgsJT0PL2NqUnSPu3urOkH5A2yf85F+8NPDxg0cga5JkmMBAmDb7iR4207Bukb7/9dk2hR9AKUTJcZN26dUMgjf+02TYLoCY+PaUg7eoYEb/OHP5RJurM8dy2RNlsvFw3PjOrMB4fsYD0qMmu43Ekt0eHaf3ICvsBaaNJcyYZRHG+AKSRNfCCA6Rh0qz/4T3Hxru+QZqwxa985Su+QdpsE5NSucN12HZF7/Hyto5XEX4cPZ9ENMUOZ+FmirGAbSznegFxcgGaZxJLK6xnGi+QJkUpJDgUSMOkccr2w6TTBqRH9d/xDNLJ79qJgJzMNcNawDz/cEBtv2sQyApS1tmy9JA8YmnBcItSDtJ33nmnMmk3kCa0275LOJQ+LUDa3mdHza3GM6CN57aFBbAz7bxgfcDNV8SvxWIVCtxqGqz2fmvqVs7e8tjAOuUgHUnuSEuQthNmT2KRvK4QSzeK/dwzpZ0BLOXqwzR4fqTvzGAf2/scoKJhi8b+zP020W85r5akB5s2tQvfmrQA6TEnd/jqp74KhX1TUnyec0Ep9mlwihuU/Nu7mdDUIhqYJ722zgqFkz+CMuPwsGYZKLVMOqzIM/rhZkA6bIf3hcG+CoWtQZqcN561+JAmdsM0N8SJhH0hb53c04L37zDAGxTc7TZw1jDc8BKrVU2rw42+KQNpEn5cvnqNRsxcduml6lrXcqpFow1ff+01dcImmMXpgpcWmrR9ahqxnwbvxLF2h+Sf76SETgYxTm0Q7X2L9r2d6jnlSz/nJv9BO+4Y+3MNCthBy3ux6UifJ86s4YeasCBNSPjUadPkS1/8kiZYOt1xWtavf1Uz5G3dukWONTSMau6IrkeY4tXXXKsLhueuXKmAzGaJ615ZJxs3bNBkS2kJ0qGJY+ydOnEdKBFXDm2oRFQmvtf0YsDmLm7vo5s53FbVIl3biVIpB/PYn7Ff4PVbzu1Bj3XZIyxIA8xz5s6VP/njP9EcHmzFxUbfmzdvkU3vvyeHDh0axyAd6pWPvUOHum1STxqnbbTPkZ329PrOaQrnjNePqezI5AXIKQdqY5BgJCQM6IY5J/3YdPAXMgPSQWwWaWYf9TrBOnHUy42JAjEZLDUtDAKG0YA41nm1Hdi5VliUSpgl7X062OJx0KaEFwtGLyD6GR/ja7KgrR1595SBNFT84ksukaVLl8maNavV/7mluUXTlL722u90d9vwcsd9g61MEjAGvk3gE+LbZ5J+tfAvc9KraoDVjgpeEoSzjAHSMI83GMalOWD7e2phgDcs3DkfSZhH5K9VkUqFq31YkGY3lslTpsjXv/b1IU365Zdeljffeku2ffCBHD9+LLLcwQWqa2rkmquvlv/62c/KjOnTdeeA733ve/Laa6/pziqxgXQSHkPoW4Q+MfZ+kvIr2PWBMWAHO+1yMls7KAcFWb/Pweu6XnXxe92ElAv+PIPCVtDykcSY4LUNY7TYp0NhQZqMeGTCe/HFFzULXnNLi/zw338ojz/+mBxtaJCuzs7IIG2+TVzujkS9NbZ2xfSUxxhYhemfEc/xoqdxv1H0C/qpir07xaNrxfMaTkqadJ06tr7sF3j9lnN74G6vakyvb/ReZSsRS83TJHdHkARL/rLgGbnDzF0DWdR/4bg85bhcxH+d06qklwwSDwRzNNSNEXu9zW7kJ50fUyTZJTZ8CNFbgim+qZI8gtUyhBlGnWJ/EMFG0bBM2pkFL6YES0FA2p+ftB2kEwDUcZVY7Q8snZEgHh01EirGse1u74ATpCORP+cY4SYtmKbEm2HH08zhcSGGWsT2HP2MKX7KpC+btnc8f2bOgLQ/O3mXiqlP+plnx1rBdD7fa4AKyaSjsWW320WicjE92yTb3W1gcZKJhFcpPOEICrxBy0eiasl9zMHnDikH6UhZ8GJbODQ90jlyxfhIwvdDH69IjHXzcYexUySgLdzGOzetFgN4AZqdMUdiz2PHiCNrGgbZQrc14POz3SdaNaN9H6nKzlqFr2UYw7h1sOjXSTlIJ2bh0Cl3OAE7umEilog0VY7x0uN0h9sQVokwGkaSM+x3ijSzdGPdyX1jQ9gk5Cle5M3NjiFvMfq04C9JEPANzketGro94uQ+9iCttOp8BoF0Ah5FAi453NkTevG4vYqJv1CMkpAXUHtJAXbwTnzjEn8HL+UoHKkLWN/EA3XACmVAOn12ZnFj0gkAvQRc0hrrx+NcO+jr5CzvYmwvoLVTJjdTBjFvSHk81tYm7PzgRC6GqoR7QYJUMUhZr/l0uFqGNUvwGqcFk45/PmkvucNtLhzW2IPnJewJJ+zCMTY41ad7sLMwY9t4A+Agj8be9uC44fNOwfpw0GoELZ9akA5v8DMQpGOcz8Z4us/ePaiencko4mUpx4ufNSAykDU4AbHZy8myh/59hto0kuwRaUbiv8O6lHSCtD/b+wVfv+V8zMlcZZCYmh71ZP+1P0NBOqoF3Qs42Zq/PhfyZl7jfoyXG8unuw6Qtg8HBkSybMDg/DdtT8ozG0NGDk/wojTSuZZg16Ain+ofvqzrBC3vVpNgnD/s8w1n7DMMpJ1veRBx0vFgkvNUE62phO1tqT3PTdrQ/h98oSq1DUmTu4fDjhCV9//S+AVev+XSg00bQwer9ZgD6eBh4T6nzUG7nP/+FvTKqRwNYqxrkk8f9Qyc7M3Oqj38r5Jc5TFzu2A44qNZwRYN/N7eb7n0AGl7LfzXPC1AOvFh4W59KAaUTZouba93DPX18QqlbZEIuOvuBJMlojKHmdRm9I1Az9ZJ9txUi0AXdOvDkZ+Jf/gavnbQc7zepuS9Zf5rnNYgXVFRIStXrpSamhqZMmWKTJ06VfNOb9y4Ue666y45ePCga3e5/75o3h3BRvURN4nh1NB9e1QF4nOlMXMVv2sBQ5KH1wuQkUMCPXP/OBLosiNDStwlxyC3DlI2Eu1JHkBTC/+1TguQTo0LnnlcIWlxcp+orW+l7MYBX8QYitux1P6YnJd0aqm+TeO8gfPESEzvDGLmdvz0jyk+H3z0h+X3ln7LpZfk4b/WGZAeCh6J3mmGHnKAoj57bIBiKb15gHrGqah9DA20zutnnh5pgD6DwDjoo/KPLw5yYT8x8qwm6C2CljdimB/gDmoe/+WdLMP9zAxIj0BeHy9mSjHSDXhSWiH//dFPyZCTGj+X9l8mLSrhv7rJKBl3Ru3fxkHAN0hZrwlact8mfzU+w0E60qqUR+9PC1nTfydPxjucsHskvZluN/QxcCfMAGl6YX/Y4qPykSBxQAYChpiEqZZbDRIP1M5RL/Ks7wwH6YCTHbstE/8ko3TylFfAx0sYY5GUNNHrpgasQwvhMRojhad7NT10lZwa1ujBMSjg2qsYpFqpAWl7DaPX3A9I41gxefJkvfD69evl4YcfljG2M0u0xxYQfZPO8CLVPyVIFs2gsX+fchs7p0yRwDko2w5aPnZzxvUKQRHU8+Zu01KLQWeJ+e3fDyJMtdIDpCM/HT8gjefbpEmT4gfSubm5kpeXJ729vXLLLbdIavykvQwTBfRSDh5u7H+Mv/R2gTDQ4mBcocflYpGnof5yf7s9G7+fUaVozzba9wmwURg0dK2G/V0b3Y4wtwlzjvONTw3t8a55SkAaao4PdHNzs1xxxRXy5S9/WebNmyd1dXXyjW98Q9atWyeFhYUSn51ZwnTSCI8pNU8wQiPSbtQIY3B/eBfuynE4ywus3UDGD2j6KROp2rGeHweTOGfsoS/pxqati0UGXHcbZEA6TnLH6tWrZebMmbJz505ZsGCB/PVf/3UagbRPFPZZLHTfDXViWlbKuyV+sC+UHZJ9kjfQeNckraYMkQ0WaUyILqkGfBij+7Bf4PVbzm0u6uezgA2JUty/4VLCpP/u7/5OAOpf/epX0tnZKZ///OddQTpxEYeRpI4IPTKtMTCtK+evf4+LSYGTXTu1HLdG2gHbq/+5gXqksknsD/7xxqMfOG1itXUYdIMNgkHB2stSybNg5BqnBKR/8cADcvY558g999wjTU1N8ld/9Vcyd+7cUXJHckHa6+WxParkPTV/oDaqVNpXcHS7nFVOs5m8vwfhd0rgBbTcJewIlSYGC4qMrn3Xasuw851lE+vS/vp22Go4r+7vbv56R/RSaQjSDz74oCxatEhBGl0aJp16kPZ4UcK+O9GfTJxLjJmKurfbTd6Ns4XS43J2VmivkR3ovSAiTQA5kiHDouSIbeOsG/hn0sN2CXt7N4snF6hHtthu4pQw6bED0i4vRfKfXEBsSfsKurPpMYA/AR+EjR3bCYATmM3LaR9k7cawawleQG6HJrfnnyTjOqsRFjFdZhXDl4rUluABMOZppB6kvTWjDEhHmHaN+GpMYd8YqOwYqGJsoBztbC+JxA4bbqjnnDH5BWC/5aLVO8r3oYHZed2RA5IRPaLJHt5QF7neqQdp52A9XN+0AOm//Mu/TDPvjsGepv1kLGnSbi94GqGhGy6NcZUmRkjzON0uiUSTR9y+dzs/MTV1vWpooHZ2kOF2hNel/Q9OXm9K8t4g9xlUBqQj9V2zHZP/55zENyHarZLXtaLVRL93zubNZ75OzhQaNqBTOvGjZSfRfk6cCXzrkUBt5e/wknPcX8ywY4TzjUnuG+Rd67QAaa+Fw9QHsxhGndzHFbhfRz0hzeqfYc9RnlgkKcTNeG7IGBS8E8hEwqKmw0ojEy45tfqRhcPcMvWSh3utUw7SkVzwUgfS9k1NoyJgmhZIYyRMszEjTR+gS7XcpiN2iSuNWuK13hmqilaHsXRpLyln5CATBqS9JnfJ7a6ja54WIO0VzJJSkDZz9OQ+oVBd2P2kFOuSzkoFJXZxtMT4uZQbw3YzbCQwS5E1wqKmZ3i4V4caHh3cmXfk9qeeTZv6DRssA9Juz8z+pFg4HLNA7WRZCZzSRur7I+w5WHDM2zRFYOd6W/uAbOeDaQbWoYGaABeLS0cP+rHKhL1V6kDae+qRUpD+8Y9/rMEsXhGHSWfSI4jKeADnNJsKp7ECk06Q678uXvKHF+O2A539LkkYvMOipkKzSV3qhwk4QTpY27y4Q+I5hbOeacak0yMs3NYBhp6I8yVI/KPy/4IGKZmCejvVlmDvSpDGZcoOWSCSHBKpD/hhqHEws/02IS7njvPeHW0k+/Z/Q6elUsMtTGuzZNPmTfLNb39zVAMuvfRSOeuss4Rc0nHPJ20iDg2TTjtNWp8KTDrNpov++5lLyRQAtdfMO6Z2ZE4OZwEv1h3pIcV5ZI0BpIdPdWuHG4y6RR/6G4zcQDqczcOclaYLh2knd4x4SqkZR8M83sjnJLkdSb5d/O01lq/oxqjtYGzaFmcQ9mOymGQP0wYn2o8G7qD7I9qrnlqQNpLU8PNKKZOOlgUv6Zq0sw/ok0sRA/XT4X2Vsb+wKWpLim7ryzzjrpAXQHv15eFpdVJMETNIe9VytDTpvtgYfWBKN106pQuHJgte2oSFe+LZeECZJIK1UyZMytufuYn/mZQdmN0WrBLY391uHRC4/WnT9jhFL2D2Bmw3CyTQKo5HN7JeKWfSeHekHUiPehrJezyJhZoktiOJt0qszcbb1e0Pxg53SdanQgBzpDnC8FOy2mfBXPyy4iW/Ow9LOhkmbZ6uJ/tLcudNGCY4X844dzu3NyjOt0iYacb9haNJIG4regl+eAFB2q6ijwRk54Wcsoflwhf0SC2THlnblDLplHt3+JqWB3/AQTtE8sonYcBJwi2SZ6/xdievkdQNMRPc72MAaX+M2np2wwmavNrjLnmkD0gPSEqZNCDd0tKSHnKHZ59MMANNKg7Yu3eCXsIEXTapZjojbuaEutEM1DJDgh6o07vVh82DevANM2jn4mj0xdL0AGmrxSlh0mxAu3jx4qh7HCbNuyNqP4xawEcXS5ciCaa648lU6fLIEloPL17qBO04kpUQAG10Zn+mGG7TMGF3TpvTHaiHjZQSkL733ntl6dKl8tOf/lSZdFr4SUdk0tHddvx1nnQplQCgjuM7nC5WOnPq4caq7Spwgh9uAIqse3D4kkqsZcORR7B2OCEh+fwjhUwaUL788svl0Ucflb6+PvnCF77guhFtwph0pD7p+mYmANRSjgBx7HLj0Twpfz6xVMApa/lCtcEbRpJB7HWKM3HxWv+z3TJIK4xUY50TnTW7WTs9JA9JjdyxYsUKmTBhghw6dEj4+0tf+lJqts8KhFOBCsfyhiXh3AS0JQGXTIIhMreISErMl25SQYIfuAciByDdQy0bfSln3f0vHnLRBLd81BNJidxRVVUlZWVl0tbWJmvXrpWvfOUryWXSoSyd7EeTSPyIQ1vicIlEtjBzbb8W8K0feCTcjxOj9sGk7QLMqNZFaMZoFzw71EfuyOnAplMC0tnZ2cJPf3+/3HbbbfLVr341NSDtu3+Nx/l8nFA2TpfxCymZcrFawA8ou5Vxsuk4Sx8BKHIQ2cO6rD2/tJf04Z9NJ7vLpwSk7Y/3jjvuUCY9b948qaurk2984xuybt06KSwslIRo0qHwNtmPJdYXMdr5oYww8qLjzSTRTDbuv7f3CTuQ2SExwQ89QUA9rEp71d+brZ2xTDqlIO2U2SK+fM6Om+BOmlQgCNiWSEQqqfXO3CxxFojEoL2Ys+/paLBqu9HlrMElwCBUevCukXXpDEjbYXGUrWDSSZE77P0vID4lf6kgWH8OX9qnIXwWC1+PzJljywIxvUzRmxpFnx7hhuesiueCo9tMgapkNGn7A3EVwyLJHRUVFbJy5UqpqamRKVOm6O4D1dXVsnHjRrnrrrvk4MGDrg/8/vvuc+8IMc3yxyNSBTRIwOLR38ZMifS1gPN1TTAwOw3hIX24+klHkdm9iXekd3qYXada8khrTTohIB3qrRiPAB2dRQyZKgPOoXrN+DjJ2fed6JmAd8MpgzskcrNpkiv4al/1Ru2RuTycXh7puXh45oB0KKBxm0sloFMm/W0OyIrGQ5OTbuPxdEO3/pJgLdrr1RvwwGDTRz3lDqfqau/UkQeescCkURomT56sjVy/fr08/PDDGijY2toqe/bskYKCAmlsbFTHDNJyNDU1uXbQuMgd+Fi/8cYb/uSOUMBsGKbbcD7e0Mresz3aFhDPxxM0ZdriZQEnwAWYlfk1aiRPDxYQnQ4oviUPNxnHS2uxPo/01icDEcIyaVycT506lTiQLioqUhe8uGjSocHaPvr67V1jrVyUbpaMXjjWTHbG19eLtsa5s7gB9eC77D+Hh/WwhimXHQz8+Ux7tSrOrfXsVUFB+tVXXx1i0nEDaTfvjphB2gdJ9PeuuU2L/J2Z3qUijFxxs116WyBTOzcLuOkMkSyVQKjyUFSGANcpKY9EY5dKuyVdik7ExhpII3c88sgjKnfEBaTvvPNO17Dw9ADpmCl4GuNABB0jge9dGhskU7WhyX0kR+Qk6192oB7Uo7OcurQbObbrFIPNGc2mnWJGevpLB2XScQdpLxe8mEHa2D/m9Y3xjFiOto3npnpA8EB/v3Q0H5e2I3uko/mE9PX2SE5enrQfPywT5i+X2nMuzoB3RAskv9OMGkIi+VXbxhSVSDzZdmSt2t7KJA9TgbPgJUTucAsLjwmkf+bhJx3qdYvtkfT39Ur78XrpaDou2bm5kltQJAXlNZJbWCy5eQWSlZMbqlaxn+RD7oj9Jml7hd7Odjl98qg01+2Q/t5uKZk4XfKKy2Wgr0f6uruk4YPXpWrm2TL13A+lbRuSW7HIIGa2fo17nRxMmlU8V57vpV+bCo1i0/aaOvW90czObShK1vCUFkw6oZp0zL0mtkfRc7pV9q77tXSdapTKWYulr6dL+rq7JaegUKpmniUlE6ZKbmGJZGVnx1zT4BdIXyY9MDCgYCkDfcLfWVlZkpNfIFnZsQ9q3e2npPnANjndeEQqpy+S3JIyaTt6QAfTnNx8aTtxSIqraqVs6hyZuOj84GYdt2c4gdqpKcT2rniazWU27CnIeHiFeC80umklo9ehMiDtkgUvvZh0+Leur7tTjmxaLx2NR6VmwUopqpgg2bl5crrpmLQe3S/S3yulk2ZLae0MyS+tiBqm6laTno426W5vkdyCYl3HZiDIL62S3PzC6BXPGvRn4neaHL1dHdLR1CCnjuyV7tZm6evuUHCesGClMl5mIWEOwB4gbj64XfJLKqSoapKcPnlYejtPS1FVrZRPnSs5+YXSsG2DOuMC2BMXnxfmVuPwHC/h1zQ1ef0nkmI+JGe4kOPI57nVf3h0yIB02oJ07B2vv7dXmg9uk1NH9klv12kpqpygL39R9RTJL62Uvq4OOblnk2Tl5CgIARywRj/HQF+vdLWfkhM73paGra9LYeUEBbPO5gapnrdcpq78kOQVleql3K+ZJcIqTNLTmI9uHdpw9+lT0t3WLKcO71UWnVtUIvmFJdI/0Kdg3dPRKsU1U6Rm7nILqH3aydwNyenk3veldOJ0lZnaTxySwvIaBWdrgBPpbm2Sxv0fDLH2CQtW+HkUZ1CZaMwz8aYYoYC4edG5xaYMyR2D9R+hYtozN3nLm863MoJgGFcjjE+5I26atD+wjPREAJ+mAx8oIGRl5UjN3CXKdNuO1Ql6dfnU+ZJfUiaN+7bIQF+fVExfYAF1BPkDRgiYwQi5DoyzpX6XSH+/9Pf3qac/bH3umttVYhno75WcvEJlj/kl5SOrq02MvZ1he+VAf590tbUoc247sl8kJ1v6ujpl4qLzpKC8Svp7ulXu6I/acF0AACAASURBVOvpltMnD0lbQ53kFZVJxYyFUlw9WXV+P0fXqZPSuG+rFFZPkpzsHGk/eVQqps1T0LcfLQd3SE/XaelqbZbyKbOlbMocP5c/g8tE06rjb5qoTJpbOoNdBquhH7upNkPVdL4Lkdl0Mt6eoCB9hi4cxtbRANPOlhOCFlozb7kUT5gigDeMEXCC7ZZMmKaSSPvJw1I+dZ6UT5njuqg4MNAv3W0tcmz7m1K38UllnNk5ucrKAXjYJd/3nD4lHS3HZcL8lVI+bb4AhgB0ae1MyS+rlCzJHs2iFQy7BLmBg+uymWdfZ4eCP9fIzslRwM8rKZPsnLzQhgF0O5uPSUfzMelqbRIkm5zcAqmavVhyC0v12sgcfb3d+lbl5OVLVnaOdJ9u1ZkJQM4CLDJFXkGx5JdXS35xmWt9ejrb5cT2t9Tu3LerrVnXAworakaUx7ZH3n9FB0me2YzzP6LrBZkjmgWSP8hHBWrnBHHohEgb1Nqv6tRLRlOZdGXSZxBIx6/joYMCvl0tJxVYqucuVS8Pjs5TjdJ6ZI/09fRKxbS5cvpkg7SfPCTVc86RkokzRsgUyBvNdTuVmQMeSCUt9bul5fBuqZ55lsy98g4pKK1UkEVnrX/7eelsPi7zrvy45BWXKigqQ5w+X6f5FlvPEjwdWhsOSvepk9Lb1Sl9/b2Sm5uvgNbT1a7M1QJAa//lfgaG3HxtQ2FVrRRX1kp2Xn60N1m/7+/t0cGo+eAO1dHzSsuloLR6iPqUTpyhshALq/191qwAeYjrUx/c46hjW8NBaTt2UArKqqSj8Yjkl9ZI5fT5ynztdYGFn9j5jtafQae98YjaP7/YMaMQ0cXdk3vel8KKCdJ+/JDMuODqwJKKLyOM6UIpWjy02cxjbXDYwcRDwSOUXGs/9D8n5Tb/dn/3vRAhfkjh3jEyTNrzhYnfOAlLbNq7Wfr7B6SrvUkmnXXRMItTL4ZOaa7fqeDDFLv95BEFYKb0gKk5Wup2yrEdb0pRxUSpnHWWAt6R99dJwwcbFHQmnX2RlE+bJxUzFimAttTvlK2P/FAqYOYzFkpJ1SQFuqzcXAUiLXN4r/R2tCpzRadFXigor5a84jLp7WhXIM0vq5LC8iplr2jn6OxIKB0tJ1UnzssvVmBETgE0jVSjbBgmzNsx0C+dp5qkq7VRBnp7pF/w2MjWehSWV0v7iXrV04sqa6W/p0uy8vIVNKlHHrp0X68OWAwY1MEs+KFbo1d3tjZJd1uTasvWADddmTczihO73pOaBSuUTVfPX6H3czsY/KSvT9tVVF0rVbPOHtNwGr/Ku0kabsJvZJCLV32isugIN9JzXf2qB9dnbIzbeZlIYJxIoA4K0mMjmCW0Ju0GzLEvrDGNZnEvp6BE2hr2qyzBYhUgYo7e7k45Vb9b+vt6pGzKbGk5uFPySsq1LAwQoN/57M+U3RVXTVYvBKQJQA+dFn/fxn2bVZeeeNYFUlBWrcCInIIbIAEbaN755VVSOmG6dHe0Sm9Hm1TMXKxSC7IBAJ1XVGLJLLi9Dfpwcx/YrNXB0btzJSs3T0EUFs53zAh62k+pftzdcUoHECaWfd09Kq8AvMgYyBacX1w9RZoObpOulkaZvPxyadz9vi4cojOzkDp79cekhQXXQ3tlwsJzhwYVzidxDJXJKy7WAYPBo/XYQWncs0laj+xVf+cpK9ZI7aLz5NTRA1qX/KISnS1MXnqp6yvMQAnjLoBFHzuorneWt03mcLeAcwExsndE3KxoFgDDoiJ8gcqYtZihTE2DNVRvJ+/Bxu22Yavi1yZjDqR9ZcGLGaSN+eLHpluP7FM9FTZ4uqlBWa/xvNC7DQyoNttyeI+y55z8fA22gAXDZA+8/rgy34kLV6nUgCQAU0UWACgb926W/a89rpJKblGxAjsHZdGikVn4rKPpmC46oo9z3YUf+ZS6/yGl9Ot8MEvLoT1TJjuvYFAaABizNPADjRdQh5UDboAg5/A3gA7Y87uz5bhk5xWqz/GB1x6Tsmnz1C2wpW6XTJi/QjpPnZTju96VmrnL5HTjYek4cUQXOo9u3SBVs89RiQJJIzs7RyYvX6OzBEAaKYd7MjAh9zCAofn3dVmfMyhOP/8jMvuSG+Xk3s1SPGGaXqewrEYqps93fTdOHd4jnU3HpbujTQorqnXtwD6I+n2hzuxy8Xtf/NgxFKMeAmlnKr1BYB4CaVODkSTNzcPDT11jKRMUpOOiSZPdDrAl1+natWvlb/7mb0ZtRJs6P+nRCwaxGNicy8LbsQ82SNmkWQpSgOskR8gx4AJzhP0CVvxdUFYhrUf262LXrEs/Klkw3Lw86e/tUw80JAOU4v7uDp3yDyBFDPSrZg1LbT22X1qPHJDWo/uUIdQsWK6yRMPWDSoZwFLnf/gTKhMgIwCuAz29UlBZo8Dd09UhfR3tMpCVJbn5BXpdQBLvkdz8ImUkLCjqz4CovMDgUlQ9Werfek46mo4qK23c874OTpUzFul8E+09OxcviyPSdapJSiZOk562ZsnJK5D2xqMKzIWVE6WkZop6YjAITF11pRIgZBgW9hjQ+ru7Jbe4RCqmL5KaeUuV/R987XEpqp4k8z50p7SdqJfySbPl5K53pXbJJaO9W0RUfwakGeyYbTATYRDKHH4sMDaA2e7RMRQebgjzUDOjv/uRdOnY59zu9g4K0nGRO5YuXarbYR06dEiWL18uX/ziF9MIpIfmQn56aKAyp08ekZN7NymLrHvjGZm4aJUyRvsB2DXu3aKgiQvarmd/roBXe/aFGgiTW1SqbBZA7TndpqwVPZjPWDRk+g8LBrDRciUbcC2U1oY61a+PvPeKFJRVyoRFq5RZ7v/do1JQWiHLP/kllVA4YKuwZK4JODIQ9PYQ/dcvecUVKpN0Deq/6v2g0gjMu0VB/uDrT+h5SDqdLSfl+I63FPQa92xWcAdAYfhIO8WVk9S/u7enUxckK6YvlJ6OU3Jy7xaVUfAiKSyfIK2H96puT3s50OAJNKk9+yIpqKjRsjkFxdK0b7Nsf+IeqZp9tsy44Brp78MuVXJi93sydfmaUYEwDIjIK9QbH2l8y5F/gvpgB+oIY7ZwJN+16AAXz2aHZdFDYeXDmofl5TTKZc//4mGih6mUgPTnPvc5ueCCC+S5556T3Nxc+au/+qs0AunEmhyvBvRTXMAOvPaoTFm+WqpmLh7hbqfRdof2SOnkWXLo7Rel9qwLpbCyRr02qF1OYbEFwDDo3l49FxmFBbuBfnrbgDJvwDhLshRwAUeACF/hQ289Jz2dp2XWxdcrA9770oO60Dbvqo9LUflEXf1WTVmDRbIsSQUXuYIiZZsFJZVD9eV8GDnJiYprJisDxkMCfblp7wfS231aSifNkpO73lPGC1OumbNUSmqnS3HNVL1OX2e7JjZCtlCJob9fNW9kGgYrNGzuA5gSvs2Cqi4w9nZJc90uHSQIeNGy2TnK4Oes/phUTJuv9eVayDz4XuMd0tfbqwMC/uWth/ZIX1+3DkQkU8JF0W8wUTxBZ+xcyw7Uzr8NNU20SuuRv8PNiCMiX2y7utjHlCGazdTUJnPYgNxcJtriYSLYdEpA+u6779Zk/vfee6/mO/3Lv/zLNAPpxL4yjQe2SU9rs5ROnqmRgsUTpqoMgK8zIKMLjTvfUUDDjS6/qEwX0vCcIAGQZOdI7+lW9V2GyTJFhzEz9Se/BT/o27qoV1CkPtksnOE9wbWROo5t26jsEy8KXOKQNgDThdd8Wv2g6az4YOOrDPjxN2yZ80+fOKzyhLLarCxdQDy+420F64mLz1fgbanboQyautYuWqWucSwK6pGVrZIIjBkfbPy5c/MK9TxmCgBpTm6hdLaeUEaeW1AytIiHC2FX60lpPXpAr9fR2KCeMswCyqctkGPb3pCuluMy6/Kb1Aumt7tD64e2XlQ5UV0S1Sul/ZT09XTqwAbLr56zRAeNzBHEAm5eH0HOD1c2ZhZtH0tGeHO4eaxE1qRNCxJJ7VIC0g8++KAsWrRI7rnnHt1r6/Of//wZBdJ4QBzd8julAzDk5v3bRHJyFCgAktz8YgU8ZI+6N5+W/OIKOfvmz6nrWG9nx1CUHdN7PChYRISJIk8QEJJfWq6Le9IvkldSajHNvl4FVIAVT5KDG57U6X3Tge3qBYEEceidF2TOmlulZv5KZd4wSq4NYvMfDBtg5zw8NrgHniVtR/dpAM3RLa+ptIKEA2umXVVzl8rUlVcoKGqQDYt7PT3qwodkgZ7efqxOdWG+q5y+UEqnzJKcnHwdFDBSR9MJBVSyBjIbQF9vP3FY2TALfQxeaPj4P+9b9xsNBmLhkJkHLoJ4zTBzyM7OkoHePsktqdCFWYAd5myFhVt+65kjVgs4uWYiuGUAJm0jxsMZ9AYh1cuLUAt619tt8dDNqy9WS5rzg4J0XBYOnSCN3DF37lypq6vTjRLXrVsnqVk4TPw0bajPDPQr+2ShrWLaAjlNtOGJegUONFRY9aF3X1SgQyNeeM0fKJj09fRIdi5BKNlWRGBfr3qJIAcActZiHoA6IJ0nGyS32AJpWLnpdr2k4tz8qg4CKo20t8jCtZ+S+jefUbBfeM1/kfySSgVqPQb6lf1auZbzpa/ztOQMLhq2Ht4nO5+5Txc7YdnUp7BqkkxbdZWUTZ6l10CrxgujuHqSArO67uEJwmKnuvG16eIodcRLA68TogiRNfCz7mo5IZWzzpYJC86V3k4iDnfIqSP7ldED2qgytedcomBdt/EpmbzscnW14z7MGJgFoHvDyGHfuBlqiHx5lQ46mSMWC7hp0U6Aiz9QB2XTTjweehmcTXdl1iMLRUOJaN8HtXYGpF0tlrxFEMCp7XidSgqq+Q5mtCNkHA8GDcXOzVf/6GmrPqw+wSb6Tvr7LD0arotui+yBTDGoQStzhmEjVWRnW2X5Te6KY3VS/9bzuvB26O3nVTapPet82f38A7oghyeJAnJ3t3WOsupOXZTkfOPqhvkatrwmx3e+I+3H6/TzgpIKWXDNH6im3NZwwJJkNGinQ+UNJAj0Z2QY3Pb4DsmF9p86tFuqZ5+jWQLLJs/Ue1oLpbkqCWVlWxo7DD4rJ1vvh4YNMLcdq5djW1+TyctXy6SzL9YETVyXc6kLgxkDQeaIlwW8Jvn2Vbh43Wv4OkEB2l6DUeeOqurguz9ip1tLHxnQ+aR3pptESR4pBekf//jH0tLSonJH6pi024p1vMdC744KCJMkCc8PQAugAggPv/uSNO3/QAGGzycuOlcWX//H0tfVpSCni4R9fQqkgLHJbaHueL29g4uKPYNRhOjJlpcGLBL/Z+QPPEwmL71Mw8V3Pn2fzFl9s+rV3O+cm/9UtW1A1IAs5yNx5BUWKThSP/WHbj4prQ37hYhIwLx63jKZeNaFMoD8kl+kLFv9qft6LX/s3h7VzC1/73a9prr1ZeeoLUi037h3qxRVkdUvT2cMpw7vttj7QL818DCDKC5Tl0YCdwh1J0pz13P3y7RVV8r089bq95kj3hYYseLmuHgS35uQzXIF6RGczO4/zU1Gtyna4mHIqnmellKQRpNubm5OMUgb2ySvg416GrBMclqQW+PUSZ36N+4nK16/6s8sjtWedYF6LLAQR/QejBDPCdWLdbGxT1k2OTpgqXg/IAcQtajyB5F53Z0qJTD9JzT70HsvW3ksSsrlvf/8pqbwLJs6T/Nfz7/q48pcdXGRew4M6D0Im1Zmm5sndRueVFc5ZAZLUsmXqjnnqOQCGJN7hCCV5vrdGjCDlAGzJSKQQBwGKGuw6bF8nvt6pRMvjMUXaKBK+eQ5Gj5OThEWPft7OqWztdnyZ9YZBuHtterFgaseNtr93P0aAj79/KutASxzJMECkRh1Yt6rcGzaayNae051e0iiu0wTDaTjLe6kBKR//eCDstC2cHgmatJebw4ATBQeUYFouyyW4U4HgJLnIjsPZmlpxboYiLgGgMKg+/CRzpXe021SUFGti2V0KGWdg0EodCB0bwATVzmi/WDK+Daf2Pm2zLzkBjn01vPqLzxp6aXDckoWMoO14KcDRNdpTfbUsPl30tPRriy2fMZ8jaQkoVTp5DmaU4OBBxDH2wNdGybM/XVBcsDU5Zi0NdTrDAEWXz51jrQe3i/FE6doKDkeGfg98x0DDwCNfo9MoqHsJeVSXDVJpl9wjZyq36l6vmrUmbDuJAC02y0SA8zmTuEA2i6XuM2ebe1ghdzkWXdZQEx3kI5LMIt94TAok05MWHhiO1WQNwWW2PDBRg1MgSH29+MHnWeFkA/qZJSR7GwFS92OC1cyyVZ5Iju/QEEa3RqPBUC153S7tQXVYI5qQLmz+YQ0H/hAQ62J7Gs9elB2PXuvutA1H9iuniYzLrxWA04sv+V8y0ukl1SmncrOAd4Tu99X32VY67Tzr7L8QLKypWTSLF20w1XPZKzDHxwXut72U+rrDatHumDAOFW3SzpbT+qCHi6AnaeOS9nkueqdATOfsHiVzhTw2GBgYQ9CIhQZiMhfgrTBRgf6JLOzVcaBvWeORFnAC+icrDrevHLkbophANs6J5LMaduO3Gws4bhRNKCOp9VTwqTTz7sjfUCaBUN+0FpLJ8+w2CcQnJ2juS6QJtCsiVkBDK0+hBseLNTym+Zz2DMAh6eI5XVhyRSanIgUqfgLD27phYZNZOCOJ3+sMklXW6OUTpmjuS9gvSpL5OSq9IFkQlh6454tsuf5+/U+Vi7r+erNgW4M4ydXCec0121X97vasy/WxEUsWOL2VjZ1rrrdnW46qnIOqVxh47TNijUfkJzCEh2cCMpBRsEPnKRMuABqdOKss6TndIsmazq69TXNA40/dNmkmTJlxRWakztzJMICUZjoCB03/iBt9fhwh/d5RvIYBPChatuiEW3tioYY0b4PUvuUgjQLh4ZJz5s3LwUuePE0ZRCze5UdsEKUu7ukatZZCpAqX/R0afBLXlmlMlaAES8JvBfwcMAlThcYB/pVP9aMdWSjI0ESnhl5+Rbr7rT8qXGDYxPWpv3bpHz6PA27Bki3/vZfNcQaqaW0drrl4UHe6KJSK+td83Fl9bma67lX/aIJ9W47ul+q5pwt5VPmakAICfjJYMeAgD/4tBVXaHkCdHClI5Xo8e1vasQfXi0MSv3dnZpite34QV0cnXTORWokFhebDm7XbceKJ06TzsZj6g3TfapRZwAzLrpO2fTuZ+6TwspaqZixQN0Haxefr7OE8Xzk5eVJVfVw2tX2tjZpb293bXKQssFtFt6v4ZrrrpX8/Hx5+smnpLu7W+bMnStLly2V+rp6eefttyNWJQxQj3LFc7vDEEDbM+JZ4G2+ioYc0b4PYuOUgnT6BLPE06RBzD+yLP7EeEygH5fUzrCS1/f363RfXewG+tW/OJtMdei6hFMTKk7WurwCTYCkSfx7OpWJWv/O1vM0v0a2lUDJ2oV7QCMC2VeR/QIb930gu5+9T4omTFUZoWruMpl96UdV7gBs8VtW97XBABeSIgGWxzb/TiMmydOsm+EWFkkHCZFy86X9WL1k5eWqdLL98bs1LHvaqrVyfNfb0rxvq5ZhoZN2ojczIOF9YmnW+FF36oa6uPadPnFIoxZVe+/pkcLSSimdOkf9rA+88lsdsIiYrJ63VHVqs19k+KeR/mcCaBddfPFQRY8dOyYvPPeca8UpR3lzbHj9ddm3d2+cGhl+4fDcVatk0eJFOrg0NDTIjBkzhAFlw+sbPOsXBpztDY16vmrSg3R9yPPDguczFqRTt3CYHuCs07eBfmk7ckBONx2RsslzVGJAOgAk2RuR0Gfc1QBpDVjJJpglR6UNE0kI2GlWvAErIx0ShuUbTNa8nsEFRlH2yp6LR955SSYvu0zySir031t/8z3JyS9WyWTqijUy86LrtFNSF3MPs0Hs7ufvV5AvqayVwuopyujNnoHN9bskOytbGra8LtPOWyv1bz2r9Zh/5cd1V5lj297U6EkCXdhgAHc8FkknzluukYyWxCM6CFn+14fk1KFdukCIfMNTY7AhnDxrIEsqZi7S9hFmDlMHpMkwON4z2TlBGpv95sEHlZHaj7z8fLnt9ttHfBZfkDaXHuHL5nsAAKhrJ9VKaWmpNDU2yd69eyMOIL7YsMfdR59rR2On0/SgNq0JmKy2+QHp8PMK90qnnEkHXTisrq6WjRs3yl133SUHDx50bdX9gfJJx9ukvvvmiIKEe+NtAZOsnEk6T8CxX+UFvCVgqARrdJ06YbHljnbNG62Rc6WVyoY18lD6Jb+wTOUJDWLJAcTRrnM0kRDMnJ6G+9rRzb+TXHyNa2fK3pcf1I0JCMXmmvOu+qTUzFtm+TXDcrNE2TqZ9xgMtj36I/WLJn8Irm9WnmYrFzUpSbGqyi05uQq0i6//I/UFZw/B0kkzrZwchcXqLshiJTm0SRfKTALPD+pQMmGqugQSBIM0w04zlC+sIHS+UF35WBxFNuk4eUQqZ56liZto4ISF52mE43g+3EAaiWDH9u0jmu1WLjEgzW0TT3xiAWkDtCMQd1QncQK3kT2ig3QiWp9ykCZ3R2qYdCLMGQ4S1LWs8Yh6VbAtluXJ0a9eC7DhthPkO94rPW0tFrMm2f+gK561W3aWatAAPNnsWLgrmzpHmTOJ8xVkBxM34WdNpCKLhU37t+p57ECy4/Efq6sc+aNx95t35Z2qZ0uOFUyioeGIJ/kFCv54dRzdvF4Ky6pl+gVXD26026r1QoIAkLknOUjYCLd28QWy/9VHJKegQLfAAsBZaKyas0RBGI8WvE2KKidp+/lRzxYWEIvKpGbuUt00of34QSmfvlAXPpv3fyAdrY1sqTu4o81c1anJX0JAzZkE0j09PSoTuEkeH77qKqmdNHLAAqSRGIwEcqyhYQR7JbdO5aDevXP7ds2xU1VVLXPmzpFJkyYJ7JzzmxobZcf2HaO0cK47fcZ0zRvfw4JvU5Ns3rR5qFxVVaUsXLxY+xT686H6ev27pKRElixbqn9z3jtvvzPqpYobSEd6XfUmgxhhiz6MxqTtc4l4DVkZkPYM4g8HuGHOYnsrfI5ZsCMQw9oR/JS0HNyuO66Q9hOGC9u0ouiy1N2Ov3VD1aws6WlvUVkAYGcvRTxDCssmaOIhgBRNW/cxRG7TfBqt0rh3k7Qe2qu5odWjZMpsZcrTz/uI1MxfppICkoQGtHBOW5O6x6E5H9v+hvQP9Ev1zLM1eT/3JGQb8O1ubZT2E0e0PejguPLRDjYAIPkSmx4U10yRmvnLNdqwYcvvNB+HvqQTpmlqVBZIYczsNNN28rD6QbNbisoj7S2az8O0F19sthnTfRvzi1QWQQfXIJtxfNgZ8ubNm4U87Rx2yQPQ++jNN+vnaNAGlAHp+vr6IRkEQCR+wRy33n67LuiZz6dNnyEXX3KxDgTOA7B++sknB2WWLLno4otG6N+mPOXWr3tFARt5g8GDA/Desnmz/m0/l/KPPvyIK0iHfaxR9Wgu7Fw4HOHMEj083NQtXnP0oCDtx08aBUOb6tg+bKipxgUv491h6b0AVMuhXVb2OBLXH/hATux409KiSYhPtre2Zs1ZQTIi3dePxEI5OarRor2afQoBVfRlQJcEQ8gkRRW1WgaWaUAeGQOviYZNryqowcI7Go/pZgBENrJIyPWtnB0dKnXgwkdukaObXtWeDCCyswoDAfIE7BZPC5Ig9XZ1SUv9LtXS2SEFz5FJSy/R85r2bZWZF92gDJ4gmtaGA2oH2HLZ5NmD/t/dOngQUk69SB6VV1gsVbOXqByEJMJuK+jfSB+cl19WrTo98g/XChIWrour6uOdPjOsaEBkB2lkjiVLlyqwAthbNm3S0+1lXlm3TlavWaOfG7nDzrKfevJJaVYAnTQEoOjDG19/Xa697jqprLIGPa4P84ZtT59h+aLDeHds3zbifoAxLBtAJu0Dh8X0n3cFaWtAuWmo2YkCaXcHQvunTm3daNMjff+i9ZRo30d7vuZ7PyDNJiqTJ1upgKOB9MMPPyxtbW3S29srzMCMWy7nDlnBHnEIoic/n3S8zOfXzN7lTjcek+M73lSfXjK0kQ+ZHNMAGFngYMYndr6nAStltTOkoHKCarEsEOLZAVjjD02QCACFr7DKJUQIkrxI/aN7FOQASIJeOIeDDHMEvlTOWqSbDLBQuei6P5DS2lmD2eUsGYUgGJMRDze+A68/oZF/SDSkBZ19+c3S0WT5XWu+6ZOHdTGw7fghmbzkUk2UtPfl38icNR+zdjYvKtNkUSd3v686POy9cvZZMv28qzRTHUCpbobdnbqJbsuh3dK4b4vOLoi4BIBhypzL9cgiyCAEiNPhGDDQ0/2CNIuhJILC5thvrBx2AAZ0kRYWLV48QvIwIAzYAqzGG8TyntgzAlQNuFseF5YU8cLzz+t5c+bizjigL3V9XZ1+ZwdzwPidt9+Sa6+7XiqrKvV7WLBxCYTlGxmDz0tKS0YxaScD9wJpZYAxPKTR5zph28GB7VGHtqLRUCTa936b4Aekp06dqjKUH5AmyygH2xeeOHFCurosPBgB0qkNZgm3Au3XoEHKsQh26O0XpLCqVmrmLNHdrPet+7X09fXI5HMu1mRD5E0mwKRm4UrNLkeoNAw7JyfPCq3WcG22fmpWBs3iIpuu6sIiwSDFpfobXdli4B26Uo2coFnnDu/V3BkA27TzP6K5PDSbHjkz2k/pb9g6C4Q5SCa5+XJi17ty4HePSV5puQbdlE2arR4lp08c0fux0Ml2Xfg+swCJ1nzq8D4FYfJY4zkC2NZteErdAWuXXCyVMxZL8QTalm0lkCKCkix8eKX09eluNlyHnB4DfQNSPnW2lE6erawczTs7P18jeWH9bDs2ceF5o7bK8no2rAUc3PiUAju7jJtNfIM8y1SUdYI0oGYkBMAVv2kjdfBvmOowSFsueGjLH73pJmXgRs82rNkCyYdHhOVNoAAAIABJREFUNI3yMGgOWLRqzj098tQTT0p3T/eQfMK5e/cMu/hRDo2agwGivb1tBEhTF1g051FPjuSBtB2ebDq0bkprbc5s315LP/K5RBoPoI43SDMYV1ZWSiPrCTt2qPw0CqSduTuSn/Q/HqaL7bVEE65/82kFJwJK0HcPv/WC1L/1jFTNWapeGI37NmsujGnnXy35JWVWoMpgKDhsU3foZmduEh6xTVZ/j4IbkkTb8XpNso9/cVf7KdVwNZycEuo/LZp0CZe+ypkLZe6H7pCi8gmDm9F2qxsbifG1PMEx/X2DmezYUPd19cLAL5pFz6nnXqmeGATi6I7kgyHnAPbZN/5X2fPSrzQEnIRNx7a+rkEyRA4i88DMyblRNXOR+kAzcADKSDzWy0Fip37NksdAQPg4mxNoG/r7Zd6VH1eN+lTdTimsmijZOfkaUs9gg/dItIOF2LqNT6vswnoA0sxY0bJHaNKbNqmua7RkXsSeri4597zzBsHu4RGs2e7dcfnq1UOyBdryNdddp2YzUofdhnaN23xuGLjbd272dwNpWCCyCN/BqJMC0iOCId1FkKH6j9i9dph1Rutf8dCl4w3S+/fvl2nTpumg/Pbbb8uRI0dGg3T67MySfLBGBoD9dbYc1w1m8ebIJsNbX6/seemX0tF8XMqnzFbviaKKat02C28LKx1poerClmuelRta80vj4YH8wXZZhcXWBgDs7YevNFtH5eap7pudlaOyB+Ctm8Di35yNd0i/TFi4SmUGJAPN/ay7vJCpzloQ1Cx0GlbeJ3te+IUuHDIwENXHfo1lU+ZKy5HdKq1wfTwv0IYXXfsHsu3R/9BdyfOKinWjgSnnfkiZNQEyp48fkikr16jHB77fhAtYO5fnWjvOMFioPp6rmfuoFxsWnNy7WYNbSqqnSNX8ZTrAMVDQduwKu/az2woDV/2bz0nD1tdUm194NXKPxfjS/XADaUtWWKYLft09PcpKDdiiWS9dtmyIzSJ3cNhlC17c2lprp3QjddjtAJOePt3Soe1aMy/7obr6IU3ZyaTt18CTIy8/b4hJG/ZsmPMnfu+TEUE6vlKH11O2YYOC+TCij3UmDXNesGCBLhy//PLLcuDAgXQF6eQCNAt/LKSdOnpAtWVc0UpqZ2mWO2QPFsgObnhc8koqFWjQiOd+6HZNwA+LJAoPLws0WsK0rd1SrDYArl2tLZJXVGRF7w1Yycm5LhJHYUW1/gZ8AXg0bFgo6T2p0+H31snCj/wXvRwLhICjenQQVKKpRHtVRkCzJSPfnucf0HMJAT+x/S0NQGEnFnRdJBJCzPFdLp04Q2Zecr2CNLk08A5pP3ZIas+5UF30iBBEbpkwb5kuarLIaW2kS3Y8K7oRRk+9+Tf1YkAjFH3f+odk9uW36GCTX1QuZVNm6YDEruDlk2dL+fQFg5v1RoZa7H70/fUqNZETG5/vWZfcqPJPuh9uIF1VWSnXXH/9iKqbBcGRID0ccWiXPMyJdqljGJgHlJWjUTPDAmhNkAwv/Pp164aYPIPEU08+NcI1jwHDaNR27w5zTxNlGAmkE+9+Z5ND7dnwqKRjU3E/COKnTLR+Fm8mzYLhihUrZN++ffLYY4/Jrl27IoN08oNZ4mG2aGa1voc1o6GiEaO94oFQPftsZb0s7uE9QYY4Fr3Qn/e9/GsprK7Vna0Ly2pk1qU3aKpOpI6uthad+uMtwSIiWeyYzptNYnFbw7uioLxGc1JzTc0bDeuGoQLwuOmdPKwMlH0TkQ9O7nxPdr9wv8y+7GbNHGd27MZlDx9lk/7UhG4jnwBgMOmDr1v7JE5ZdaXMvvQmzc1BClESIeGZAYOfu+Z22fKb78u08z6s4dzYhAjBTrbb6u9XHR0XPdznGIBY7NOFztMEwuSrvgxI66YAuWxKW6TBMQwcbC224JpPayAOC5HYZ+8rD+lMZPLSyzUZVaTDGgz3ysk97+kghJsgs4fFH/2M6uzpfriBNHW2e2zYwdYLpDnHvljIv+1Shx3EAd8NGzZoZCDh3GaB0QLpV9QN0CwQcm/c63p6uqWqskoWnbVYr/vOW2+P8O7gfnb9ORpIx/JcIiZYsgvPXjexJciz4mIjH+kodxQXF8ull16qevQDDzwgW7awjZ51jHLBS17Sfzf3mmjmje17tF6CRdgVG/9ewqBVc82FIVqM1trT77hqvmS42/PiL1TSwDuCba2mrLxCcnOtBT5lwZrYv0uBSndNUZbZP5hQydqKivNNStKhfNOw00EPDcrow8jJlYZN69WfGS0WOWTq8st1URKfaBgrbJ1FSRYhkTlw02s/eVT2r/+tbnMFsJHUaNrKD+nO57j8kfIUjZ1sdww2sy6+XnY9/59SPWep+muf3LdZpixbrYuL1AXtHA+Q8mlzVXNXGUcjIvOlX/qlr6Nd85SQ1IkuhK81kY644jE7YaNeUgIyu2DbreO739FET5OXXKILppEOHUTrdyjzZ3GWCEz8t8mlPRZ0aS+QZmEPLZrDHoHoJXdQzi558G/Dvs1ru2jRYjn3vFWu5jQLhxZLHtDFSXueEPtJTLVJpuRk0pa0ckyLJhKkuX4wucThaDDIps2nQShfkLJ2mwVl0tE2oq2pqZErr7xSPti6Ve75yU/kvffeSyeQDmum4IDd0XJSjm9/QzePJTWntXVUjzJfdFDkB3boZgrPlBumuH/9w5JXWqHh0dNXXaXM1mS9Q+4w4GolS8rWHVrocKoVkzK0qExBm30JkQGsHb8t9znVmbs6FLg0OGZgQBq2v6GbuwJQB19/XEO7yUTHubpQp8mdClUCGUrMlJWl7P/wuy8qUFfOXKz6N/dGmmk5tMdyDezt0uhBWH/jvq06c8AThAGG5FEALKybBFBo1ZMGN5KlQdwff+uiigmWK57uRMM2YdnStHeLBubgK40tD7/7sg5wKlUsOl8z8rFICdBaaVvdnzltYwec5rpteh2uAUiz7RbeJ9EAPniPiP8ZeFcYTwt7vguY7+rVq/WGJrKQvwFO469sfJ3ttTKLjm5eHYA10YacT+Y9gloox+bROzXisG2Ev4O9LPeAeTcca5Atm6ygFWQZM5DYP+c746HS1t4mG1/f4Gq4YEBrXcL9HCfXdebvMMEtg0KLPdW0Tw8PfW9jePxBQTqan/TEiRNl7dq1yqDvvvtueffdd6ODdPL8pJPkfjcwoMy09eg+zSEB0MFELcCAEcOorW2p8IOGBeItUffG0+orTZ4KAj+mLL3Myh+dm2vJHSJWfo7BHVj6+9h+ivzL1m7egDfgR0Y4828AHNCGicLukSoA7s5TJ6Tl4E6ZeNYFCpywU3I/z7jwukE/aivbnHqRIJV0tlm7u3R1ysENT+heiOR5JoqRQWbSkkt09xT2Jmw9tFuyCwo14X/r0QMqszAY5eYXa7g6yfjxr0YKYjBg04AZF16jIe3IHUgutFPrqz7fVjfXzQHqd2kSJTRsA8DYBtfFqlnnqEcKmw1UzjxbauYv1QVJEzpvf08IMUeewf6EziM3ndz1ntQsWCmzLr1RozvPpKOkpHRo0Y/cH95pQr28INxgaIT7RNzMGYsu7R/cbe20eXYMDC4g6i+f4Bur5JFykGb6k3gXvFjGseB9i2k8gRokQCLQAsBkP0LLEyNf8tmHsPO0uoq1Nx5RkMDjg70FLaDboiybHcLRagEjvBrY8xDNVD0fOjtI9U+AuFYQ+QONFSZNJCBBHQA0sgUuatZGtWTOs8J6WQBsPrBNZRVAGgDEZxv3ON3TUCMa8fwgGx3+2NY92hvqZNvjd+uCHhIKi5ClE6bJrMsHQ4/X/UaDUwBjcnfgpofGTI5n5JHTJ+qlpHamzLnsZvUBhwHzPbMLohBzi4o0PakuYubkW/sp6gJmli5yUhZXPnugCky77s1ntG6ALDo5gTYAbenkWXpvzaBXUq4DJDvVtB7Za+UKqZ4iJbUMJvul5eAOZeBVs8620sSeAQeMeNLkyRqtiC8zB77Rw3mp3YiNF0wmF6jDPp5QQK0bUYxk5LQ2CLKEBeuUg3TiFw7DmiZcFwAkWTQ7vu0t9RRQdzI8JPD17WjX56ybxbbjpWG5y2nu5ROHZf8rD6lkgJcEEYSzLrlBNVItA3DCw/v6Bpl5rwKwleg/e1CHzlL2aU9fqr7Cg3mo1eeDVKZEIQ70y8mdb2uCI8CMRbu6N5+SSWdfbO3mAkiiEePm19tr3QMG3nRMTh3Zo77QaNCAe8X0eVI9d4XKKEfefUkXB5F5kGg6mhsU0IkkBIiRFVj8RN4oqpmqkhDASRa7ipmLZcKilVJQTLpSrYC2lfbjNcIejCzokdjfmkEMvjT9/ToT2bvu15rbg53VmT1wTZ3BiEhuMWlOK1V+IXKRuuKyx6CI2+PB1x7ThdiF1/5/UlxluaCdCYczQ95o32i39RyXlJ6B4Cq8Zf0DrPc9ol8j8mCj5wcIaPHLuL1qnAiQvuqqq2Tr1q3y47vvlneiyR2Jz4KXJIlj0MKwOiLy0IEBAI1Y0o1ire2uzEauutPJoA8zTPl041ENt2ZHFsDi4GtPyIRF58q0VVdKTl6RTtlhtkTx4RWC5wbMFskDJgxL1UAX0pOCb7kF6t/M4qLuJq4sm3wblrYNI2VHclgvATPU7eS+LZobJL+4UqUKjbxT9k1yJutvDUNvP6VyB8DO592nLbZMqlCYNdIJ22ehVZt9GbknYevUC88TFuYmLlqlv/F5pv64HaJxz76UbbuKLHfDYuSdPl2EBPArpi2UoqqJo/ozEgmh49ybgYO6sKEtm+QiabQ11FlpXvE3zy9SfZwFWSv/yCFpPbxXJRRmEkWVo68fHlbS+0x0bYJZWPzbvn277Ni2Tf8efTjfIxftNklNjUXuGMRXW03tJC6KPDMsSwcG6ViAOhEgHUiTTg5IJ69D4aJGPompK64Y2qdPt8Dq7rC8EAqLrGg+gkbYhxCf5PxC6Wo6LoffX6d67JTla+TI+y9L+/HDMnv1LRo910+5olJNV5pfWq7gbLFJq+eoPKE7r3SrJs3OKZTDH1rLEuzSayWDh7mrx0Zvl+Z3ZodwFv5g4XhdIBUgraCHI7ugYzPo0A58kRv3bFK3NwYH9HSAm7/xqoCBE2ZdUEwejIkWIx6MjqQscgs2YrZAAMyU5av1msc/2KAsG4a7YO3va85p2DtSEG1qOrDNymcydd6QDOPEBM0bcuKIugfiXYI7Iswa10fkDDLlMRDQJiSl3o5W1czJJFh79oW6qwuzCJOnJEmYM8ZuE2SCn5imRWfCke8b2Q3PwHiEdtr2AghijbB0MVEgvXVw4dAXk06sJh3EjLF3qqObX1UQrJm/QkEY1mti/4mm498wQzRp8leoy1lWtubeOLn3fTn8zou6CFdQVi1ci+n6jAuuVd9fFtNYjMTPGZDlXFg37BkAhaWTlY6FOVz1snLYwDZfujvI8wyzRrJAW8tSnVr6euXIlldl6sorh9gjXg/oyEbO6Os+rfclgo+BhXM6Wk7oriykLAXsAE+kA92dnJX8vVt0MPp/7L0JdBzneSX6Nbob+w6CWLivICVxF7VQ1mJRux3biS05tsfJJHEmmfdO5nnsOU5izzsn52lyTpLJzOS9yeSMI8txosiJJTmWFFuLRVkiZUkkJVISF3HfAHABiB1obN1Av3PvX9WoLlSjq7qru6uBLh+ZJFDLX39V3frqfve7X8WipTEahgaPRX5yyShkQXQL7hfVlDCSAh+P6BvcMdQhy3Y+IOWNy9hsAP4dMFlCcwK06pprwfhBN6GBAb5oQBs1rt9Gtzz4oVw/fUiCpZX0AmEj36IiqVy0lDpunGNhMc6AEVaMsaA54sxMgjDRtXAfpM2UjjGos1Z76HUuqaCL022cgnQyCR7UHTrdYUvdkdlI2ul0pPeIQlZ36d2f0kgI0bFqZTWtudWBpkBPP6Xdxbr4nC+pqaeHBoAc0eXZ1/+ZRv9Lt++WomBAOt/fQ4AFd9x0w620LoViAdElcxmRcIyKoHscDImKAoitWb2HT3r8jInHSJjjYsk4Uo6BYrnwy+eZPKxdtj7u5EGPgIJgEq6/m6oR7AfHZ29CRNCTY9J79ghd/CBZq2xcQoUGQJXueb4iGeu7yt/hZYOvAKg8dKvVhjUw8h/hsRE5X3r7RaloWi6Tg30SHh+Wtod/m2Ma6rpEPxLIBSnFS7Locw5A7j39AakSHBd+2VCfIGpG4Q+8PpZs382XC6Jp+oYUlgQzYKYF0vmAT2+S3Qdp/VxM4Kz3OjQG1wYJHr9KHZ6KbUQyvDecgrQdCd6CBWlUFnadOCgrbv806QeoPCBjA68KPhaaXyQNaVqERKAeaWtWiABFKCy6T+wnLQDwBO8MQyNwqiUVdVK1ZDWjZ1h1ovQZCzw74K0BmR2i87GBXtXXEFRHeJIeGeg4Dt0xjsFilyI/pW/o5g0eGMUfVguLaFAWHh4nlQAdMl4uiM5BpYwP9zFpB1c+uPkhyofdJ14sUGYgYgb4gX8HFzw+0E0w95dWMmLH/vCzNbu/xJcAGgIgokVfxKU7H5SqpuUydPUCI24kI2PdMmw8HNClU/lx4BWZmpqSJVvvloGOM7Jo/VaZDkdIFUFTnU8e0jZO26VVrKR22U3CZyeSTpQk1I9ulTjVhB4ourI527bB2bw/n8iRI0fkz/7iz2YdCVWDGzduFNiUGq1KXY2kM2v6bz25Nuc0pdUuH/6FMpxfu0V5ObPLdplSXMDBTvejQPRLeZryRwb9ATBhZ+5wWK4cfkNGejslECwlrwo/5onBPulr/5iSaGh6AfaI/nA8VaUH7hn+HKozOKLpqMZB+0vKlY+FD+20qlUPRfDXE2NUe6DCEWXhcy+okoxSHYH9T01FZLyviy8VJD2h2EBCEFE2eOCymkZqsVF+jvGhshIviLE+FO6EZDI0IOHxMU0DPsCvCZR2ozM4CmoA4NBxN23exSpINJZlt/IUFnqYTEVo9aqMo1AYo3ll55HJfwqn7sImVsBsRW9kh/JIN4rWJ8R6P0YoneN8HJaGp/zNoU2900jaDkjff999cuz4cXvFLJnVSaf8/nJ8c6PIo+PAS2w9BU4UnVK40G1zWiUJWaQBb4pJVvGBUkAUB74WyT1EvKp11iDN/wc7TjHhBboAUXKwFJ/kpTGFBQCT4hHYiKL6ECCvJQmxPjsuMHEI+kF9s9HLQ+tOTqMmOuaNshksFB2QDII3Bq3A46LMHMoOvRAHnO9gDxUZkONB8YGKRTQOAJiCM4a2G4m7wStnKTWsX3Wj9Jw7ItHwpHSffI+/R4k5gBOJQzQLaN//MoEZLbMwDtAToe5OKmTW3vfled/52/ENl/ENzM9Obnhoq6Omc+pzg7P5t7O/JtA2I7Y4kOElDRmtPly0Ax05dkT+7M9zFEnDuyMznPRThiLQ7AA1Ci0g/4JZEMAGn/bTU7DZLKXnBj7lGUmDDYb1p08pM+DtAS00FgAt5GMAMIDf5BC6m3SS6sD+waMCvJSvdDHVF+BX0eQVgIoCFfQEBDWhvR3UewJtsKB5punTABu6gk9Gcc3Y4HUaMoECgXUpneY0i1Ka7k+OC3oIqggdOm1QNlWMliENBKBCxQGOHDQHNMzTkNNdvUgOGKoMaJtV+68J6Tr2Ds+jfu0WVcJdWSOVLauk/Z2fMhGJ9l14EeFLo6p1LSNweJ8guVigJeLhacnSpTEfaJjmK3e6mUU1dVXWpFjQBsv+YieCzp5qSoUY6S9pKzv0cWg7wizZQZiUGH09ks4lSIPuGBwczED7LB2k7Uxf+hcee+h47+dUSNSv2aKq5MD7InnGTttRBX560gvURCRCdzvolKGZVib7MyAOaoHFJH7lGY0EGzw9UJINIAZXjGpGlI/juJCvKQc7pRQBYOIFUFxVw+INRMKlKOMOlhAYwaZBDQKqBZF/58Gfk1oByCpjJeUHAnDFOhg7xqM8PMYkWFHD6kcUpIB/x+/QWQVJQyhPVGJxUibHhpicQ3UjVCg9Zz+gBK9xwy2kPeDr0bL1Lrn+8UE64uHYrdt3c9zNN+xi6fho/zVp3XKPLRN/d65mfuxlLlc7nIHZ6Oifnn46hRMzKjxs0gEpHMXuJukCdXKaI/lIYvtwEEmb9xqbVShUk5xUJugOR4nDzPQ4BEhnc4nKuTefozkPdL3geaFBRjIvKlMSjUwp6R08O1BYgi4q4XGletDLnskjYztNrUESRHl89F08QSN6JMDQHgugD9+MJTffr9QXvVepjdZtSfEzlELDMc7nR9FMr3rf+3zksNmstrudPQhZDTk9TYUIOGMkECsWtcj48KBMh1UZOwAaahBE0RwVjPW1lwBld1HVRQZUDqJvbINxIyJGc132EITkraiIYA1KBUlGnGv/hY8ZcePvSCDCShWRetNNd0hN61oJFJewk3pV84qCRM50S88F0lZdUqxB2gjC+gHMUbROOmSHd7Z6co1HTgeo7YO01RHVXGnMoXqkNKC2izZxMztXbtaww5zSHZlLHGY3kkZ0efWjt6Rx/Q4JVlQShFGVR400vDTw+R6AZwYarKI11JhyrCN/gGScpnNGuTbd64pjgIiEn+oZ2C6XD/2CBReIRKF8gMoCfC7AHeoJLDrY4nh0shNhYhANZwGm0EQ3b9olPac/kMHO0yxaQaVe3cqNLOxAxWPz5k/IYOdZTY1SxUgZHDsiXVAqiNQb1m5m0Qo9nssq2TpLNZGNUpkCygYJS/pQg+opKWMXFnxZ1CxZw68HlI+PD/TSMQ/abpwLxgoqqKJ5BfXLmNPeC0cI4nAFxPmB9uDc2vrQtPv45N96c4E0ehvqvQL1M7MC6SBos+KgTE6G6fs8s6T2Faofc3JyMkHlYvw8G/sZJrsC6YCzvu/Z+7D6Upj7ZZQOSGMcc86smbyOimQikrZdcaiD9De+8Q1aIML28PHHHxd0sy0rK5Pq6mrZtm2bwP8ULcshM6mvr5cDBw7IE088Ie3t7ZbX9YdPZTeSBhhClQA5F5Jo6m2rDPORmNMLVhDJklNGJD0VZlEF1uTP6GKnfD2UMmSKiT9I9xDpnnjxu+SB1eKj2gEFGwBe8NgAQxgTocwaRSEohgG4AhwB8nSyGx1iIk75gyi/ZyT4oDLBiwPHAYAjCgd1wiSmZpCElwUsSkGr4HyhxMCXAcYMsyL4agCs4Y+htNnKGEm3S4VkD57a2De01vDVJnfPZgU95OXBu2MbeJrg6wAOeEgkokAHLzOMG/MzPTXNLwvV/suuCCoZBOTf7xOBtNmPwwqk4R8Ng378qS9onbX/nXdornTrbbfL6jWr55wUo1E/jokmALpJEzYETw7Tf6tuLOjHiDZd+vH1BgHYBovRbxr7gLUqlrq6WkGjXCwY757X9nBdfL5jMa6LF8BnP/dZ/hz7f/75F0znk8IXg67s0J9Eh5G0DtKxlwWicQUYBsf9eCQnSDtIHNrRSdtWd2SWk87eQwdAY2EKQBRRHmkLGCChFDvMyQdggxqYGh8jMGF9qBwUoisKAaAMugCl0SxSgQIkOk3Z2pnXnmbRByJcUBK4pqAKYM0JPw4AJCV/5ZUsCWczgOJSiUyE6PqmN7EFuNWu2CCjPVdYjg0aAn4avWc/IFAC/JXHCKJ61TYL/hawKgWgI/pFIhGWpvARwRjBlWN7+EeDH0cEzUrIiTGCPfYBuoIFPkV+VRofUUoUHANcPI7RdfxdRuAAcaVC8SkHPpBGkbAsWreNLx/4g2A/FQ2tLH5ZqAlFK5AGMO2+/35G0cbO27jN9Ei6rq5eHnrkYcsHRG97hX3bBWljNxbzTjGG11/bw7FYtcwyr6+b/5tBGqCOex5gjN/ZAWnjujpIW4sozJTP3F8RtiNpi4PFfmTFRSeg/52CtC0JnhM/6cypO7IJ0sNMtKHzCMBMmeSPU+HB0nBUAmoATP+MSERFm/CFDgRVRxVEukguamXiylApyEo7tIsCgKGYAyXXq+/9dek5c0jGeq6x1yAAju2yIpOMlmEUJPDeQKstaLTZ73CUVAoAGNQGkoVQeqCsG3RM6PplAiuAkHQL/gf9Nopf/H7KAseHe2W0+7KM9nexp6HyBonST5oeGBXV5Mbx8gHvPNR5lvssgYa6drGERwdlKqyaEeDrgQ1zx0KU6KHXITy44ciH7ZFURPSOyJtFMaFBadlyJ6Nn7AMKkaErp2lNWlqtveyyd8k9cSSrTivGZKGx87cRpI1UyL69+2Sgv49fsroS5NTJU3Lh3DkJlqjqTkTHaK+FxdhcgM1uJ8NxzWfRZAA/R7NavY0WIl4AtRF4AZp219WjY4xR7ySeDKTN6yaOpPVLaZ9vN1ImCTnpOSR1/JUGyLH+tkahjCmqzgQnbZvuyKwEL3vPEdQMkL1B7UDDfS3JRge6gF/ZbcLHOKRc48RfpDWgDTGKBQjpFAEibP0THpEnALjz0B5W9aGar//8UTZg7f54v3LFi4QJwmUNzfxkQmEJ/C+grgiWwwcDwB/U3OB6WRKO9lV4eYBjhnIkEplghF/e0ETJXNPG2xj9qkShUM2B0nBQL/C9BrhXNi2j9A8AjnVBsdCbAxF0eELG+q/zxVHZvJLOemwoC601O52Dq1f+1Iz2x0fZKKC4epGU1zdJsBTOdGgzr7qRw0dkcqhXWrbezX/rhlJoOgvKqH71TXHWpdm78rk9khmku7uuCQBYB1NI7r70la/EBolIGr0GH/qUogvMtqToiFJRWUlZLPoVap95ca21AJiIavVFUSu38Z96I1n9d6rXoop6f/zsc1JbVxvruqKOPdN15TOf+2yMQzevqx/TuE4ykAbNYeTkAdIvPP+ChYzPWRTNNJIh0LYE6WQArU1QwnjdxMI4jaTt0B221R3zh5MOKQtSeEf7/ZTV6dWFNPHx+RiJsuqtqo5/gi+GGoKVb3TDQ7m2j8UjWNjCKjwhxaWVcvGXL8po72WCLyoxT0ImAAAgAElEQVQPl+x8QK68v0eCldXkouH1UeTz0S0PUTf6DgLsoKpAxIxjoPBEabXLWECCFwO267/0MSPmkspqtrVCZA3/Dao0UOGn8c7oBYhofwQyuelpqV22jt2+IfMDNUFeHUnE4nIqW9BBpbJ1Nbul0CI0iuYBI8riMQDVC5QmNXyJ4AWErwS8VGCidOWjfZQCglqpXbZBJkf6WF6+aP0OdnShJ/b0FH/fd+4jPnhwHeQLcAEtZrpj0+bNMZrj9ddeI8VgBmndmhTTpMDviGnGZn9zW1EP+ka33nZbjBYx9inE77fv2B5rVIvO4UhQ6q2xzCBt3M+Lz78gFZUVsXV1Xhsvg4H+AYL9XCCN88a6RrpnNkhbZOhiM5GIq9ZeW6ZIN2lWxAzaht3HIulE920KiUM7IJ00kn7u2WdlfVubZFbdkb2nFZ/muG4AWyWrg9ez3hCWJYcqyUaE0i4pzfr9TPopC09NtaCZ2bMnIRJ//oCc/cWPWH1HpUh5laz8xGel48DLlNMBdJEAjE6rRCTka6ATek6+L8HKWvLHsBCl1A6a6NAAi0NAbwDIocpQvhollMvRjhSJyECAGmhQKPAGgdYa+4Cz3Uj3JdIg4IdRiILzA+VBI6fJcTrWYR6QRKxYvJRcNuYDyUJ0Q6cXyDiMltDaa0J1n6HXdFDGerukuLo25o0NH4/p6Qj9nhtWb2JXFyRj8QIZG+xm2Tm64ODfcLtbSIsRpEEpIBGHxdh8Nh6kf8g+haBEFEgfiYuKE+kO7II0wHWmo4uw28umzZt4LAA4llRBGvw4ImOA/cMan54ocaivu2fPnlhC0ZruwIiMgGzkHBLfSUadNNayBOlE0bQpCsf2uqNeItmHJyJp961Ks63uUCANgEJ0yG4mNOeHzKxPzT1sQoHR/gCBFMAIrTOSZ7qNqH5b6JQHO2ZPReTc6/9MK9DrZz9gN5a2h/6tdL7/mjKwDxarVloAffYjBOVSqZJ26EvIMnQFnuByMbbWLXdRqQFPEXhosHBlcpyyvovvvCj+ooD0t58kjYDIVSk6xujPoRrgTkoRqAqWtsNtD51b1AsHrngwdyLwFgX45QA/Z6o8/H4CNfh6UCT4D18UKEvHC2d6ckwmQ8OyYtenWCYOqgRUC7quw9N6xSc+S79nxZpMkQ+n5rv3KlthLd54K2mehbIYQVo/Z3MT2bnoDnDPxl6GFRXlBC0ln4McTyHKXCBtjJbf2rdPOjvQXFgtaCawdNlS/j1ZJG2kRsyRtB4RI/oGpfLlr3yZ+7QC6UTrzh1J6yM2EhCJOeo4GZ8dkyWrSFp/PWg7i6M+TDyIU5B2JXH4ox/9iO5N84aTRqQ5Nqzkd5pdKLjhykUtMo2IeHxMASiKQrSIGWAEJQboEIApEm2gJnxSJCXV6DXnY9IQ0fT5vf+iIk0AYf912fiZ35XOQ68TaBet26o6gcP0n2ZJV5n4A7hRGdLbxcQdeHHQMbAOBWhCyQGjJoL8xJjUrryRETFKteG9zK7dkQlSKHUrb1I6b3g7a85+jPLxM63rTDg0IINXz6ukYXG5jHRdJJfM+83no6eH/nWhuplP0uypvAE/L2EjAZg+ofkuOpfXrrxBtRW7fllCXZfYpQY+21SFQPmCIhskV31+tr9CtF7e0EyqZqEsViCNZCE4ZX0xgzQ6iX/ms5+VYjTsZULvNd5r6HUIznfm5yryTQbSRgCHfA4gikWpTO6L0S8AXuO6nZ2dMd5bFd7MSOXM6+rjwM9HQqE5QVpfF/wzgFkH9NmRtJnSsH/XOAJpM/Ecl3XUqg219omJOGqnIG2H7kjKSf/N3/yN7Ny5U5566imWhed1JO0D1xoiUKDjBxNi4HIx4zA40igOmt7jwwhNZdmNpUxJ8yIRlj1X0L9DXSZqpvGnFpGf+fnTlKABhHrPHJbNj35DBi6foa4YyTmA3UhXp6CTMc2btIQiXhpsfQUP6ZFBSvsQBS9at4XFJIis8QJBJxYAOIAWNEUQXwNRn/Se+UB5eixqVUZQ06pbC7tva7ruKGz5okItNkAfvtAoD0fEi/NBtSP8R3BO+BqgRJHdWkC/qAYCMjUl1cvWSd3yjXL29X/iNoiakZAdud6hdNnbd/Nlo+R2uKuntRfgKF80iPzhOAgHvYWymEF6dn9CmcVJY+6M0S8qfvv6+qjg0DXOUF1cOH8hJt6dK5LGXEPOp28L4B8ZGZFly5YR+LFA43zsyNFZEjx93aampliS79SpU3L4/UOz1tWjaOxvrkgav7daNzFIJ4qi+QRa3kpmkNbuyNnrzkV5aIE6vq5jSo8EN25OQPq3fuu3BF6ob7zxhvj9fkExy5o1a/K2mAWRMKJR0AEoDCEvTY8LlIargg5YcRaVlJDyAM2gc9eIoLHotAE7i4+PalWKxdxf17F3mSTD/ntOH2Y5OPhkVAri54ikwf/iOLrdKYALybXR3i7VSRy9EMsrVWNbmCVBElhcSrkeFCTwhYasjc1lh3sZsYNqga4ax4MHNOiLRMvw1YvSdfxtxW+XVYpvGvAdlbLaRRpgK6qHPRFDQ3iDUWIXLK/hmIevnOOLC4lM8OhIOCKRCJ138023M0lJVQdfQkrCx3OMwphqUgbaTxK40TcRUfZCWIwgrfTIKlloXMyRNH6HaBr0grHwRN/GGA3rP0sG0sao2TzvOuji58b9oI+iDuL6NvgCgFQPvzNrqvXI2A5IW607twTPvvyOz6rxJJPRHbPzsJa3puXrQBtWTkBaN6ru6uqSzZs3yx/+4R/mZ8WhNrOgJcCr4lOffsVsCAuKQ3lIq8q8KCNucqnw0CiHuVJIAqWlBHPaloK6hkKELa6UyRGAFG2guo/vl8Ubd9IUHy52q+/5Aos6oC9WbnY99EvGTsAf46WByBtKE0S24HSxX7TAYsOBSJjmSeHJcalfsVGOPvv/sqFs5eIVrEpE4Q300ODHV9z2CJUfiRacH6L6rmO/JB1SUlmvKh17rrCPIF4e+DfAGZpoSPjYENfn4xcIPEagEmGisXEptd6I8kH7LLvlQalqWROzVyWtU+RXlZhRZUKFFxt4c1AmGCeKYaCKwdfCfC50QbWeShb6pL+/Ty53zvDB+rW6adOMC55ScsyEd5DP1dbVkeIAD43tu7u6Z11mgDDWxdLd3WW5Dn6HpKReQWi1PyPwItqFa5++/kB/v5w/dz5WSm48JgAW6+sLimew6D/HutBFG39mXndSa7Q7c3Kp0R2zysrnMlkyU9w4eAJOw5y+NK7mFKRd4aTLy8tZ3j06OiqQgnz729/OT5DWJp3gGwkzYQfgo8kSO3TD7U652zHiY0dvVSjCBBqKWOAPPTnBi4eINqYCwbao+gtPsioQibTmLXdKODRCu09wtKw8nIqwCISdu5HIi0Ri4FRe36wa3oYnqY9GhA7vDSgxwOECIBHJozv3xy9+l2CKhgD1q0GHBGTgwseMZBvbdlKlAXAET03Pan+A3VhwLjivvrNHZPDKGdWJpqySLwVI7hAd42UBjr7v3FEmVicGelgpiI7dOG+MCRWQ/CKAux4qEEsrpG7VjUqLrTWzxXFp+6oVAalCIXh4qKpNlJljLrA+EpFQfoAisdNyK+EbKG9+kUjnpSODiQyNnZezKDKd6TCDtFEnbd6vuUo6nePORL+JoNDZHNimO+YAZXXPxoN2otdGTkDaOOGPPfYYQTov6Q49kmankSEVrULqRotSPwETII0CF3brZsZc9f4DiMOECWXQqus3knLw2gBoj1GTDNBlq6rQoJx6+QeyaP12VhgOXjotw10X2fcQkSmibdAZ2K/ij0X6L54gyLPp61Af98OxlFYSBJHYwzih/gDYX/lwr3bscSmva+Kx9cRi/erNVKIgYmWjAUj5hvopwZscged1hzrX6LQUIRGKrwh+PKiXlOK5q2Ws5yrHA64cNAsAGy8hvCwQISsOXxgJwza1se1mJjk5Z5gjUEdFqvO6aryr3Pu4LaLqAOihAV4LvDRRpQj/j5qla1UOoLAYZsDmd7iLc+YEpPXDzopcUxiP2sdcBLH9ndqOpM3Ta/M9YBVoOwVpO4nDpDrpeQHShtlEJA0ABiBEQFEEg4oXVe1QYl1NkCQEsOiud2idBRmZAm2YL42TZiDvStc8BXQoOgEXjWpAuMJBFw1pH+47ONKBYkEEC2nfuvu+TGvPzoMvs2Qa/C0q/dgHEe50oB3GRljcUlxVK6GuDlm04WbVZXzREjYuaNy4k1wxQbq4mNGsHwUoWi9GJCDPvPoPpHfKFy3hy4ke1VHICctkdKCbLwW8hFAEAzoGLnqU/U2MSu2yNka64MfhgIfycbyYYH8K+gbAi3NZfvunSH/AwwMvPUTSpHPGQhIoQ8l9VPmhoNSeMnSAvE9RTXDZozdJB+ezYfXmBdLPMBE6GGPTRDoCm0hiH9Pi1nQK0m4AtDXYJzv/uefBcSRt3l0SObZ5dHZAGgZ0zc3NPF1bdEey9lnpgDSSHQcPHsydC57FNwmLWeBgV1ZBugP8K4CXTnCM+OiJR96ZLbIAzCKqlFzzX7a67+kDUhSgsgP7urD3XxQ1gjLwukZ+9vdfOMYSbAAlaAUAGwpdUOCx4o7PEPgArkNXzhIsQbGAK4bSAq59/ReOyuIbd5H+gEqksmWlNG28ldRIf8cpGibVrdigSQJDLCVHL0e43iGZt+quXyPYqiSeuhvZETw8Qe4c53zply+wCAeJSUTLVa1rqMFGhIvUNiLxa0feIv2B6kNGxhKVtQ98NdZqSy+1p5PgWEhx0pA1an7ZLOLxB5UiRptX5AkiY6MyNtAloZ6rUrt0HTu8zP/FGDVmP2JONL9GnnlgoD9OU23cxkzMuAHW8dG0+SG2/3KyHUkbg/dE74Q5bsR0OGk7kXRSCV46IO0Zq1JjJD2milkA0ijsUPI0yOFQPIIEl2oOizJvGB/BBQ7JRYAY6A1EikgCgnqgb4dWSo7Im6222LR2kMAJD2gUjOBlAJUI+GBE8eCSQW+goOPSO/9Kr4sSRrqtPCYiUVAW+OzHtjg2fDb620/IonXb6Q2NRN2qO3+NUTGaxA5dPkvgB5UBGR0At+/8URlAGfey9Sx13/Dpr5G+gO6ZnWjYcLdMFc9MjtFj+syepzl+cO44P6hUWrffq+xUOUciHftfoUQQwIqIGMnPtk/9tpRVL2LFIdz0WJVZFGDzXljDXj/5PnXUkBGiZL6qdZU0rN0qpVV1fGFgPsibR6Nsw6X8RQJsOTa/eGpzhsoKFewDkVdeYu7w0qqH6GwfUON8WIW61sjqCKTNQJ0ggrbKJhivgZ1I2mm38PlPd5iuHyLp8eF+CaBTdm0jk3mkK9jBGxakEdXrUFNwEITJXavPcxr/45OdDWUV1QEABFgCzEGDAKzVp/yEFAX8MoGWWNFpaorRFBa8NKgP9BxElAt1ROOGHTTxB3VRjMKZIoCcolUuv/8aE3YAP/g8D10+x4gYTV8BajDfRzNc2JCW1TXzd0jIXf3gDUrsVt75OTn54neltK6JTnc0UIqEGcmDO6fZP/y0fUXSfeKAXP1wL7n5IiheSkpl5Z2/xq4rrKqMhLlO14kDLG3H3OCFtOHTv6vRRcIEJ+YFNMrlQ3uk7+xHEiirkorGVn4BQLY3cq2dunEoX+BDTbqIumz1tOCFhqQrdOkrdv0Kvz7mx5IiAerxk3cjgramO1IPc63GNMtkaS6phs05z3Qk7Rikv/Od7+SHuiPBZwvkbohEK5uXU0amotQKRoZQHxCc/AFKy8g5T0/TEY+UBZ3yVLSHd76u0QGVwaga646NiB/ueqA9kJxD0hHeGRU1bCTbfeJ9AjbM90urG2X46jlqjDf8yu9qlYiqQwyiaRr6o6NLfxebv0K6Bn+M6yffk7rVm6Ttwa+Sux5sPyUX3/oJO34ryZtWcTgxJqvu/rxUL2uTI//0F0wiEgWjUalsXiFrd39JyhuXsBpxcli9aIauXpCO/T8lYCPhiGrCNfc+pjw/+rrowz1y7ZKc+Ne/JVUETfZoX5dsevT/4njRIAERMcAc3PzFt59Xsj5+FQzyhYAEI15Q4L0BvstvfZi8tuo1OU2JIoAbQN196n0Z670qy257hNdrfi0pfFt7aALcAmarOHlm36nPkS2Q1ufT6gPH5gdNxkE6k5x0zuiOOa4rIsZL7/xMlu68j0oGfmqjDRY4Up+PBScAX1TrIZIFACNiBt0A0EKRCf5EJR8q9RBxq+YB/pjOF5/qoB6MKgXojRFBgsdFMhF+zWX1zWzq2rrtk9K86Q4pRldv+ENDzgeQBwVAH42AnH3thwTh6ubVcvWjvdKy+U5l5g/r0qmIXNj3L9QeI0FYv+om6pnhz7Huwd+kJ0fv2Q+5H6gzBi+dZBS9+IZbYi8pentEp2kOdWbPDzUlR7csu+UhWbL9XtXzUUtIgkYB1w1ApYKl46xs/MzvS1XT8th84Nhn9/yQChFl/Tpk8CwpZpl9eX0rv1yW7XxQqpeuZeMFZQOL5gKllAKW1Sxi5A7ZH7q7A8zzZ7H6OLZKCibJTqnvjMTC3RxOiDtAPRPOKrrDjJxz0R3WJ59oXEn7HDp8J6SSOHRMd8w7kLYxyRfefoFlzdAmA3wRoRZX1asIFmCrtXlC5Mfy6spa9RmOBCN6HAbhtzHBSA+/gM80dMYwDCoqRqdupa6gcgFRpfYnIvSu4/tlYqRPomHl/3zto32y9oGvkGuGPhpUgaJWlAJC7xrT/t7P5fL7r5MWgU81Eo3gayOTEzI53MfGt1BboCFt3apNtDhFBSIAHNEqXk79l47LuT0/oqRw6Y57GZUDFGHej84v6Ijevv8lRsysZhzokRWf+Iy0bLmb4EtzJimib8npV/6eShb0T8SLB9QL9seP0yK/XP94v3Qe/oWsvOMzlPAB2AG6YyiaCY9L7YobpOvo2+T2V931OWnceCu5cQA1PVOg80bjAxRC9F6Tka5LfLmhmUBJlTKPyr/FnCS04l+tzmo+A/TM+aqzVN+o8YvVi23uq28bpG3ghd37DLtyyknbSRzOP7rDxqSDFwY/3HTjLjIWiF6ZPINOuFi1iwIogY8FXQGgA41RUl4tE6ND5FV1nbTyycAtoW4L+oKA64ZvM8yYkKCcwt9HVaR6vZPSOWq1K2ul+/g7suqex6Rh7Ral18a+EJ1TZ6wsS8FPd338Lh32wDePD/XI8l2fkbrlG2IdXFBAA68QnAcSc2vv/ZI0rNtK5Qo5dYnyC+D6iYP0ziB/XbNIWrbeI01IzrHkfZoe1RfefE6kCE0KJmTpLQ9Iy6Y7NS9tRPjK2/rcmz8iYEOB0XvuQ2nefBeVJqq57qic3/tjjqV5y13SfewduX7mMOcSxTNQcUCxAn03IurlqJJctCTW+QZJ1iAa5cJ3BL0bR1UicqD9BF8m9Stv4AsWYJ4/y1xctDdBeK65dSdROPsISktlXNKbGzNYW3LS7h1Ojmaix2Gy9lnG8aOYxfOctA2QRuHElcNvyrJbHmBJNvhifHazBBsdwiegU4YpPsqhQWMAN1GAouxFAeLYjsb1seNpSUVosNGgNjyh6BRUI06FlXeTzyfD3R1y/dT7jMIBUFc/fEvW3v8laVi7jaCmVBUq6aj6LQKk/bT3PP3y31PrHOq9LCt2fZrRN8B8enJCOg6+SroDx4XyA8C3aM0W8WMM0HyLqvKDwX/3x+/K2GAfzfvR+QU8M0vfx0P01bjw1k+kpKJOIhMjKrnYtlNVYDJ5CE1zr1zY9zzldfC17r90jNQNaAs4DILzv3bkl2yAC3oCyUMkO/ny075WkDREWfiitVtZCEPnQHx1oMMM7FrRRKGqToH0yCC/UqC4Af8O3XnDms1MhHq/lNxHbwvdF9rOS0W1yZpxx7OzTbbXcYfmMI7aqOxw52wsx2jXvyPFIeQcpL/4xS96uyzcmKlNMsnQJ9eu2MjOKIhYEf0RFYv8LHQBUKKnn94wFruDmT66Y4M6YJ9DSNB8Psr5kODjuqUVLHZBBKyqCyMyERqKycgQUUOOBpkcgBH9EFfd/QVpXLdNKS+m8ZIYV94dsCwNBklpQGN98mdPsqtJz5nDbEK7aO02ekVjGew4JQPtp+j/AemfojuWkc6Apnmg4xSjd0j1QB2grReqIKEFn0ZhSwA2qONy7cheufTOS0wowgFw+a5PS8Oqm3huKukonKtzb/yIlA5eBDCPQnIT84nO5ki6ApzRPgua58FLJ1Q3GHyVaF3R61feSGkfImIoVtgEmA15lfQPLwB/qao8xN+pZcfLzufjOSCihjIFfLvuRJjic+XyZrPlAnaauhoHYe6a4vIAXdmdl0F6zrFZgbSNwM7upGUCpJPqpAEW/KSPRuXRRx/1XiSdooQGJkPQ7YLjRdIM4Kgkc0HV/ZrFFwFGl9T8aq5wLABBRaBPOeYp72ZVFMIyaEScmpk/FSIw9Yfm2od2W0qid+3oL0l5IDnZc+YjWXrzfdK06RMs+uB8gxcn9aHGgboTANPxn/wvWXrLg+Ry4R2N4hQk6KCGGOuD8dFV8utoNFu1eBl/jn1u+NTvsLgGUj3w6QDaVfd8gQlGUgaU3/kIlCisOfeLH7GzSngixKRh7fKNSksOCihYwkj6+PN/Q0qiZetd0nvuI/LFSFrS68RfzKIXFMTgHGpXbqRTX6j3Cl9WlY3LKAusYScXVSLPcaBcPIgELvhmcPpK4ogvG36V0A9E6djBgyOixjzo3uB2H6TsraduzoqKypjpkX5svQsKGsGePHkqbkhwtzM75GVvzPaP5CZQx+/LQbQ1x3AdRdLuHNIx3WGn4lAH6Se/9z05/MEHsTOOZTjKysqktraWN83DDz/szUg6hTchwLTz4KvSdNPtlMBRUaGbAWnAgSSe3imb1p/RKfo9gxZRP4cHRUADknHlUYFkFwyNAGbD/aqLCaJEdmYp4af7tWNvkxMGyPVdPC6tW+6W1m33cPIZfWvpE7wYFVArD+ijz/1/XA92qCh8QRfwqfAYuWHQAcPXLsrlD95Qbb5Kyrh/yP6W7nyAzXBRkIIFVqdLtn2Syg2CJDuUo7FBDV8gVw6/ITXL1lJ6uPTWB6WqaaXq8jI1Ra00KiJRao4vjbZHfkt1Pod6IxKhdepQ5zkmCTFHcOkDII/1XpMLv3yejQIw9kVtO2Kl4foLj1HzhJpH6MsxV6h+xFcK1Taadze714Qn+HJAYhWeKHhB5H4x8s7m0cRrvHRbUtWd5QXLoSMCB8BjCYVGZjnawT60rh5e4GpBT0E42hkXVA6iB6G+mJ3zsI+m5iYJBovZ4aW/rz/uBWE8RmgkFPud/nOdMe43HBu/g0c1Fjja9ff1zfHS0cWsuq7DJbQ025TqE2COpFPAjrnuM6eRtBOQ/t73vicfWIH0jTfeSC9bWJXefPPNtCr1pMFSCpONtlbsfIJOJJC+IZJDd2ztywE0CDuTTEdIC8BHg9VvBE9ElYryQOQLqkIZMynVBxQVjM4BOoGA4lrhCx0slmtH3yHlgITY4GVQE3fL8lsfYiTOkj5y0RF6haA6EC8IAO+RH/03qhtghwqABNXQ0LaDJdQ4PmiHjv0vcx91KzeSOri478fquCVlsmb3r/NP9CCEphkSPEwb+XV0oinyy7k9P5S+88epI8e5r939mFauDiYI4BlgFHvujWf48qlqWRmrRkQDXkTylY3LqehAZxkkJuH/Ab4dumiWemu0CW52VYo/xUdKFctMal8p8LIekeLyCkb4NGjCl4vfr7y/QX9MR0jxsOvN2i1s4eWNxaziMCCElsT4ktZWygqkAax33n3XLA9p5UO9JwZ4xu7fOMLhQ4fl1MmTcVNgbHWFX/zT0z+M/R7b77h5xyyvaN34Hysm6jBu7AZuNO6HNemGjRtm7RNe1YfeP5Tw8qiEYXpJQvPObUXSiS5VCjdSKuoOOyCdVN3xO7/zO7Jr1y55/fXXJRAIyDe/+U1vFbOkAM6xyKP9tIxcu8AEF1tpaRKzWFStUQOQnsWkcbAxnRyjWgOAp4AjoApdmEhEd2xI1RCdQt1RqcAW/4OhU6CYPDSAElwzuGIcH91MoK5Q7bQmYr7WukUqosmP/vkvWdAB1znw2exqPq0kdkj+QR4I4GzefKeU1i3mfjr2/4xJPDTEbd60i8U50Qi+CEoYbbMAR7MpxZfC6Vf+gR7Suk3r2vu+Qqc71Um9iHQEKggh1aPvBxruFiuevqKhVWpWbpC6FTdoPt2oviyKSQAxX5wbn1Z+jy8GjWbRQVpp1ftUw19WXWI+IUVUihtdgYNxkP6YjpD37jr+jjSs207lhzcWqxtzBoQSgbTZlB/ADA9p3XQf/37lpZcZMZtBWrXYmmmlZWx1pc+JDtJ1dbXy0COPxKbK2K0bPzx06JCcPnlqFkgDkOEHjQ7fWLDdHu3FYfw5mgF0dHSIsZML9olejfGLnjDUf5rGA23YcUIqxmORtB0JXlJO+oknnpAtW7awfdbQ0JD32melcU0BBpcPv0FOGAuiXigYqNNFRC0+8suQriERpprXghpRJv9YuL6viEk5ABt7+vFPRNEhAhRAD6ACKgNROLTSSLSh1Hvg0gkWaWAMuuOe3tWEqlG2zppgiTSkbGUNLUxsQqFCP2p/EVURWAdJQ4BYdctKCVbUUrUCMMYLAQUz8Aeha5+mRWbpO84Vqj/+PShnXvkB14GxE15A6x74KqsD0WcZFMTU+Lhc/ehN6Xjv54z2UdBTs7xNKhe1sh0W6B1djsjoPIp+kUFGwygtVwlIxTnr9IWuC9cbLgB8sS1eckjEIonL3+EFo3mO8KUKzTpealB9dJ6R4WsX2F1dWaZmczGHY8mLUxKBtLFdljGi3b5jh7RtUO3G9J+bQRq/QxNZXRnS1tYm22/eETcROkgbI2yAPjqtANTRXgsvBT3CN0fSnR0d8vCnHom10EKfRN3k/6677uxfznwAACAASURBVIrRLzpwY5+f1XoiolcilCszkig1T4n10eldQ9uRdHqHidvaKd1hB6STRtLPPPOMbNiwIdaI1kmPw4y64KUBzvqsIhK8+tE+Rn4EItAYWtk0QIB+yuykjUSe0uzqftKsVKTtpvpM15fw2BBpBh04AczkuhE9yrRMDPbK1SNvKd00TJAuHKfKonXrXaQgmDzkf2hfFeR6oDHwEkAjW1IsoyPkfAHwiKYpjeMx/TJw8bhEJic1AylVDQkFBEAP4M5u5/4go+Py2sVShga84UnVXHe4XzoOvsJIF62xJoZRrLKVSpGKRUu1Zrx+UjX4fXl9i1Q1r1DtxVAOjsgckYqWfIWUDhQRTJTwUkF7Lvwe5w2b2AD8uCfG+ZhCp80XHxUepYywWQlKCgggraJpRTXhiwMFQ4qCoaXKFCLqKzLQfprSyswviT7P7X2yJwLphx95RGrrVPn7j599LsYxB4uDsaa06HX48s9emhVJGwEcfzdSEvp86CCtH98cfRs7tsDo3wjSeDkUB4PStgFOiyJzURgAZ33RQVrvGG6+NjNg6sJDnYiL1g9qjKSNKQR3Du04cegKSD/37LOyvq1NnnzySTai/frXv+4dTjrNiUXSCREYKuhQvYfkF8AQIANZHQAFAMRmrrj4UxGCI6JFUB5IOGJhV+6Ioh1m1g2zUg5AhpZdRSWl1F0DbLpPvi8X9/0Lq+2gXYbmd/U9j8Y58gHAMJbuk++RM27dejfBdtYNPhWJKTpQZNJ/8Ti1zkgkouIQ3DAi9gii7PCkkrrhS2ByjMlCRL/rH/wqi2TgU43yc5Rgo/0XknZQwCDJiZfF4o23SPOmO/lCw8sCUTsUHNBIk8rBz0C5hMNaRxvw3KqhL75IUKRC9z0/ouRhVRQUQRMAzLPWisx4gjSzUklCRNRTdO9TlZiKHy/mFwCLfqan6SECo6lVd34u8xhteQT7T30ikP78o1+Ii2SNh9FB1yrKRUIQiUaoRZ579rlY30H8G1279R6JAGkjDaIa4qqu4VaLVbSO9UC3oD8haA3jkoiTxjpWIK0AOr0XXmLQtzgjYwutNPHDar4yEUknpTueffZZwWfT97//fcEbfD6BNAADER78kVF9CJ5X8crq8x8RH7qXjPV1qy4q+OzWknnUTKPdFTumIGpQvQ6V9an+JytYCO4o8igqUh7KAx0n2f8Q3tKISmGHuu7+f8PjI5qOTI7KyLUOqhdQNYjEG46VbAGYwcEOihFE7KGeTjr6rbnvK0ysITKFYgNjQLINkTJeGHgprX/wNynRAyeNQpPKpmWKVyb4ogPNKLXdeCFVLFrGJrJomcVuLnqDXi3xysIUeGuTp4cqRClUlNvgTKSpd8bBedF3OhBQ7ctQdYkm5XDDw4tlckyjUVTrLb4YtQQj6ROJSnhiVKbGRxlJL9lxb7Kpcun35qfcXhSNg6cD0joQx0W5R46SDgFVAZ01+GH8HiBcWVFJ0MbiFkhjX3v27IlTnICqwVc3Abmrm2IDLLrcMBFI4zpjSVwO7uxy2dZJF0C6lb0RDxw4kBnTf5cmGJpn0A8orihvXBqzLEWrKTi6lVbUERAQuQFMUYGoLwAsndcF1QDFBbxA2LS2rEJVEJaiK4nS90KlAR4VHhvXTx0i5zo51E87zrZHfpvFJ1j32rF3CMqLN+yUsvomR3do75kP2bIK5wW+ne21AopjX3zD7WwygA4qPWc+lLplbTRIgjwPMr3S6kVy8pW/I8VRXFbFMaPFFbhjqFj8fIGhyGeEhT11q2+Upg23sHkuSrxV13ONN2ZhENQxqr3YFIp7NGUM1C/QPpfUoBlCWKsahD5cJScRtbOYp6SULz/FY6uISyVlkeSd0VeDTsLLgvMWLKZaJrOLcw7aPJ5kdAeA+MUXXoyjO77w6KPcjRXdcfTIUU7RTZs3kZNG01os4Kh37NgRB9KgTsz70seHZrkVlUr2B7228UUAwEcErQMxInrsX5f9fdmgWEGUrS/6z61B2qUH2TDBjkDa/nvV1i2ViUg6KSdtjqTBSeMtjczt448/Lnv37hVoqaurq2Xbtm3S0NAgaA8Dp6d8AGnQFPCEgFUpmriqZFQw1qOPRR4TYwQQcMEADkR7+KQnBwtPDPhTl5RrSUQfVRtMIqKkG0AH4yRQHVpfwOFr7bQWBQi23HSHXD36loz2XGWLLPhB1y7fQHkc6ROH/hSIvpGoRIUi/gNQsvoxWMwCFnaMQRdvyAUnx0h3oOimonGZrLrrVykLpC0pClGiUxIGVTIxQSUH1kencETFiPihwcafiParGpcpm9dgsXLuK1IvNeieUTVJHpmR+bhqgKtJFmkRKz6+LGYSiUgq4n2pvkj4MqSKBF3MB7ke/En4gqQUb0omh/ul+8R+ad36ySw45aWv20oE0qALALRYwPke1mRrcT8/eUoOHzoUzxcfOSqXOzrkoU/FKzagwTYmCZMlDnfffx/pkESJQwA1Pr/1yFyX3wH4Ueymv0Re+tlL/DtolocfeVhF193dVILoi6oHwBOUPNFqCyGT8dFauI5jxr0aXHxP5BykkQF2kjh0HaRdnEzjRYfrG5JztSva6AinqgpHVUJMa85K2gIJr/GQstOE4b8WWap9qSgPAA59L5QMABhGl1MRdi+J4hMe9MlAt5x59Sk6zUEqFywtk/DYKCv5aORUs0iqm1dK7bL1Utmyit7KiNA1R/w571dw2CgLh1Nekb9YqlpWcbNrx98lpdNz6jCjY7yIGtZvIy2CDucrP/F5WXrzvap4xq+6y+AlQWc6TeHSdWK/dB/bL0iOgk+vX7uF1X4ocy+prImVjkMOWNm0XGpXbGASMBAs5YsA0kEAKikL7TiQBPLFqMkX1UsJXWPQ0kw1ZIDBFfy5SaNoVq56dahyy5ukdWpVy2qaTmV2MfOnqYViiUAaYIfkoZ540zlfowRP10qb6Y5jR4/GATKUF4iGrUDaXKpulvpZKUh0JQe2BVDry759+9heywje2B8ibJ0Lx7r42QvPvxgHpbMNldK/eskiaYJ0hrDEKUi7opM2RtIA6W984xu5i6QT5RfSvK6I5vD5D8kaTIcEFYOIBvGZr7XKohwMXsYAGE15gGQck1dRFdEhYkVlHMvEx0McFdUYYyo6ZTXh9DSTbed+8QwTXXgJwGgJCblIeExC3ZfZPgqghqVyMcBuI8EWLxAkDynlS7CARoG3B3TVME+CBwfaV5144X9LRdNKGeu9ovyxyypo+g+dNnw/bvzVP6D6gl8B8PGgvSpAMciWXgOdp6n8gJwPL5/y+iZqmVEgA1N+RNhIOEIDDoBFUnXZrQ9K0w2o6KxUChJQQCzuCbIRgt4Wi+oXgC0BXPHO8EjRX36qRHycx8UXCftI6l88Wuf2jvdekeW3PsKEaeYW927AZMUsekRrPBfwvPvffdeymAV0B0DaKLtDFA1gtAJp7HfJ0qUsZjEqMfDzuYpZdLkddNL4osYCMAbtgeU+LRLXx40xQ60CrhzrKQoHyUbEz+7Np368pKXqeuLQ/UNzCAWQztDbT6c8AIyL1t9MFQL4V+UjATmc6lKCziUsNNEiPQAurU0RKU+MqkQbqg0raxgFRqcR/QXp/wF1AoBKV1jARxoSP3gwA9ipw0Yn8ckJem6M93VRSYJmsgAtcNNQigAcIdmDcgP7ZhGIX/MQEaG5PygGAC4iV2x75YM32SEFdqBoYzU+0E1zIrwYUASCopbW7Z+k7hpqEL4gyA2HOC6cH1Qe6MjCXo1QhoyOUPVRt+oGaVi9RTrf+zm7vXQde5vHx4JkJQyaUOSC8yYvrxf7sP+hanAwUxYeJRVCTbVmNgXw1r1jVEIWBTDKS5qNEabCLGZBG7LVd38+JpHMLlA7j6Z1ugDcM0qqrRZjWfhAf9+s9Ywl33rJNiJxRK/G/dbV1kqwRMlEzWXh+JnxONBBGxUbxmOgZBxl3lhwnPq6uhhRYSwZx/6QrBzRStlhK1FcoozAsA+Un/PLM+6knc9homucLJKe5UTuIq5kAqQdqztyxkm7OJFWFxca277zR6S6dQ3BTAcGgABoD1AE8L5AJIgqO9IPulLBJ5S4+QA6GsAoakRFo9T8gpPVvD0mx0JsEFvRtEyqmlcpFYPmZ00gj0xStoeCF9iPDl45zwgcMjmqJqB2YKPaEolGolLe2CzNN95BIIfuGtE5InB2N/cH5PiL/1smBnooMwR1ohzkthHQwKejirG4qkajILTWYfAzQWGORunQtwMFPlHhSweRLDyu+y8cZ9IRNqp1azYxgg+TN/bzZYXuMTVL18QqKFVPyAHOKbvBaOoMzo9mLBWLiqLTWssvFOzg2DPKDsr6SI34BOX9OC+ck7uLkXvGnjN8E7o7+LT3ZoTNpBFqCkebkd+lsHGCTZKO02MSPDt0hyOQzindkeHnA5EwuFUAY/XSdQQZKg+KilQpdlW9iirZhFZ5asDWlJ/xpeUEWbjPgarAz/BAowCkYnGramwbRZWiUjKAe0ZiDpyt6ttnOjm29AKPHSKgQveMSBUR9/LbPqV8oa9ekGnos5E0GxlkohE+GYjO4YhXs2wDuW6AKxz0CNiBYiXlI13RrIpF+KWAQhs0BehT58jSbVWSTf8S8MGQyeELA4U7Wi/CS+/+lOfcsGYrGwXUrdxA4Icjnq6EWXnHrzCix396d5upsVHNYhVfAfDuUL0hWaaO2UCpvda5ndI8dDU3SBCRL+AYyGsH5PrJg+IPlEjjxp3uPe2xPRm/i92L9jIw0IztMinw2TqyniJUvVdyAtAYpxGkM/DezUQknVTdoRezQCeddZDOMDAb7y3KzYb6ZGJkMNasFT8DeOPTHoBZgugV/szNqwlg4K0BtlBUoKMJEpBYD9sxMbdmq6x/6DdUQQZM/FFZF1Rl2kAsUB06MCX8dItOy+XDr8vFfc8T1NG0Fa2+Qt3tcl4zTwLogaZYedevMsKH6VA1ko6LWtlFhTpmn7AdFgpxyAUjutfd+TTfa/yMkfN0lF1RVJWf8iGh9C40QK4ZNAvm5cSL31X0h/YyQbcVvZyeFAwUJXf+KnXX7FQzMcqIFyAbLCtXJeoAfSRlWeIOIyqVkFWd2Itjry881oy62ZYM0kZw1spkKdTdwS+IzBWxGG/EAlDbwuSEK1m1x0pvj3HPcbJdeSySdqXiMB0Jnmtl4VkCa907Ql1nzVeAUTOi2hHahQLoUDiBFldIfg11nlVrT0Vk5PplRsoASkS49Ws2y5p7v6h5ISPZFSYwIbkHwIWvcrIWUHC8u/jLF9hdHBE5yrD1XoJoeItqQpZhT0XoL4194qUB5QWiZfpbQw4IkISLH3TbsLMEt6v5YTO2gdxuVPVpRISNCFYBoY8UBuiGIhhKQRKH4pzhAfnomb/kemgXhiQo1qloWsHoG/x148Zb2NkFpfXUSQfQP1JFznohCyN09IpEtAyvDy26oaJD9/WmQ6Hq+wiAx4sQkTfkf/i66L90kn0eW7a6rY/OUHYpGZB45Pep0x1mmig+ZHUnMreepKT7NiYOMzDPTiNp10HaaSSdbyA91zWjtzPtRqcYPfafPyb96DiCwo6xEYIvfJfhkww64uJbz5MjXXPvr9NjGkA0dOUCq/oQbUL1oCiAxG8ggOPpV/9eBtvPSM2KNoLWaM9lAiHsQsFRozIQ9p+X399Dj42aJetoZQoJHKRw1GdrRlDggkvRxBXWqdPqywEGTMESdEPx86sAETAUJNAz61pvaJDxBQE+HkoN0CW9545I97G3+cLAueH49Ws2SVXrajYlwLL89k9LzbJ1lOth7ugICAcTflmMU+KHBX/XC1lUGXkROWw2VxAfVSF8EYKT1sAa1EwRaaQptudqvnEXq0LdXbIUHbg7aNf2lhTwHB0p/mskXnrnzteJrfF6LJK2w0knpTvMErys6aQ9+nwAKCChA0+MriAANgAy6Azwwk033iad7++RvnNHpXb5emndsVsCwTJqkeEJDdAqb2i11fIJST04u5XXNdP97tLbL8j1U4cZPaKDSml1nSy5+QEmBGHWj0pC6KtRFo7OKij4gBICyoyyukbSB4i8EcmW1jQopQptQOFZDdmckhiqiLuC4IuIFZGyepkoyoFYiSq/qQhbbHWfeI/gDFrj8qHXqTCBNA9tt4xfCtgf1C8BTZKHqF15SasO43oXHFBCsQXjmRxjApHcf3iS48U64NqhfoFHyvoHfyPNfocFSsOMubZAzxZQ63Ory+5sbeRoJR3mk47ZY5F0foN0/BeSowuWyZUBtOB8UcKNiBmf+YggEYHCZ3mku4MmR+BjIXNbevP9WjKvSyqalktV0/KUVAIAzg9/+BeM4lE0A7BFtNz24G9SjRLqu0o5IMDs+ulD9NagxzRL2tHiC5x0r5TVL6aNKiNXrWwbFASoDiT7AJxIVlK94vdrxkwTWvUjkqmQG45zPb2VFYt2AgFy71R2oE9kRQ1/r7qd+5noi4QGWahDoAdlgmpDmnr46Vuiy+tApSBRCBpHdWOHj4pyIGQCFl8yFz8m/QQFCZrZUm6Y1uJOkUpaQ/DQxknBztFYZ5KGhrdvSs9BosPaHq85knYniI8NyyndkRGQzloxiwcjafhXQHLGggkkGkeHWBVoBAi0sDr+k7/hOivu+DR508GOk1K7/AaCqm516ugeFyGPff7NZxkBN0Hf/NFeadl+r+q0baBMRro72UZLjaue4xxDwrCiWiXitIQhvavhWscu4GUEaCbkUE2J6HpSNRAAuM80PFA6Z3TthpqCwItEKRvzIlFYorTPoIXo+6y8OKiJjWqGVX50XFEVi6Q2tCga9AptTsGfhyeVxakGvNgfm9NOjHFMoHzGh/vZiJf0S1qLkT/14E2X1rmlvrFt0Jt1CGvZou1IN8Uh2x7vQqA7sgLSHn1WBjrOMFIsb2xlwhD9+8y99RDdnX71KQIekmaIZKtb10p5Q7PBktH5ZwL4b9AfMIJCwg+tqsA/mxcoR+C/AeoBUSamEpTDaN9VGigpVzvlpYGx4eYGCANg0e4KCg12K/f7ZRqa8KmwUnRAbkhaRBX3hEMjGshqRkjg7LXKS8j+SEnA5xpRtOa/oTTjqlci9kHFh2amBMUITZVwbpTwldPKFAlYSA1B3WBOsT5eQmU1jSyecXdZ2IlC41zaBj3LC5D4xael412NojEE2+OdjyCddQmeRwEavCh8L9DTb7S3S8rrGqVisWq2qS8AQHCykOp1vrdHmm66jV1CapbqYJp5EEDxCyJXcMREaPQ3ZOOBMCNY6L0ZIcu00ntTLqhV/iHy1TxIplgxCY/sWpkOA7RhGKX5lYCTZqQMG1Y4/KlHhOqMWM9CdSFVL0hURvpI0QRKVKcVXdp3/fT7tGstrV1M5Qcd+3xFnDe8ZNhyC2Xj/iDHjSgezQ4qGlpYKp/+YoeLdvmbOP1Bu7YHqzOzDXgJR5H4IU5/34lP3da+C2XhabrgZR7DUr65wYGyz1+Rj5EquqSYqQuAB4pJoFnG3xdt2MlE3oybS2ZPEGDWdeKglNct5gsEoAaAputdkZ9qDr0gB/8meIPvhdwNKgrYrMKMH010abYPUFbSOFA9AHVQHGysi/Jg0smqOawO1nrTXWX0r6xLsbBoBRx1rLNKkJWT7e++xErP2pU3cn1UdrLCc2RAaxK8hJQGkqKgYNDoFl7YoI6QF0htsf4kT21f82srW0CX9JTnjrTcOUb8IGzvcyEkDrNCd2D+PRRRo0y76+g70rB2C5UT9StuUHyvYUESsevYu/SygKNe47odJi/ozAI0hsKqydOHpapphZRW1xNA0WxAr3jUeyKCbgCtoMqvVFRL75DxMUryQCvg35AOIlGozP8nZnyx4WvCJB4KS8Y4C+CYKY8DvYE4na2v/DE1CBKLNFASFMyojuzgs9HvcbD9FItsFAUSpZpk8PJZzXyqhpJAvBTB8wOgoThBshb9Fd1ZPHSzuXNCKe3FNtDF7d1KE21cQRWvJFsrpQGbNrI1fg+ANKycm5tBf4q4opM20x0Zk+B5+DmBhA0RMsyNQn1dsrhtR5zXIXjSnrNw0atliyeAD3S78X6ImT9BcNZ9F45Kdctqgh6iV6hB2IiALn7KgxlRMkYDxzu44VGtUa4kdzCCQscY+IDQ0xlqjkkViauuKdNKeocGB/B0Zrn7JPcHakJPBrJfIakOZdmqrF/LlMkd6AtG2RGlN794Qoa7L9HTuhoUhk9k6PI5JjuxPdQ0sEKtbMbvVAcctPJCxJ3aUoikrebNFsglnfAZud3MqtkB6qTj11bALcRRZoDFcqrucAWks6aTzjyGJb29Eq0ATTJAD/I7fGYj0tMXRJg9pw9TcwwNdO+5o5S/zayT+QhaHwuSlkgw1q+6icoI+JDAqpR9GStqxM9y7rFY41ZooRklj4eYOAQA+4uLZRyOf2WV1C1DGseIWXOxA/DrXDTAW5VwT6j1NLMkzIWuCKGfNpOKqnEvXhioJoxO4VglMnDpY4IwzKiCVdXSuHY7bUrH+6+TeoGqBc8SO6ST0y4n9bG47WaaTNlfzNchA0+o/cF4ak13I934pKFxlpOCaBqzYnvfeiPaDOFNJkH6ye99Tw5/8EFslmIznZVIOns4ltJtgPZaNa1rlJnQ2s2xCA6JOHQ/mRwdZpn3YMdp2nLWrtxoKFaxk5hKaVizNkJTXUT8aGxLNQQKR0orJNR7hSoU5cKnEn2IbGHFqheO6BV+2AZaZlIVlNIpHllVH6KsHSZRReSz9cayqIykQ2AEHWngmT2lfKi1RUn7UIgyTrkfwBoUC/Y53HWRkTQqZMLjI1K7tE3qV9/EaJ0dwK9f5tcBy8b9Qb6EoAJBCTwqLZ0vHr/ZnJ9Q2lvYBjhbR5qNfu7uf/YgHO3fA3QHulY1Nam2eMkiaXS62r17t3z88cfy/SeflA8+/HA2SGclks7QW83WPWVjpfb9L0nj+h3S3/6xNN10B/lceHh0nzqkPsMXL5OBSydpHlS3aqMyDZo1lZk/yYGO0/SKhjQQwAqHPdXyq4RVghOhASkurSS3iyiZ4g8UoIzDfwPqCtWRBV3CI2PDBFYa8iMaprOfqETk5Dgb+AKsoavGv5Eshb55xpcDHVc0X2hNuodoHV7VKLoBfw7eezI0LF3H32bSEPMGy9gVuz6tpH7krUclPDkmQ5fPxzrX9J0/Kktvvk9at9/roL1Y5uffxq3k2VUcAV3cWVhRR/FfKanv2950Odp/noF0ZWWl3HnnnXLy5El5+umn2ZBBX2Izn3GQ/sen7F2JHK7VeWgPi0a6j++XxTfeRrN7dCGpbl3HaBQRNPhqSO1YWj3rJs7O4KlAKSpidxmAaGlVPfsdqq7mMFhCt5goo2vdJxr+1OKDmb6ffQL96NXIqBmKD6GigpWAUHDQhQ6ctFaYEihWntDRac0bWrXGAievGtOWyMRIH13zcDxVBo7twywECpagPVmYjXDxb0jq+s4fl8U37KQnCCslQbVMjLGDDBKyKK+HVA/zDYc90FD2lkIEnWieHIHcrJ3E0xtWx0hv/3NfXcf7zjOQRqCyc+dOOXv2rPzkJz8hWM8J0uhSnBHTf48HOVc/eovmPfBPrqhvkpLaxVJeu5hdvpEca1i3nZ1Q4iUpyW9ee+Bify243wHYAHaQwuHv4HbRPBeWpXih6F3AEWmD48VXgbIfVf0D0bwAnDApjMoa0gzgsWmQhEQdky5FlMLpfQ3BfbNZ7bhqE4bIHFQQKBaAPdz4xBclFYRqRvhcs4/kBBriioz2d8nVj/aqjjbhMB321tz3Jb4QwIWjKw6sWUPdnbQmXbThZnqGQMONF6ORWrH+ginwz5kBaDNcZJ/qwAgcAXWegfTo6KigCfHFixfl1VdflXPnzuUApPMgkj6/9zkZvnJBs8L0USmB5Bm6qsCJTu/VN/tByO7bBwlMNB1Ax3FEmADJaDQi4wN9MtJ9iVQCgK+yaQW5aUS0SPqBHy5vaGJyER1d6EoXCLLiEOCKllvIzwPEAcB4KhCd4yUQCY+zx+EVNIJdsk78qCpkv0LdnwN9IFEkg8ayYVqlVi1eIUUlpVJWXc8oG9F158FXZGKkX4qr6piI3fCpr0kgUEKKCZRNzfI2lsSHUVIOX5CpMBOOMLmCRM967vXHN7vXwf5rNXdrOgK2OYdp/EKZ/TJ07ziJB+HoGB5LHCbz7rh+/bqsXbtWLl++TP66vb29ANJWtwJAY6SrQ0qq6xhNVjQuUdFhwiU3n9bo0ALXPETB7KYSKzKZYmKvuLyGETC0zYHSSkbCOl0BoyjQHTTeB0gHi0mP4GWEakCcc6nWBBeJUkTIATQwuHaJydPGtp1SszxxIg8aaQAsXhSQCgJkAeaYR0TyKPUeunxGNanVOrLDVhVl6rUrb1Dl5SIy3HWJLxFowbtPHORXA9udaT4g8ZG0/q9CJG2+VR0B22xYMOwueWI8tWPZe4E53bdPi6QzVYfhtroDEfSSJUukq6tLDh06JNeuXSuAtL1bI9lauQFp46gQfZL3LS3XvDdmtd+cdRKIqqEOCaNlld9PGR+KYeDsBxe+4so6gmpxpep/ONzdwW40SJw2rN2abFLifo+oGm2+Rvuva23KfNJ75kNWGsKWFUUraGQLKgk0CBKUSFTSebD3GiWOQ9cucZx1K5CsnVGTqAMVoudEF8T4feEU5OL3mTiKTm+/9m8lp8fJN5A+duyYoJFvT08P+ejBwcG5QRqm/64Xs+QB3WHvlsk9MNsbp/O1EJWP93fLYOdprXVVBYE1PDZKz+zaZW3Od6ptoduboi8iouTBSyfoJ7Jk+33Ub+P3KAtHQjaIpGZZBbu+4IsG0TO4b+jCFeVkBo0CWFtF0GY9RmoXz/wSzD7V4RSgeTd4LJJORnfs27ePlwf5QAC1sZO7pbojI4nDAkin9ozkYCvooqFqQZEJ+GnQDKgKJrDP8gAAIABJREFUdGtBdI0IeujKWXLTaOSLBdEzqJKYBwlkfCVldMlDUhPFQ5AGziyFKDpZFD33NbMD43PTHKkAqNP7yOkxsH6RckLI2OI23fH888/LyMiIRCIRmZycjJmZ6eEH58AswXPdu2NegXTGrv2C2jFomtD1K6RZisvKmcxE6y2UkatyczS1HZfukwdJgaz8xGdj/RgzUus7j2bfKbDNdt3QEW5unt/5cZxPstNjoFaApJ9eFu78kEm3cBukgb8IjvWqXeMAEuqkCyBtNU0ZfDUnvS3m5wpITEITjWQo+hkCfIvQaAA9EsMTAtMrSPOgl27efCcrGQtL8hlwCmzx3L6ZzY6/753vO/l451rDyfG4rgbS+RRJP/PMMwKa2WqZBdJPPvkkEb3ASSe6bQpAnd4jN3trFMmgihH6a/hbc6EPiLI/RVFLcWkFKyQLS/IZsAdqVsnARFFz9nlo/SztnYtpTjKskcbR3I6kHYH097//fSJ6AaQTvdOSPySFNdyegcKL0c6MJgY0u9zzXNTGzO9SAk47J5BgHSfH4ygNScNM3TmeAOkC3VGgO9J4rjK0aaYeuQwNN4u7TQ5kZqCeS6U0Nw+tMQpZObvk52X1ZaY46XlLdxQi6UIEnZWnz9FBCuCcbLqcgZkRsJ3MbVSibLymMVLJBuXC752dl1Y67kFOOpkEzxHdUeCkzRG0C3daYRdpzIATEEnjMPNk03hQS6QnNyYGnZ+4U+B0foSZLZweK0Z3ZFDZgdE5pTtcBWk9ki7QHbgUBYBI5wFLf9v5WziU/tzE78EZmFlRH+YRxVMezvbvztmlckwjJ+0lusNVkEYkjZJE113w8konbU8j6s6tWNiL9QwUXpBO7owZQLOKnvWAQwfe5Jyz1bFTAU0n52BcN5Vjxb4PPKjucBWkEUlDgvf1r39d1qxZIx0dHfL444/L3r17paysTKqrq2XbthS6hecNSBeit1QfLPe2KwC03blUcAvvQruwlt7c2j2K3fHPtV4qx1oQdEeBky7QHG48YKntIz0ASe2Y+bqVCiacA5nzr0Tnx0h/TlM5JrcxRNGZvJtyzkkvXO+OTF7W9G/c+b2Hwtw7ub5m4iIxqKU3r6mApZPzcDOSjqM7PJY4TNbjsKDusH3XFKgO21Pl+orpgYnrw8mDHSo5nJLFze5bkp4OWj/9XIB0qsec/5H0M89I24YNsnB10gWAzg0uGcE5tYRWbsad26MqIMscOOcSpDXWwtEEG4EdDniZNFfCwHJCd/zt3/4tGyH+4Ac/YOJwYUnwClGcoyfC1ZULc29vOmcAOT5yTrUwJflRU41ok+85+RpOjx1bPwsOeKmAtCt0x9e+9jW57bbb5I033mD/um9+85uyevXqBaLuKABF8sfG7TUKcz73jM6W0s3w0KrqbyZtmJmvQKdA6dYdkspxFwRIo1MtQLmzs1Pa2trkW9/61gKQ4GXm5nbrZp2/+ynMe/y1taIt9DVm4Fj9zTx3iSii9KijVIDSjfs1leMaARpjyLSXdM4i6ZqaGqmrq5NQKCS7d++WP/qjP1ogIO3GrVXYh/MZWMiRtDlKNlMWMZ2ClhBUc2UPwNIDZ+N1tHc851d+ri1SOWbcNqA7tFsrk3dYTjhp48Q99thj8p3vfGcB0B2ZvIzu3rzzZ28Ldc7nipaNUbP+9xmgVrCr/79ZfGe+M9IH6VSA0o37M9XjWkXSmSwJz1kkvXBAuvCp7cYDlfo+FipIY8aszt0IulZgbTeCTv2KGF8Ldl4l6R/Jeg+pgLQ5isb4OcvzUSdtBulvf/vb85DuWMgAkalHy+5+F+LcmyHPik+2Bub4eHqu6Dj9yDnXFIf528HuHRW3nYbWBGkP0h2uqDvmfyS9EEHC6e2e6fUXwjVIBMyJImn8PB5oZ4iN7H31WcXzmb4b0n05zIq8TcZKmbzbCpx0Ru6O7N3wGRl+Xu40k4+JlyfECqidjzeVz3/nR1FbzDeQzvSd5wmQzn+6w3iZ3P0kTPVBWJjbZfpx8cKsJmJyE6k4ks+JWd/h9llaPRHZfCmYzyeVY1tF0tmQ32HsTkE6I3RH/oP03Fyf2zd9YX+JZiA5IM3fuXP+9ZZpcE4016mApFvXLZVjWwE0xuMlkG5paZHm5mZOU85BGvrqgwcPyhNPPCHt7e2W1+6HWfWTNkY2Cxkk3HqMnO5noc25VcRsFSvam5dUQMvpFdLXz+axrMaY7vHN6g4vgXRra6s0NTUVQNr65rT3MKR6Yxe2SzYDC2H+nUfJyWYtF8CZLkjaPae51kt1DGZ9tNciaU+BdH19vRw4cMAjkXTmHh43bsj5v4+FANBGKs29fEeqYJXqPZXt47kZSZsj6Ch00VmqNsR5eIKTzs+KwwLNkeoD68528x2grXTO7pxzLgAzF8d0A6hnKVGMGmkcIMOFLAWQTgstClF0WtOX8sYLYd6zoxbKBnBm4xh2bqV0xjErktaShtkoZEkFpF1pRGucVHh35J+6w52Ixs7NVVjHagYWwvxn7mWUDmClcj9m+3iJxpjKOKyUHfgZkoZeBemMqDvyj+5YCCCRyuOY6W0WwrxnPopOBaycXtlZNIHTHbi4fjrnmwik/RrVYfjDxRHH76rASTua2oUAEo4mJEsrz+d5z1zEbL446YBVKhc628eba4ypjiVO1eETiWo/8DJIu053fPGLXyTd4f3OLPMZKFJ5BLO9zXye/+ycW6pAlcqVzuaxko0vnajeio/G1dI10oVIurpatm3bJg0NDYKKGmgBcyPBy85DlOxmW3i/z16Umbu5zbxKKB2QSnVevALS6YwjLorWJkKfSy+DtOuRtLdN/wvgnOpD6s52833+s3d+6YCVk2uZixdCsvGlcu5W2+hUh9cj6YyAtDfVHdl7gJLdZAv39/PpGmRO95zs/kgFpJLtMxP8bzrHTLRtOudujKSN+zEqO7xIdxRAOhN3UmGfphmYT+CsP8bGGDO755cOUDm5NbN1HLtjSmc85oQh/FX1n2VTfodz9YS6w3uRdHYfIrs33cJZbz7Nf/bPJVeUQzqgmKl7O9UxWSUM9TEalR1ejKQzopP2Fkhn/6HK1A2af/udL3Ovn4cOl9m/EtkE6lSBMNOzks647IJ0Nu7YvIukM29Vmo1pz/TtmY/7n6/znpvzSgegUrl7sn28ZGNMdzxmZYf+b3PSsBBJZ02Cl5sHKdmNtrB+P9+uQfbPJ11gSuV+y8Ux7YwznXGZARrHSwTS2bjKeRdJu6+TzsY027mtFvo6+X4djOPPLc2RjTspHRDM9PjSHdtcVEe2lR2eSBzmpuJwIRRJZPpRcGP/+Q7M2fjYtTfP6QKTvaPMXitXx51rvOmMada2BlUHjmkG6WzcAQswkp4PwJDqI+W17fL1WmS+StDOlTLG6+kAk51jWa2Ti2PaGWs644qjOgxeHfpxzcoOL4J0RnTS2XfBy1dwsHOLen2d+fQV4437KB1QSuVuyfbxnIwxnbGZaQ4jFz0XSGcaqJ1G0vMApL3xYDm58ebfuvl6DbwxbqO8zhjTZ+s+SQcIMz3GdMZm3lYvA9fHbKXsyDRAp8JJ5ylIz6foLdO3eab37w2gc36W3ryH0gEl53Mwo3JIZdtMb5POXFhtawnSpts3G3fFAomkszGVmb4F833/+QjO3r1v0gEkJ3eSWaeSreM6GaO+bjpjs0N1WCUNC5G0azrpfASIVG5Tr26Tj/PvTYBOB4jSvTtyeexkY093bHPJ7pLx0UY6JNk4nfxef0E6jaQzUhae+cRhPoKEk8vp5XW9CXbJZ8yb90y6YJT8vOPXyPbxnI4vI1G0haoDx7FSduiRtPmLI9XzsNou70DaXln4P5pqhNycssK+nM2AN8Fu9jl4e5y5ktsZk5TOrnt2107nZTJrW5M2Wgdio9G/8ewyeedgbMeOHpE/+/M/mzWhd9xxh2zcuJHNUPBfU1MT18lI4jBzBkuZnL7s3oT5dbR8jZ71x9Fbs51LoEwH/LI1i+mOMZmqA+eRiI82R9J2Imo76xjn7sjRI/Ln8xOkCwCdrYck/jj5NO/5NNbsKStyFbWner+6CdJmRYc+pmQgbTV28zw6uduM2zqlOzISSbvPSYPuKCy5mwEnt2MuRqmPz2lMk92xpgs+qY42V8dNZbzpjNUOzaGPKREfbTeSTqaSMX57Gr+c8HNPRNIFkE7l9vTiNl4H52wxielfm1xEs+kAXvpnnPoeUh23XZBOVMSij9juXW8nJNDHZCxSQiSdc7qjANKp36De2DJfOGi7j5M3ZjVV8Eln9Lk4ZqrjTXesjkDaxq3j5CkwHtscRRujc/y9ANKp3iGF7bQZcHJr5nrSbDxpORpiLiLnRDxqjqbA8WFdA2ltR4n2NxcfbYymzTSFVVRsJNoSfdeZAbxAdzi+NQobxM+Ad4Fv9pXKn7GmC0Cp3qW5Oq7d8br1MrM6z0RJw7n4aKtxG6kKPSrW15trfo3bGf9uR4LX0tIizc3NPExGilncl+AVEod2b/r01vMq6Jlv9/TOMhtb5wocjdFfNs7TjWO4MVdx+7DQRRvHaRekzeDsxrmmQncUQNqtmZ83+/EqUBs/RL072W4ATjpnl+vjOx27G+O1y0XrUXBRjm9xp5x0AaSd3lXzdv0c37lzzquXxzYzcDcAJ53bK9fHT3Xs6Y7bHEVjHOnw0ameh93tCiBtd6YK65lmwOtA6PXxZa84JdGta5XY8upt7iYt44TqsJM0zPScFUA60zM87/bvdfDz+vjUDZFuNJjubZXr46cyfrfGHNtPElUHxmiXj07lfOxu4wmQLuik7V6uXK2XD8Dn/TG6BTJu3gVeHJPV+bkVSTuJolnE4oHbqgDSbt7x835fHrhjE86x98ZmlIvpw/YCKHphDE4fFTfG7CRhiPHlK0gXvDuc3l3zYn3vAeDMtHp3bG4ASyZuH6+OK9m5pjtuJzQH1g3oSJ1sYBn+vdNIugDSGb4g3tu9d0FQzZV3x5cuqLh9L3htPHbPz61xO6E6vMJHYxxOQbogwbN7Z+X9et4FPy9H0W4Bitu3j1ucrtvjsrO/dOfUiubAcRPtFz9HwtDnkUegANJ27pIFuY5H7lDLuffW2IxStrke/lzdRumCXK7G7dZcOuGi9XXzGaQLdEcu79isHNtbAGh9yrkfo1Vkmqmy4HQuez5H0DpIpzuvZpojWRSN43lBeqdfd09E0gUJXjqPoVvb6o+C8U+39u3WfnIPzsYz8ToA5nMEnYsoWj8mClgS9TN06052sh9PgHTBYMnJJcvkut4CwcRnmrtxGoEv3Qgvk1dS33c+A7UbY893qgPXsQDS2XhSPH+M3IGevanJ3fj0aNmtyM7e+bqzlhsg585InO/FjbGnkjDESL0ivSvQHc7vm3m6Re4A0N6E5n58VoDh9Sja61RMsmufLkg7BWgj/+0lPtozkXSBk052y2bq9/YB8MRwsZwcCcqvtoQyNRjTfrPPjRuBzXz0dEEjS5PGw+TTWK3mxa3x200YGtfzkqoj1Ug6I+qOAiedzUdYP5Z9gMYW7w+U8L/fXzmU4cHq4zISDRk+pLZ7t8AhO6O1PkrhHNS82AVo87peozpSiaQzAtKFSDrbj7UzgM4eSGc/etZnPt8SgokiUK/TMHPd6W69YFJJFmJclN45fzQy/vA6TRwWQDrjlyTTB0jtLtzfXyrvDZTIH6wazNAAUxtXOoPJd97WfO5ugVw6c5rOtm6N3xxFz7Vf/Xf4E1SHF1zvzHOYc5D+4he/KH/8x38sa9askY6ODnn88cdl7969UlZWJtXV1bJt2zZpaGgQNFpsbW2V+vp6OXDggDzxxBPS3t5ueU/88B8LPQ4TPyzOwXBy2id/fbFGzoaC8v+09cqi4ul0nkWLbTOv0TbzzbM+iV0+o1zszi2Qy+expxpF45y9yEd7hu4ocNLZeizmBujrk34JT8evE4mK7Ostk59fL5NI1Ccbqybl11tHpMIf/zgEi6JSH5xy4XPR+UvEKqI0w77VDOczNTCfomj9Tkr3ejgBaONLGtuheMVrqg79Guc8kn7sscdkPoL0VFTk2kRAzo8GZdpGiFMVmJZ1FWHBn+4viYEvNOWT9wZK5Y2eUjk3WmxrrInGt6Q0IrfXTciu+jFpLpmyeRqpgbKZQ0a0fy4UELxobEy3NJVMyerysARZWpa/i51z9fLZuU052aU6jDSHHkV7qcrQeM2cgnTBBS/BHQ8g7g/75cJoQE6MFMvZUDEBAyBoZ8ENUu6PyuqKSdlUOSmrysOyrDwipUVuPIbxY8ALpHMsIIcGS+WdvlLpnixilOzGgr1UBqZlY+Wk3F4/LjdWTUqlKepWx3F+PONMIMK/Mh6Qs6GAnA8FOedDEZ+EbZ5HcVFU6vBirAzLhsqwrCyLSGtpxJOcpNV1cSv6dOOap7MPN+5uY1RsHEt0jp0bQRp3ohdVHalG0gWQtrgjAcR/fbFWLowGZSTik2mbQJHo5sZNAxCpDkzL51tH5K76sTSeg9mKiVe7y+VfrlXISKTIVtSZ6sEDRVFZVRaR/7h6QGqDib4QZsBaj6riHjQNzo3P24nhoPx9R5UMThW5M98+kbKiaWkonpZ/v3JIVpRFUj3lrG/nFshlfeCmA7pxHqlG0V6mOjBNTiPpgrrD4m4eCBfJH59YJIMR97+dP98yIvgvtcU6Wv3x1Qr58dXK1HbpcKtFxVPyf6/vl8ZiM/0RD876bs28pBVPua+3VL7fUTWLP3c4NMvV//O6AfLuXl/cADWvnKMb52IXoI1Rt74NomiveEdbXROnIJ2RSDrfddKZBOlbasdle82Eq8/TR0Ml8m5/qav7TLSzcv+0fKZ5VGoDAOnEUbMTbvLUSFB+2VfqGkVjHHsBpLNyW8QO4gZAz6I7onMb+hvX9zrVkUokXQDpLEfS2X1kCkfzOki7BWpeuNJunYsTVQfWNa7vVW208fp4IpLOd3VHJiNpLzxMC2kMXgZpt0DNK9fTjfOx2keihKFZ0YF58DrVkUokXeCkC5G0V57xjIzD6yCdrpY4I5OWwk7dAOhZNIf2A0vg1sYY+11UVRd6VRudTiRdAOkCSKfwSObPJl4H6fyZycQjzRVAm0GdVAd+6FwNmtXLUKA7XJjuAt3hwiR6ZBdeBWm3gC3X0+zmeZgVHZaRtYGDjtEdWhTtZW10OpF0RhKHBU46149O4fj6DHgNpN0ENS9cZbfOxypZ6ASkAz5vmilZXSNPRNIFCZ4XHp/CGDADXgPpRMCTr1crIyDtQHKHpCKLV3ze1kanE0lnhJNeCJH02oqwtJbkTyWbcxDwOLEnIuPTPvlgsHjO0nGvgLRbYOb8OmZmCzfPx67kbpaaQwNzRtF5wEXrV8ITkfRCAOnfWzEodzekU96t31V62UdmHqa59spq9+hMniX+YbEAaY9JEZA7+PaJ+jkrQwsgnbn7yg2gThegWbySR1E0rkYBpF24J+0kDt0B6dy8/gHOxFvjE6JjctzPLIBa/70HALsA0i7c7Cnswg1w1g9rThYm2rc5itbvXdAciKK9XAZunmI7IA2//ebmZm6a88RhXV2dHDx40FOm/9kB6ezTCXrkrBDaIFWaFcz75v69vr7xzxQe9nQ3yReQdhPU0p0zt7Z345zsRtE6j29Uc+jhDaPo3MQ6KU+lHZBGQ5SmpiZvgLQXO7PkLUgbwdcCSGNmfubfGcOaRHd8IlbGGFknum3deKIt9p1NkA4EAlJSUsJRhMOTMjkZtjxbv9/P9Xw+n0QiERmfcNenJWVkcGlDNy+leV9WlYWJeGj8XOei8ymK9gzdsRDUHenQHaGpItqfwqcZXtCDYb/UBKdlKIyfRWlriht2KFIksAc1d02ZmPbJ5fGANJdE6FmNZXzKJ53jAWkpjXD9kaki7htNB/B3/B74i+Ng3+NRH61TYa4fihRJOdaLqHFhKfIpa1X8rCwQjflgD4aLaKwPoyUswxG174AvquxLfSIjYXyARqUqEJWBSJEEfeoc4MeN8cBTG1vDr7tW7/6SwtNPkD5ZLxhTosUtTnr16lVy2+238TBHjxyVo0ePWR6ytbVFdt2xS4qLi6Wz87Ls3bvPJXj0xm5SuEyWA7cD0HoEHfenlizEFc/HKNoTII0eh0gcrl69Om97HGYmkp4Jcw8MlMgr3RXy9VUDcnwkKK9dL5dvrRmQPz1TJ19oCcnWmgm5Mu6XJ9qr2RHl91YMxW70sSmffPdStZwMFbMTCRrJnhgulp9cVX7SJf6o/Ke1/fKL6+XSE/bL15YPyT9frpT3B0qkwj8tv7dqWIbDPnniUrX8h9WDBOkfX6mQz7WMyovXyqVnkoW17Hv460tG5OnOCnlw8ZjcUjdBMP6vZ2tlaVlEfnPZMMtwn+qolPf6SwTYfkfdhHy+NST/fLlCpsUnv7l0WP7yXA0bBTzcNCb/55FFdAD8N0tH2L7r3b5S+ebaAfo+c7FCACuuXJsNvACYOJwLpNcPsGFBuksBpBM70Tmd23RoDm4bFQkU5R8Xrc+TU7qjIMGzuMMyB9LqYNj/Nz9eJH+wakDe6SuTxcUR+UJrSP7DsUXyG0uH5ebaCXmzt0z+sbOKd+Rf3dQT64YCQPqT0/Wysjws9zSMy03VE/I/ztXK2FSRfHnpEOVobRVheaqjSq5M+OUbawbl++1V7HryiYZx2Vk7Lu1jAfnzM3WyvjIsuxvH5Pmr5fIf1wyx1dZr18s4RgAzouX/eqZWHmoalbsaxuXoULH81fkaqQtOy79bMcTtv3uxWq5N+GnWj24wf3FDH4+Hh+n3Vw7JfzldR5AEeH/l0GLu86HFY7K3t1Smoj75kzbNm9pM0Zs5c6vrBJD+OIm6owDSTjE04fqZiqJxs1jtO47q0NahLtqXv1F0KpF0RkC6QHdY3efxKARgRSQIV+bfWTYkq8ojMZDeVD0p//18LekJUBifbRqR+xuV3A+NZV++Xi4vd5fL8rIwQf2vL9QKfKo/1xqK2Rb8fXuVXDWA9IH+UllcEmGnEjQzeOJijVQGpyQU8Qv6uXynbYBG/oiqsQBUQxGf/OnpOoL0nfXj8udna2V0qkhAtyDa/9KSEYL0+wPFfEnct3hUvrIkJH/XXkkABkjj68AI0rfUTlDbfEfDuHw4WKJAeq7+iYmi66hw/rwWSbe0tsgd84zucAucLT+W7AC0pkQiZ60BdL4pOoyI4DSSzoi6owDS+iWZ3epK/817AyXyvy7WMOr9xpoBKSmKxkC6oXhK/tv5Ogn6phmd1gen5Q/X9pN/RqSMTiy9Yb+83Vsqf7WpR57uqGSTXLTmQq/DhxaPyrOXK+NAGpE0dN2bayZJpfxDR5X8HyuH5E9O1TEy/s9JQBp9A791vF7qS6YlPOUjb/6nG/vY9qo/XMRoemNlWH53xZA8d7VCDvSVsDnAT7vK5e6Gcfl08ygj6W+tHeCLZ0NVWP772ZrkIG28u00Jz1ji0AndYU6uYv825IR26A4MD5z0fAPpRExUKiF6HOBr/0gURRvVHDrNoUfRvGzZF0ilcsqztimAtAvT6D7dMftuQkT8vfZqRqS3141z1P/zQo080DhKoAWf/GjLiCDJCIrhq8uGZWV5RMBJ/6C9Wk6MBGVz9aR8ZekwE4M/vlIpJ0eCTCb+2+XDcmSwRHrCRfJoS0he6i6XI4PFPMavtIRInYAT/vcrh+Vgfwn56i8vHWHiD62ssIDeQEXfU+2VcmvdBJOY50YD8qUlIdI1z12pkIebRkmBYFlbEZGXusrk11pCUl88LU9eUhTL+spJeaw1JHXF0/JfTtXKV5eNyIryCPfxd+1V8lvLh+fol2ghFdRBVaONUo6kE3HdCQDbDZCG4qOhoYFAXlFRznkbHR1jgrG3t5f/rqmp5jpYoA5pb++Iu6OrqqqksXERfzY+Pi6h0Kg0NNRr+xqVa9e6+HeoUXAc/In1rly5yp/r20ejUenp6ZHh4ZlWbmVlZdLSorS5/f390t8/QBqiyOeT+oZ6aWlulorKCipXJiYmOLaeHjVu81JdXS11dbUCtYtx6e3rk4GBQf7Ijk+0vg6oOIByUJPc5StA47wLIG15yzj7oXsgnTiStj0ii12k9/npwphsD97hiolkfnyiZ+u6HUXSVtrwRMOzAGojSF+/fl16rvfEtjZej8rKSlmypJXgZFZ3bNmyWW666cZZR52enpYDBw7K+fMXBJLU3bs/SXUIQPq1116Xvr6+2Da33HKzrFu3jv8+cuQoQfr222/lv43Hq6iokPvv3y34s6urW/bseZ3r4Dxuv/02mZqakoMH3+Mx9WXx4sXcRgHJUTlyRClYbtp0o2zZvNlytg4cfE/OnDkb+x1eAlu3bpYVy5dbrv/Bhx/KseMneD2T8tBGmkPz56BHB/acp1F0AaQdYkKi1dMHaRfuoAS7SA+g9TN2YXwuzXU6u3EM0mawNx5cn1gbkbTdMZtBevny5bJr120yMjIi4+MTEgj4pbZWRZuILl955RWZno7KPffczSgYy4kTJ+Xw4Q/4dwA3ABxAjuWnP32JUTRANxMg/ZEG0kuWLJG77vyEjIwMM4IOBoOMyBGlj42NyU+ef1HwooE+fNftt/ElxamORmVsfJznV1KsvrgI0sdO2AdoDahjyUIdpO1eBA+u5zSSzkjicGF7d6QJgHNsnh5AeziCTvFBsg3Serdwi2g8dmgj320xHmMkjSgUoGS1gAoAeJlBUwdZgNvQ0JCEw2EpKSmWW2+9RZYtW0bwe/PNvaQPVq5cKYiYAYaTk5Pyr//6M1IWjY2Ncu+993D/iK5ffvnVWGTsNkgfOXpUjh45RjAF+NbW1pD+wHgCgaBs2XKTbNywQb0sfvayDAwMkIa5/77dUlRUxPG+f+iw9Pb2yapVK2XzpptiIH1Ui6TN84djxe7xqFBLr9Md0OYzWYiN0nzEUrzdXNusANIuTGXKjStmAAAgAElEQVTqkXSad4/F5ukBs3Ey4ncOjm9s2idlRVFKmvJxsQ3S0EkbOWir83UQSV+8cFEuXryookXTxIFPvvHGGyzpDoBbZWU5wRbANzQ0LNXVlbJlyxZWMO7bt4/UBED47rvvkuZmVRb83nvvy+nTZ2Tr1i3cNyLUDz74kFH2ihXLmajEy2FwENH4z0mTgNv+5CfvSUh3YB+XL1+Wvr6B2BlUVVUSULGA7tAjaewbL5empsVSUlwioVBISkqL5eYdO7juG2/ulcuXr/D3AGks+Pdbv3ybY9mwoU1u3rF9BqSPnZh1u8UBtAjloDpA617R4KHz9FaNO98CSLuANlkH6YyCsx56zISRSAK+2l0up4YDsrIiIg8vHp0pKHFh/rK1C9sgrUfSRlQ1z7kZbU2JxUSJQ/NmidQdADqA1ebNm2KRNoaDiByRpxGk8fM1a1YzysZ2iK737XtL7rvvXkFCbnR0VF599TX+CWD8xCfukNJSlfDt6OgkWMMTB0lA7NuKk052jXSQxvHXr18nWzZvIt2iL/ia0JOCe/e9xePW19fJvZ+8h2NBxH3o8IfS1d0lq1etio+kTSAdp4c28NCIpMFB56OJ0lzz6xSkMyLBW3h0R4rv9wQMRDrR8+iUKvMuLkIJOFTY8WND0QmqBs+GgrH7qKV0Sv54HSr/sH7+LCmBtPn05kpWGkB99ZpVcttt8WXhVtcpEUgvXbqEES+iZCT7Tp06RQBesWIFwc0M0oi0Ab56NI2oed26tdweUTWiaywASnDSiKgTLamANOgOJA5ramrk4Yce4HHxUjiNJGE0Ss4ciUYsOkjjfNrWr5MdO7bz3KyWwx9oiUPDL41RNKJn/JtqDhFaEOhF//ms6DDORd6BdH674EE6l+wpTwJ62r2cDjDjhr4wGpSfd5fLx8PF5PKwoHz7wcZR2VozGaM0To0E5S/O1rLE27j8pzWDsq023gwI+wXoQ5/tRUokJZB2erm09RlJ6yBtUD6Yr24ikIaqA+oO0AwHDhyQ8+cVXbJhwwbZvn3rLJDG73QlBv4OzhrAjYTj/v37SSfoS3l5mWzbto2cMEAbUa4uzcO/E6k7oA65dKk9tp/Fixtl167b+W8dpP9/9t4EvI3zOhc+IACCAElwFylKlERSlETtu2Rt1mY7ju04bVK5rXt729y/e3Pbe/t0cZLmttdpk6btTZqkbRJ3T5zFadIojrN40Urt+0qJEndJ3BcQ3LH9z3uAgYbDATAABsAAnM+PHkvkN99827xz5v3OeQ/kHXYEvEdu3LxJ167d4N+DR39yz64ZII1/AMy3bN7EXwIo4N/N2dlkDVj6UpAOBdC4Fu522HfYqZkC0BhXtCCtHxzKYKgyumNEuei/2GMgAV4bZwdz6PWHeTQY0N0QDwlBMs/NG6cPLRjjH8OChr8ygmKEYiAf/VGdg/2uhQJNj9cf5NGlYQuVZnvoozUOzVEiMYG0zHrL/khykCimOwBu4QSW5IJZwCWDU0bp7e3j6202G61Zs4rgtie1pFEPtAFc4kBxCAX+zqA+AMTiAssVdAT+jxeB4AkSqwueANKLFlWxZwdK/8AAg7TVmsPUTXFR0SyQhsTm7l07+NATh4YNp8/QkkVV/IJCEYO0HEALljR46KC73RwHaZ3uSBZIhwCHeCxoNImAkS+2FLAeR6gChbo/qHVwtCGCYb7UWkDXHNnBQ6/FNhf/HpGNTWNmqsxxU9NoNn2p1c4CTCjPlY9zwIuWSlQgLfXeUMJQiQ4T47WkwR3v3r0rKHcqzGMoThq/B+CuWbOa/6AAfEFziP2SQ61HtH7SGGq5yE9aAGm8QNjf2uYPvhEK+iJQGgLdAQ+QXTt3sicIvFdOnDzFQTT1ODjc7D84FEB6Bg8tojjwc8HdLtNoDmHuorWkkwLSOLWGVQCLAJ9lOAFH5gG8ddNXT1qhJZ3gQ8E3HuXRD7pyZf1OxQ8V9ED+YKmDZUOhdHe030r3xky0yOqmvaWTZM3y0rE+KxVke+lg2QRB6+OLLfZgu0+VjdOvLBpl7RCAvhY+P6MC6XjeLj6ihVULaevWLdzK7duN1HjnzswWA6gDMEY9WLIAqDNnznI9ANrChQsZcEFPoIDjbW/vpJoav0fF2bPnqE8UJIOfgeL44Ac/wDQC/KuPHTvBB4ORCqIH9+zZxVY62oT1jVIVGAcscXiISOkOvEhQML5btxqDvPnqVfWENjHM8bExDpzBgSLK6bNnqburhzasXxf0DrndeIfu3L1LHreXli6tpQ3r/Zb0jZu36PadJv47T5lIOAn0GgDaKHG3U/I+jTQfWvq9JkH6+PHjvMBzDqQTcDAo3Wyfbiqim87Hp+6hNiPkQD9VP8ga0dLi8hIr18Fq/u3qEf7MBAD+U3s+XXFYWPf6j+uGqcbm5rBxAPW+0omU89RJA+kA1yqI/sNzgUX/ZQJfpKL/4JLFBWAL9ziApMMxwiAoeGagrpTGEIN0a2sbgz6s2EgF7eKZw//RJvyWUcTJC3A/uMgJgGlC0EmAO552TZNLlNgA40K/vR4vOUdH2SsFdA2K0G/cT3h74wXk8/oYiM1mE7vucV3MncsVfPkzvQGf6EDYt+DNIQCzFoyBSHMd7e81DdI4KV6/fn1mWNJLRujJYplEtEkAZvGmgBQo9KQjFYj9/2X94CydDDwch7tsdHY4h36reoSWWGdmQB92Qajfw8CN8i/teazlAK3pnEDCgUj3TtTvkwnSs2Axgl91vGOGxwcAFFw2Du8AtG+//Q4NDg7F27Ts9ZFhP/JtpW2EyrQSpDpkABqWdDCFQ4b4RUtnLlqQxsHh4cOHeT/gILa5uZm/sBDQ9Oqrr9Ibb7zBWityRcaOIDp06BBJVfAEuiOjQHpxCLpD8m2mxuYP93h8obWQFecilQU5bvqzFUPUNWkkS5bf8wPl7KCFvtphZzEnaEjjIQFwN4+Z6PywhdrGzUyPQHyp2uaizYXTTJHAuk51SThIi4A4uI5icBYmQOVFRqj4rl072MLGARx8naGxATpEiRUd7bqo0X25l9gs0BYF/4gt6KD8qODJgQEEnqNMozowtFhB2v/15UgcSAt0R0Zb0qIdpcbGj/ywGehofw7LjgoHfKGugSveoYVj9Fp7Po1MZ9Ef1PmzskA032jw0ceXDdM8i4eV7/7zYR6dHLSwv7V0HLDIIXl6oGySvT5SWRIO0oHBzQBo6ZeS9EBShQmB5YywcCFYBFbSyZMNMxTrVLgNN6HWPp3Rjox4kvSgEK94GAMoYooj+AhlqBWtg7RKOzcqFzxRZBq82mQ/L1ToF4T2B6aRt9DA4GhlBUgfp8z6cpudro5kk0/kVie+JYJU/jSgF900ambfZ/hOI+UWJEdxUAh5UzcAuiuXftg98yRf2n3whLuKJukji52sK52qkmiQlh2ZAMriQcsBdRwbAZ+yCH4pLS1lL4n795v5MzcRRY3Vi4rmCGhyMED7AoeEAYpjLgC0DtIq7WLwsK80lnAGk1DlN8BJl8zkpNXY8KHuh0wrR/qtHKgC/elfX+LkRJwoSAYLbeZzQ7NpjwVWN/3OEgctts20et0+oo9eL6Vxr4E+tWKIqqz+Q8Gvtj326Ag3nUiQ+2uLnJySK1UlkSCteC3hkZCVxdGAcI0LJbykxhxB8S4ry0iQSo23KB5fhBvJURpS8zyAxwzKgmgSfsaeHAHDRsxD45aZSHMIU6nTHXHtXr/5oxSk95RMJMxyFg+jZczMqatgNaMg2/bv1ozQhoLHngOwTHCAeNmRzSmu4Gq3PN9Fmwqngpm+xW2+22dlYK/LddGf1A0zzfF3LXb2j1ZaYKF/bvVA8FBR6XVq1UsESM8yiuUsZyIO5a4oL6fikhIqLSlhIaMLFy7RvXv3/LxxHJa0MD+gO4Twa9wPljVEmXDGIxbrj2U+EwHSYQ8KAxQIMtijiAGaIwpFyJzJAJ2WlrS2wsL928NPd0S2pJMF0q0BkIbFLID0b1UjYe1sK9brM5DwIJhDUBEA5M83F3BWFSFIJVS4eCQA+MzKAaqypoabTgRIC+MNBWL5eXm0bv06qiivoOxs8wyNCsh1vvfeUZqcmnysFhADGsIyr66upmXLlrLbqiB9ir6JFfAirU2o38fQJdmmlPDQQS464GbHiWSzHlvQQYDWQZp27txJ9fX1HD+CP+XlfhVEwbtDPzjk6YgepGN9UKK5DsD7WoedPTFw2LctQHfAosamB1+Nwz+I0aDAqoZ/8096bTToyqKFOW56Zt44Z/cGRYJ8hB9vLGb9jj9ZOkxrCqY5X+I/tD0OP1bav9+vddAWieaH0mvjrac2SEcCrwK7nXbv3s3+wkJhH+SpKXKOjHBwyCBcoSI1FGHg0Pmor18xQ3UO3DQkQuEr3dzcwr7JsRS1zjkj8dBBiiOgasfSo7Cg8UcUrCLmoUU4HcvQ0uYaTdAdUhU8fJ5p07tD3qk5Gks6GTsDB4LgjjsnTLzJF9ncQQrj9KAfjMstHvr/Fjs5oS245X9qtwctavTRbvZy9u519mmONkSgCkb/1fV9LKB0asBC/9BWEPVwfq/GQVuLYgOMqG8muUBtkGZLNUSnTEYTp6lCdhUUAHNnZydBW3p0dIyDRby+gFtiHCANN1WEYQuBM/CFvXOniXMgTk5OkMvljssNL46uzZiZYDshPDlkLeiAYJIgmhQEZRG/kelUB8asg3TUT/7sbcEgfaeEHGGyUOPgEHRH4ovfq+POaDZV5bhpXo5nBsf8V/cK6fpINuUavfR/VgxzROGf3Snk7OHSsso+Tb9f7WCrHAlo4fv892v9ufqax8z0F/cKaUqijhdpfJlCd0QCr7LSUk5rhXBvWLTHj5+goeHh2SKIooYMWQbCfyjSA0VEAgraF6AwBP/nzZs30fLly7g+fKMvXbpEbndkOgkUSbgSvL/BwMFIbOmK7itcK+6X3CEofm8GzQNzwUDkcXs4glAobKkHxoa/z7CgRYEqPF6Buw98w8InXHA7xJjd7sftCu0L45T2Xdxv6XzjGrQtiE95PG5Fcxpp78f6e02AtFwwi/Ys6dDv7GF3gJMOA9K/LuPdEeuiyV8308oHbfHD7lwams6ifWUTtCp/mg/s3um10ve7bbTY6qH/WeugljETfa65kN3spKXI7GU1O/hVt42baGmui/58hT9SCe3+XUsB3RPpTEcaT6YcHEYCaMwDVN82bfSLBF24eImt6Mr58/kLEXn+ent7/Yd5IpdMaFYImb0vX746g6JAHkDoaAA4urq6qa2tndv+8Id/lq1ohIzjRQDFOSF7OAIZcB8paAPYEJkoZCCXWzfcH9Z/ri2XVq2uZzCEpgfc+4SCzDFr1qwMhqlL+4wXVN3SpaxxjazhKDjI7Oh8wBogAGuMBzKl8wIZzQV6ZQb3HLju1q3bPF/oCxLXQnEPVJI/y8wItbS0sEaI+GUhJN1F2DmuF+YCmih5wT6NsO4ISmlpCacjw8ErwtjxJQK/c+h5Q6UvFUUHacWzLgExESYG6Y6Ug/TswQCE/7nDTnCh+28LnbQi388zCwV+0H/bXBD0BBG3UJbtZSW7/+jMpSGXkamPP6p7nD7pxICVvtqWr4hShQveryx00r4yfOYT9UwZ2Ye73OIOcuOKlyLGimrRHUpAetfOHSzQjwKFuNWrVrHrnbhA4e1eU1MQOLY/sY1qa/y6yt///g/YAkeBJ8izzz4TpDQAGBcvXmaAev7557hOd3c3+0hDt1lcAF6nT5+ZkUEcoI6sLYhUDFVw/9GxMc7Y8tTB/fxF0NzSQmfOnONLMBbw4BBJEgoSzHKfDURFhUW0d++eWWp4Ql30690jx2h8cpKe2LqZlgb0pEP1BxrX77z7Hh+K7tu7J3hIJq0Pbxkk4hXA+OWXf4GrIN/iu+++y6CLQ1YBvPGihL4J3BTR9oc+9DMzDl6F9icmJtlLBllvkl10kFY04+GZr9Rb0jP7B7oD4dx4WubnuDmABOmv4Dddn+ei5yvGWHMDQSY4RPzMvUICWEvLvpIJ2lI8xZ4dOIDcXTLJPLVQIJz03a5cejNCMAsOKXcUTdGvLnayqx+U+BD5CLBele8iUEHWJOh6qAHSSgAaq3HgwP4gkIjlRZHxWwBr/ByHh3fu3OUplQPpnBwLS5YKWU1QTwBpnOYDbFHQlkCHTE1Nc9Ja4d8AxCNHjrKKngD6uA6Kd7gOAlAoAGKhb5FAGtbvxg3rZ0ipCiANmVJQPUVF/pcAEgr0Dw7y+QjGgb6hdD58RA2nz9HaNSupJvBCw/yAakCB9gRAFaV/oJ8aGk7T+nVr+eWA0tXVxckM2LJevIgVMjGea9eus/IgihSkUQcZbPCiwrjPn79AHR2dQfpo06YNZLcXUF9fL2EeMcdCFhvQSYJKoSLYUKmSDtJhJzIEOAd+LDyw/oc/PCedOLpjZh/BHQM4B6ezGIQRbbi/ZJJ2l04yr/xmj42mPX5VugNlE5Rn8tHlYQt962EePZo0BvPG4LARh3w4fPxcs/+AcE/JJAOquMA971sP8ujicDZb29JiNSIsfJJ+pnKM8ow+ejhppP97tyhouduMXg60SYbHR7wgrdTTgQX09+9j0EDBIeHNmzfZCsu2WDiH35IlfisbdMSpU2cYQLdv3xbMUAKQBC2yevVKWr169QzXPQGk0QYSBqCAc0VygNu3b/P94CMNSgOf7PAogfh+Y6MfuPCZf/DgQaY7+vv76fx5f2ot5FNE5CKKALhyljS8VgB0AggLay5cA4pj2za/TOuI00nnzl2gnt4+DqypqCijnTueIEt2NoNww5kL1N3bRzmWbPaFXrRwAa1ft4avRbBPU9N9tsxR1+v10PuffR8DLKgX0DvwWsHLCC8cfG0A4GEVHz9+kn8nBmnUh8YJ5kZwTbx7t2kGPQI6yv9y8PPbaO/FF1/ge2Ku3n33PfJ4kqtDowmQ1q53hwxIi2iO1IL07L7ddprpb+4XsnUsLvkmL31kkZO9KpBp5Wud+dQxkUUr8twc3g1Pj55JI90fN1HPlIkW5bip3j5NuUYfvdtrpX/tzJcFaSGvHLZs87iZbo5k0/URMw1Nm6jQ7KHleS6CLjWAHiHkz5aPs4X/6XuFhOS2/BBk+ejXF4/QjuLEe3xEC9LC+kYbZwKhIyRYBcChIAt2R8fjtFPIpH3wwP4ggMJXGsAiBWlEDCI9FSxFgDjahaUrgLQ4XRZA69ix40GrGPcVUnDh79CqPnr0GPcHNAc8QvAyEVuHyH2INlFCWdIXLlymPXt20vyKCgY6WKOCdCqD9PgYg3D1Er/m9ekz5+h+c0twO2JOAcLrAokJbty6QxcuXWE3O8xzXU017djhzw2JjDbImyjw9rBod+/ayb/DfA0Pz9TJBmePvkBHGyANP3QBpJ1OJ78k8WIDqMN6PnXq9KwDWswN5gBz7/X6WEUQCXrxQhIoE5adTWJRAtLQ26+oqOBeJcRPWnsgHQKcQ7hcpc6SftxPaDzDTa5h0C8QLy1IdQWNZxT091/b8+miw0JlFg+Ha8OTQ65891Eufa/Lf+izo3iSfqfab0kDkE8O5rCg/8sLRslmkicCEPQCUEa9P1rqoKV5Ls4MA6seBYeRf1g3zFZ2oku0II3+xNIrgCpAGBYbyvcPP+aX8W9wn9u3bQ1y1rDOwLmKQRpW39q1axkcAISITtyyZRMDqwDSCxYsYN4XRe5THJb8008fZJAX5y1EbkLQMQB8HKZdvXqNx7lDBNKhLOnhIQdt2LCOr21uaSWb1coghoJrJiYnae+eXRxcgfL2O+9Rd08v/13wha5evJj27HqCwfJ+cyudPHOWqRDs5qVSkL5xM7gtAJ7oY6Ti96Y5yQd+AkjjhQIqRPAGOXLkGNMl4oJDW8EjR+4eWgbpORTMIuMHLYPX0gc3+SA9u1Njbn+aK7jXyRXQHn+3ZoABGpGIcKf7UoudEwCAcni5apRpCRS08eMeG/1c5RidHsyhn/T6gb8+b5o+sXyY+qez6C+aiqh3yk9vbA8Ey8DnWlqGXFn0lYC+x+9UO8hu8rFV3Thq4nB0vBySAdDoV7QgHQtAC+NHWiiBy2w4dZra2/3eGEAqcLIAA4A4gOPd945QX2/fDE4aAkmIHsSnNxTtQFns2bN7Bkjj9y+84D84hH80LHKBX8bPAOJPPrmbwVBsSYM+WRegFM6dOx/02BBb0nIgDctV8KaAh8mZs+do+7YtQUD2W9LjhEPTJYFs5A2nzlBLa1sQoOEavmb1Stq80X/gePvOXbpw8XLQySUcSC9ZvJjpChQArODhIt1zmAP0D3MmgDSsavxM4LPxZfLee0fY20Qo4P7hMYLrwGn39PQwzYFs5qCN5jRIa8OSlvHeEK1+uAc2OSAt8wIR9Q+W9N+3FtCFYXmtaGRJebV+kD7RWEQPJk30u9UjtL5giv76XiHdhv6Gz0fPlk/Qh+aPMT/9dp+VfrlqlFrHTXRyIIfvVJ3rYnGl9nETIXmA4LZXYfHQ/1kxNCuLC+gQ6Jo4Je59RSYvB8skuygBaUiwrsyfjsmCFo8HHgSC1cfh30eOMldsRAh3TTVt27qVq+N3sPrwiS4+OMTvAOBNTffo0qXLhDRbUpBGneeffz8hoAWWIvjoq1evc7twxUN9gX9FIlv8AdWCNFmCZ8ePfvQTtjiVWNLC+NDXEycb2O0NGcAFqxkgDY8QpMnatmVz4OUxRCdOnaZhxwgfFMO6f/6ZA/w1gRfQ6bPng2CLHV4bxpK25+fTc889y9Yw5u3o0ePBw1DczGjMouxsC3P5QhFz0keOHKFNmzYFzwO6u3uooeFU0NURLzy8+HD922+/y2uCLwZw3ZgvHaRra9mXFJkDUhNxKA/SSqyp5IF0eFhrGMihr7Tlk1eiCYaR/eJCJ72/fIK+0FLA7m/gqGtzXeQMWOC3Ahb4hyrHWKkO3h44zEOaLAGkoQ39D2v7adRtoM/eK2QemoGifJwOLRhlP+xRj4F9qvGyuOmwEA4OYcVX57qp1ubmv5dZvByWnuyiBKQ/sWyYVuRPx613hAMoUB5C5m5worDkkHQVQCXoa1y+coW9O5A6Skx3YG7g8wtLF+AeCqThZYGAFrQHoIbFDJABBQHXPRRYi/DuAEDjHsiZCOsatMDhw2+SN6B0BEsaIIkiZ0nj57gHvgzA6QLApCDtHBuj/Nw8OnhgL98P9ZEC6+HDLuYzFi6o5ENDlIePuuhkw2m2/oWnLxRI4/cYI6xa+JOjXbwkmpvv08jIKOXn5zGXjJ/BY0NI8yX17sC64NAToIs24Ft96dIVPig8ePAAz7Mw9zgohHcH/LwxX3MapFMbzCIC54CxGkJmOSSmJB6kw1vRQQvHbeCQb1jB4wEBfuh1IIPKB+aPceQhANblMzDdIYwcgkxfbstnCxuRiM9XjNMHKvzuWtCeFkAa//7qun7KNXn5ABB8s9lAtKloirOKQ8+jYTCHDwVX5E3T7uJJqrJ5qMDk5QNClL7pLHowYaLibA9V5XiSmvdQCUirZUljbkvLymjL5s2zvCAEKxmeBXAX83g9TIOIQRpWHKw8IYAiFEgDuDZsWM8AJRZWEvYELM6LFy8xJw36Y+fOJ9hjAZ/08CqBYSS8LpWA9N2mJubH/ZarcQZIfw+W9OgYA1pZWRlTIQX2/BmeKQz0Ab9l0CXC+IIgXfv4C4QPDgOctPB7fCGAlsCLTuCXxQ8mQBpGnkBjyPlJ41pw+ThkxDzAg+Tq1atMT23btnVWu3iJ4CxAB+mamhRY0jOtZxbhR/RpCM+7UCidHJBWZneCRIBVDGsWGh6LbS5ame8KgqS4FXx+esjAvstXHdkcQQh/6GyDjyCEtK5gehZI/98VQ2yBCwW+0peGs+mtXhv1TJpoed40va98nOrzXY9zzwUq435/fqeIWibM7P3xJ0sdBP3qZBWlIF2fL3+IGm0/sY0Ki4pYOxoypQBHUBgAYETd3b93PwjQaHv1mlXsNYECAO/sfBD034WnCHhktIGfC77VqAtwhmcDKBZwxrBwYRnCJQ/iSoKeNKgPZHBBoAd+3traSh7vY9qpfsVyznKOAo+UyYlJsuXm0pbNOLA0My1w9uz5IO+N+yCYpbjE72p4ssHvSigcEMKSXrliOVWUl/kTyxoMrCfy4MEjam1rY6sXRXjc4DKKlxFcAVFamls5gEZcB3+HNYwvCGRTF6ImYTnDewMRkRivEHUILxYUfDXg5SK41lVXL+E28EKBPzRAGoEtoGoA1uCg8UWCLxPUQb+kbUS7H2Ktr8S7I0MPDmfTG7F+gCcWpKN8YyjcCeCTYXWj7zgwXGJzcZCJkGUFXh8fqxtmzw6xJf2ri5ycmQUFbbzVY6MfdOcyfQHa48WKcdkXAuo/mjTRH97yP9AooFzgq52skmyQFo9LyMYNMOHDvVj9+yJMFkAcVh+DZYQs4bHud6EL4uuFWwkAjX9DAhf/NmYZKNeaw2AM4BPvaDFAyw0t0u4X3BLRbqTxJmufqX0fHaTx+RVpJ0SYdfVBOs4OhemvEJCBw0EhUhCaGq/WD3FkIg4SQWOgwOUOlrL4MBJ8NQJaQFn8c3s++13Dq+Oj1Q5aaXfRHaeZ9TxAecy3uGltgYuQ1BYFoemfbCymjgn4UXvpD5cO02Jb5lrSYbeN0sgYtZ/4QHvxAjSaEdqQAjS+mIR8hIKCHaxk7GpZgEZjIbZ84p6EBE1sAprVBEgnx7tDfrnjBWisifogLax07FsUDwm46SP9NrZothdN0c/O9x/u4eECwEKCFAUg+zerB6jY7GX/ZbjmgQbBzyFLCjc6odTluegXKp30rUf5dC8A5gBtZHX55oM8uuU0B/lwWNf5Jh99cP4YRzhCMwQh6x3jJirJ9lKl1cP+08kqqbSkZ40xecNW/dbhLGim0AKJZhigReAcjQUd/xOQrF2V+PvMIZCeuey80WLHwBkro62OzGAAACAASURBVB5Iiw8IBVMrtk3QOm6mP79byJYwCsDwf9Y4aGOhn28FB/31zjwa9WRxJOKvVDn5EG/EZWBBpkshXPkQvQh1PEQRoocbC6eYtvhKq51ujZoJCQekxWby0gcrxjmri3hU8Y0wunnBvSAl+7HG4rCSsjg4VIuTlu1hii1osQUc3Qw+ri1nQQvWs/A7RRZ0hOdPpccz1mFq5jpNgHTivTtmL7caFrSwiuqBdPxvDuEhAY+MIBJxef+8cfrFqlH+ER6qgWkjh5BDhAkWtlCaxsz06p2iiL7C+WYvfbxumK45stm3OpxxWJ7joT9dNsQALwBFMh9CzYG0eGGSaFXHc6tQFrRgPQtDAkDjj7Cb5SxoGEjh1j+Ze0MzaByiI3MApP3LHfTciB8HZ02leiAd+9aUPnzghj97v5C9NYQCS1ppVpQ/bSwiWOPhyv7SCfrIYicLJsmp6ImvhQve79X4A2iE7wVhKcR9F39LhLq3+MxNDvCl1rpwH83QHSm0ptUAadbfD3DSYv5ZoDbiBegEPKJax+Gw/ctwkPZnlBALq6tFcYhnNX6Qjh+cxcAnWMrgpI/22chDfqnQn6306xOjIKT7Jz02PiQc8xioIsdDG+zT9GTZBPtTnxrMoa+2zUypJR4zIgb/Z80I+0P//o0S6p+erYAn3XlQAoSSXqglUZv+kAKSZugO8cRIFy7BcBILSEstaAGgIQaH7yIMQcw/C+sr3dX87wgWtDD82J+IBE9gCprXBEgn5uDQv/t9YlRO0MqnCqRjeeCwx644sllgaVBGWnRFnot+t8bBL7c/bSzmQ1G5sjLPL4wEC/mVWyXUyfrVoQse4t9eMkLbix+DtNgiFhuX0mUKBd5KQF1cJ6WWtLSzsS5ejCARz+3EHDQDdOBwUClAB9dTB+iYVk8TIK0+J/36bH40QQCNWY8NpGPrULxfyoPTRtaHhiZHqLKzeJJ+s3qE/vZ+IR8wyhUcAv7CQj+/jQPId2Cxh0ECHDgi9dY8S+T8e1LjUkqBSOkOcf/CgRHWCVnPw+WiTPjBITob7yLG8KjHCtJSgBb4Z/xcejiohgUt/sqKYZgZeUlGgvTrX3/dv1ix4WDUC51okJbjWKPuZOACqNt982GurBeG0Cas479dPUgNAxb6TogDQUiWPhGwiqEFAk0QCC/JFXiWHJw3SS8vdCpaEjkGIBxXLcW8UAyCJkA6yQAdKzgL7xL+f4CDxktY8H8OutaJrGPMeyiKQ+njmKRHNtbHJyXXaQKk1aY7Xn89ANJJmtLoQDq2bRjPwyaehtfa8un4gLzmtLjeHy0d5ifuC80FhOwr4gL/6T+pGyZkb3F7iXJNPtaX/vfO/EDarse1IYO6sWCKXq4aI1jTahTpwaNS4zSZII1QbTktDfQVehGuJArHx7J3BN4ZVj9WLRz/HNKCFm0bJbteSR019k+6taGDtAorFh1IK7MpYnmwlAzlK635dDJEYgDx9f+rdpgWWT301/cLOa2WuCDo5X8sHqGf9lqZ1/7ksiEW/ccB5JmBHD6MnPYZ2N0O3hzIYygILCnpo9I60Z65JROk55WVsdqaXLlz9y7dDmSnVjrWWOtFu4+C9EbAgha714WynuV2NOoKRSn4Kq0X61yk63WaAGm1OWntWtL+Q7NwJdqHKlJ70t9/T5RpJdy1SBAA9bq/lElSC10PaHj8a0c++1p/YU0/h3lrvSQTpKFtnJPj/2KBkPzCBQvo3PnznB/PNT1NyUjBFO1eCsU/MwhLogfFwDyL4ogBoJWZLlrfYYnpnyZAOt3pDsh//tndYuqaDH0Y509Em3qQhizp51vsDK5yBc8X8hLCcwN//1JLAZ0NpLoS6oPm+FjdEI93wmug1fnTSZUcjfVRSCZIi/sIGVFkFTl+4iR53B5WqYPONLJ+jDhHaGJ8IpBMNZcV2YTsKhBLgjSnILsJ4SSk04JIE7KkgDaBOh6yuCBJK/SjwR9Drc2cnU2FBQVcxzEywtfgvlCmw/8hRgQ1PrfHTYX2ArLkWPg+Y+MTTG8I/s+C9Sy4zgn4K8c/85glHLXStdKt6NAzpYO00l0Uph4+8z911y8cFKqEA+loLZ54uoyHDymxvv0wb4Ymh9BmXa6LkOaq1OK3jF9/kMeptMQFIP0JUBxJyEsYz1il16YEpH1ENbUBkD5+krWKIVxfUlLCsplZWQa6ffsOPXjwgLWeDYYs1pGG1ObKlSs4DyKypwCckZQWBSALHebTp8/QoUMfprfe+jFnZ4GuNATvXW4XPbF9GyMm2oci3rnzFxmY9+190p8N2+3iLC61NTVUWTmfhfnNJhPdarxDjU3N/qmTsZ6VWtDRWMY6QIff5TpIq4ACikB6sZOeLJ0ty5lMgBaGCqC+M2qm7z3Ko4eTRoJTnDWLaLV9mn6ucnQGdSFHj6QzSL9yu4Sz0YQqqrrgBTw5gpb08ZOsVQy95GPHTtDExDjV1NRwOif8e/v2rZzu6s6dJkJWECSeBbC++eZbnAoL1jI0kZEjEbQJLGaI2iP91vLldfTw4SPWod61exf5vF66cOEi60+vW7eWE8RCgxrgffHyZRobHePsJHuf3M3JYscmJqiqqorqVyyjn7zjT/UlZz3Lgm9Ah11w7YgWdKOtr8Ijm1ZN6CCtwnIBpP+yqZiF9kOVQwvG6MWKxxF/qJcKgJb2r2/KyN4biCAEBy0tmQTS/VNG+v2bJWFXHIegy/IfJzVQYXtw1hSmO46fpFWrVjLlcOrUaW4atAfAGXkMAd4QrgdoQ5j/0aNHnAbrJz95m1588QUGaPxMXADSfX395PN56cSJBpqcmqIXP/A8Xbp8hdNvodTVQci+is6cOUfbtm6hc+cvMMCvWLGCkDn86PGTTG/k5efTkzu308Ur16in15/hW0xvhLSOJUEq0YJutPXVWJN0akMHaRVWCyJFCPy45ZQP/MAtXpw/Tocq/cEfWgBnpcPOJJCGRCpU8MKVz60ZoLLsyAE3SucPix2kO06cpJrqaqqtraWjR49xppNFixbRypX1THHAcm5v72B6Ij/fTgMDA5xJBSD99NMHOQUWUkqhIHOIYEmfOHGSAR7X3rh5iw4e2EcDA0N09do1pleQWQUUydVr14MgjYSxVQsX0ubNG+m/fvhjmpp20eKqBbR14wZ65+gxGnX696ocUEt/IQbZaAA3mrqK5zsDK2oCpNPdu8PtNdDnWwroikM+Uzf2ze6AWH667SE5kC63eOgTyx8r2qXLmCC/imjLUAWaJZ9dNUDF2ep6qogtaZPJSFu3bmVOGgd+xcVFdOvWbc4KjizeANqWllbuIg4Ft23bwiBdUVFBW7du8dMQ5OMDwffeO8p0x/e//wOy5OTQ7l07qbHxDg07hhmMcQiJjDDwNAF/Pe1yB0HaOTrGNNe+PbuorLSEBoeGqcBup+aWVroWyCsYEqBDeG9EC7rR1k+XfaZ2P3WQVmlGv9JWQCcGckK2ts4+Rb9XO8LZT9KpyIE0Mn5/fPmwuhZnEiYFqcEgqRqqVFg89MkVQ2RXKehGuI81J4eyLRZyDDv4R0ajiXMRms0mtoYnJ6fI43GT3V5A09NTNDHh9wKC9YsDQxwSAmxhPfszgCNTtpOmpvxZxJHLEBm/8/LyKCfHwvVzbTbOTwgaBMlhkV4KVjWolhHnKE253Uxx4LCwqLCATEYjUyXw+MALIFqAFtdXupQ6SCubKR2klc1TxFrfeZRP3++a6QUhvqg610V/vNRBeSoDQMSOxVlBDqShI/2JZcPBtFhx3iJpl7/Wbqfj/aFfpEie+79rh8mqttdKAt/L0TSNuuxaF/i/EHAidacLSV8EfiEHrtECbrT1k7ZJNHgjTYB0uvtJY12P9Fvpn9tniuyL1xvA9pn6QSpIg6APcb+/8SCPfiRxwbMYvfTJZcnNTxjvs4MMNZ+9V0iNgZRfcu3tKpmgjywaVfdrJxoUjWGQSpsXwDkY7i1zKCi1hhlIhbBOlSgOYYg6SCtfbB2klc+VbE1IoWLDQWT/1aaisK19qn6Is3KnU0F2F3G2cKHvH182RLA806UMurLoM01Fs0Lcxf3/uQWjnO1ctaIUQWO8oZLmGZQF61l0n1DBKLN+HgKcpYAezRB0gI5mtog0AdLpenAoADSmvH86i/7oVgmnowpVfn7hKD1friIIRLfWMdX+2/vyB6JiFbyYGk7yRYi0/IumwlliUeJu/K9aB20qnFKnZ0oQNM47RbqFmN4Q6kpd6qSWbXD3ymxj6Y9iBdtYr4tzutL2ck2AdHrSHf6tJmz+MbeB/up+EbWMhfaV3lyIw0OHIrlOLewol5fo0/fkU2P94sJRen8avXBOD1roH1sLwro//r/VA4r0rhWvTSQUVdzQ7IqRmk40QMdqSesAHf2i6yAd/ZzNzPYSuB6c57935tGx/tAyoBC8/+TyobQQI+KvgykjffZ+AT2S0SR5dt44vRxIahvDFCb9kn/ryKd3+0KvTa7RR/+4rk89DZJIKBrHDERqWgBosbe3HL0x64AwBILqFnQci6XCpZoA6fSiO2Za0OI1AED/U3t+yGWBXOefLB2m5WnC5SJ0/IvNBeRwz06hha+C36/1u5RpveArB5Kr98dCJ9ZVdTyRUDTOCQvXfFAcKXCPSPQGh34HwtfluqWGJ4eUUolz+HPuck2AdDrQHf4HI/zHGnSX//hWSdhP6qfnjdMvp4kFeqw/h2CBupFqXVKW5rrolWXDhAQAWi/XHNmEA9ARmZeNsKofWTxC+0ojqxQqGmtgSgoLC6i42B/hiMCSnp4e9o+GPgf8nhHiLSjc5eTkUEVFOfs6Dw8Pk8MxwtoafX19HMACn+mqqoX08FEX2e35LKgkFATAQJipuKSYSktLWMmuvfMBizQtmD+fxZSKCwtZXe/Bw0cc6YhSXFTIYedul5u6e3rYB9tme/y1gVXv7umlstJSDohBGRoaoqGhYb/fdq6NFi6o5Hs/eviIRpxOslqt3D9ER6KUz5vHuiHwv16E/j98xAJPuFdeXi7XQ1sIT8dcQcK1u7ub/ccxJxB/QsFY2B8cY1qwgPVLent72Scc+iaZXHSQVrC6SgBaaOb3bpSElAFFHWTl/sv6QXXdvBSMIZYq/9Kez66FcqXK6iZkbylSOTovln5GuuY7j3LpcBeCQOQLssfghVNtc0dqStnvA5ixYsVyqq2tocHBQQ71hsbGli2bA9KiXiopKSWEdDscDtqxYzvreAAEKyrm08WLl6i+fjndu3eP7t9v4YjDjRs30HvvHaG169YGogSHaFFVFf3wrR+zYQAhpbHxcVqyqIpa2zvo1q1GeuapAwFA66PioiJCOPips+eoqKCAnty9i3r7ehlYvR4Pdff2UcW8eRzwMjk5wYDZePcubVi/jgESoA2BqJ++/TYZDEbauWM73w/ACVlUREDm2+1UvWQxnT5zludqxxPb+Z73mu7Rc889y9GTAGAE4SCU/d13jzDoQr8EgA05Vrwojh07zsE7u3fvpq6uR9wXaJGsWbOK28V8lpeX0+3bjRxlmclFB+kwq+vPNB7mW1DmWjm/YnE1RBz+4VIH1edPa3pfwUvlY7eLCfkL5Qr8veENAYtay2XaS/TJO8X0IIyMLCINP71yML7sMcI2Ef0fIA096CtXrvEUHTiwn63pmzdv8b83b95E2dlmDgUHeL/99rsMPkKBGBNA8cc//imHhEN06eKlS7RzxxOs63HnbhO98MJz9O6RYwyEAMi83FwqKSpiED9z7gI9uWcn3WIp1IesX/38c++jCxcv0YplddTb10/XAlogwj0Rlbh962YODwdowuLdt3cPXb50hSMSIXWKF0XdsqVs6V+6dIUv3bhxPQM5BKKgyHftml9jZP26NTQ4OMRh7wBpiDwh+hGRlHiBnThxig4c2EdXr17jLwt8Mezdu4f6+wepp6ebNm3aRO+++x5/BdTXQ7p1EQM9CsAd2iaQchW+DrS8F2PtmxKQnj9/Pr/IURoaGujw4cN+LXGHg5qbm3ntYSy8+uqr9MYbb7AxIFcExJvxu0OHDlE0dAf0DM6fP0+vvfYadXR0yN4onswsMz+coj+Lvj6SLZsXUNxReEXAO0LL5cxgDn25zR4yAzhm5lcWOelA2Wz5VS2N6/yQhf6xzU442A1VDpZN8FjiLpKvbilIv/DC83T16lXq7HzAt1q+fBk/WACnpUtrGYzFBRYuAAuiSVu3bOakARD7B1DebWqi9o5O+sDzz9E7R44xhbJmVT119fRwmLfX46XTZ8/Tk7t30s1bt5kmMWQRfeD9z1Lj3SaqW1pLt243chvigvDwbSKQBujv37+X+vv6+aEHPXLiZAMtX76cXwRdXV18uclspq5HXQF9kM3UPzDAPy8tKaXW1tYgSAPEEQIPKgM0x8mTp+h973uarXCn078G+GLA7wEuYpBes2Y1UymnTp3hegUFhbRnz05WF4QOSqYWJSBdWVnJXxaaAGnwVufOnUsYSGOQ0dAb0o3hdCFLSxH1TIV2xVuY46aPLx+ifJM2ubQJj4H+/G5RWOsT40b+wmfmTVC1zcXJaKN/pSX+sfp8cwFdHA4tfJWT5aXfrh6hjYVxfNmIrWjRkKQgvX37NracYUkD8LZv386WNUB7584drHAHDhp7HIAFKwhADosTeh4A6Xnz5rFa3sVLl2l0bJz2PbmbTpw+Q5XzyqmifB6dOneBVixbymJJp8+eo717dlFbewc9fPSIKsrLae3qVSxNuqyulmy2XLp85RrTFWXzSqmjvYP5XYA0RJ7ARwOkn3xyNycIABDCqsZLA7QEEgaAlgHnDIsb1hmEo5bW1nCqMJQtmzczHy1Y0gDj8fExKisrY/U/yKtu27aV9UUAymgXXw2gMMbGRmeANNKQIWECgB0aJ9DiRjtHjhwN6o0kfkcl/w46SIsIjceQGR/chONyscSgPBDY8rQGrVCED/9XVy7/iVSgQb29cIrujZloR8kkbSucJpvJSyBI4GUw7jGwu2F8sxmpF6F/PzSdRf/7VklYKxp0zR/XqaDXIY4WCfwd1jE+M6FyhwLrECCDw0NYkfj8vHz5CvOt1dVLGLRwqAbKAdbi0PAw88PPPH2QKYqe7l566qkDLMzkcvsd7ABqAPTrt26zJW3MyuKML+CKAcAH9u5hhbypySlu9/rNm2w9g+/dsmkj2fP9glODQ0PB7C0bN6xjCgYcOqz5Pbt3Mg3h9foI/zWcPEUut5vWrlnNh50AeZfLzRY2VP1AQ0AfG2Xzpo0sIAUABq1x9OhxpnTwIvInPzhOubk2TtrrV+wzUldXN9MfJSXFtG7dOubtQXcggUFd3VLW58bLBC+68+cv8jxmctEESKfSBS+0LRs7tFxxZNPftxSEjW6bn+Ohv17l/yTUUoGc59+32Dnbd6SCGivyXZwlHFrNOUYfLbS6yZblI7ePCFnF//sip/qCRZE6FhAQeqsnl779MPzL5oPzx+jDlTOTMShoXr6KZDMBcJC+CgAmFAARgBviRoLanfA7AC68KFAfYI3mAOgHDxygwz94k0wmE9MfZ89dpNGJcX755VhyaMumDUxt+FNgGfn/oC1wL2ReweHawOBgsF1x523WHAZZvCjYS8JAlG02cy5G/BxtoF8YB37tl0r1F/HvAKLIFuMfs/9Fgf6hz6iH8WDc4I5xH/+1ZvZ6QcE1+Dd+J/4ZXkjBvgXuK8wTwD/TPTswZE2AdDSctFp0x+wv1MigpPThRaaTv71XQI2joZMAoK2P1ozQtiKV3L6Udi5MvSvD2fTltgIG3WjKE8WT1OjMJuQQRCk0e2hH8RSDX6qkWXunjEzZOAJ9khsPDj//YOkw1cTr1RGC7ohmDsV10RxAC2L9OBC6cfMm3W9uYVe3gsJCGnb4k9AK4AZqA9a0x/s4fAUrCLAFqIOTfvTIzx2LS6hVjm715UepRhuxzl+mXTenQXr2Yqq3teBjDFW8cKzzYpuLXqlLvXwpPDmO9OfQdx/mhbX+w23+D1WO0e7iCTJlAaTVFc2P9qHz+Ii++yiPftAdWjoWbe4txYHhKJk4miPGkgCAFnoCqzonx8qeG6ChQvVSkBzFdTN2sIHIZrUxVQBLVijhdrlaT4Ba7cS4Khl1mSZAOpl0h/xGV39LQXDp882FYfMe4uH6jcUjtLNkMiW8LcD5tjOb3uy20b0xfGrGvrcRTbmxYJpeqBinhVYXmdSfUsWdQ2ThF1vsYf3VDQYffaJOhejPOOZMOiC5pvAzvPJmrY0kr+AsgA4zW4m0oKPph+IFneMV5wxIhwbn6Pygle4XWD7v9Fnpa52hw8TRFg6ufqt6hJCSSu3SOm4meGogWEN4MMEV902ZqG3CRLecZvbgkHNPsxl9BB9jcbQhAlhAX7SNm0O65sGKXmJz07qCKVpkdZM1y8dRibjvtC+LJj3EY1U7RZUwdxgLQvNPDYYW90fdulwXe9jE/TJR0ZKW7lEGaKkFHVhIKdAqfScmGqB1kFb7KdYIJ51ISzq8oaN0a8c28X3TWfQXd4uof1o+IERoFX7TyCYe12e3TBeRCfzHPVa6O5bN3CzmYspjCEtpAISX57k46wqiDacD/sVZBh/9bvUILctz0Y97bPw7AG44xzuMB8JFcM9DOyUWD+0rmaBNRVMM3okoN0ey6e9b7eQMEQLuBxEf/U7NCG0vilOWVKUhhLSgAdBCdEGc4BwJPNV+EtRuLxF7JV3azEhL+uuvvx60HJNFb8gtOKyg7zzKYzohXIErG/SZVyUgChHjbxs30dF+K10etgQP96T9geW8PH+a9pZMEnIY/r/mgiBdAFpmf8kE/erixwEfLeNmeqfXSggWCaehjfsstroJh4t7yyYoT+3UVKKBwOXv002FhC+IcAV+3a/Wy0dcRfXgqgDSck2wSJJMR8TAFw0IJoODFrobTb+imus5XDljQTr0miZ3G0UKrxb6CSrhY8sSH+ACEaiuSVPQgwMZskE/wHLumjIx8CITiyvgggcPiA9XjtKTJZOyMp6gF246s1lHe8hlDNIguUYvu+MtzXNz28mY9X/pyKejfdawh7WY748vG44/LF8FgEZfxM3g7wIHLd2/6QDQkaz1OYyzcQ1dEyCttgseLGn5kgyomH1n6Bh/80FeWIsTPXsqBQp5sD6vDFvo5GAO89MjbgNZsogQFQnLHplKqmyeiFSMP4ee35cWxWggAkWSrHLJYaEvNCOMPfQa4zebi6boo9Uj8fctwtAQzScIJEHpDv7DCN5ob2/nEO7u7h5yjIxwUElN9RK6e+8+zSsrI1+WgTo6H3DgxpqVK6ivf4CV63Y+sZ2n0uf1Ul9/P7W0tpHX56Xa6mpauGAB/w5BKm3t7ayWN6+0hLLN2axUB/e7e/eb2W2vFBGBS2tZgQ5qdo137rDKHVz+2tra+b71K5ZTV3cPB7oIocbCOiLIpLCoiEWUUBdh4Wh73do1HPgiFPhD37p1i1atWsW+3pgDRFpmssZGova6JkBabU5aayANv+kvthQQJDPDFfDBv7lkhLbGy5VGsVvAFXdPGQmay4IlZM4iKsv2EGiYdCjwz/6LpiLqmgzP/VuRQHf5MOGrJa6i4N0DUN69exeHdl+5cpXDuaH0hpDmVavqqenefRYwghYNovIazpylJUsWkTHLSNdu3ORovjUr6+lmYyNdu36T/vvLv0Cnzpwlizmblq9YRidOnmK1uK2bN9HtO3fJZDLTgsoKunjpCi2onE/Ll9WxsFKWgRi0IZgE/Q6EdUPeExGGlRXldPnyVapdWsOAjqhGiCOtW7uWzl+4yMEpiCDES6S3r4/lU6EzsnPHDmpra2PBJYSGI1gGEqu5eTZasngJRxdC6a6jo5MWL64ip3OMamqWUHd3LzU1NcU19XPxYk2AdOIt6dRY0OINhUS1n2tGoMhsAX1xPdALf7psiCVN9RJ5BvBy+VJrAd0YCf8CxCHmocoxer8aiWYVgDR6DmCG7sUPf/gjgjgQuH0o4kGrAnoXCECBJQ3ZzqMnGqg6ANI9vX20ecN6MmQZqPPBAwbpX375F1j+02LNYev5vSPHaN2a1ZSbl8uWtiEri5ZWV9OtxkbW28jPy2NQB8+0qn4Fza+YTw8ePaKqhQv4RSG2aDdsWMdRhY8edtH69Wtp2DFCDx8+ZP0OWMsH9u+l6zduskW+YsUyqq2ppZa2NvYLhEY0wBsaHpBa3bVrB73zznscmYg2EcIt6FRDw0NQBIy8snoNYQbSDqSVqODNtKRTD9DCZH/tQR79tCf8ISLqMj9dN0T5ZoVoMEf3M74C/q0jj04MhE6LJUwNPFaQSSbfFMfXgdjdTvC6CDP3sG4B0v39fVRXt4yOHDlCTuco7djxBGtfQMMCuhqlxcX03rHjDNL5+XYWSjp34SItWbyYRYYEkL5w6RIZjSa2bCGwBMrBYsmh9oAaJLoE6xzACDrj9Jlz3Lv6FctoQeUC6uru5hdHQ8OpGcEtAGlE8mYZDHT/fjPrhSCARh6kl3O/UM/n888lxtTf38/SpWKQhsAUIiZB8cCah0CTDtLRP6xpB9JKwsIfg7R2ABpLA6vvc82FhLRUkcpq+zR7fMQFKpFuQkTQ6pBTiQOoISIPVM3Rvhy6PmIhHAY+UTxFGwqm+DP67qiZczqiHuo73QZ6szuXjAYfvbRAJT2MEGMAB/5Wj43eeJgX8aAQc/jRGgetjCdtWYz+0FBpg7AQeGSICSG0e9u2LUx3dAXojq2bNrLVC5Bev24dXbl6nW43NtKO7dtoVATSx040sJ7Gls0bWTwJEYkb16+jK9eus2VcUlxMtxvv0EroLi+qoluNoDuyaPWqerpz5y7zzJA5hXUOLhnylsiUMn9+Oa1auZKV7m7eusVUSyiQhpEEPZDm5hamQAD67W3tDMD4nRikoZeNLwWAfV1dLWec0UFawUMpqZLBIK0tgBbmg1jAvgAAIABJREFUHbzpp6ApEcaPV6i7rmCaOepEAvWPemwMdvDSwCEivD0sRh+7zP3SwlH2s379QT6BpIF/8aaiaQ6+MRt8dLI/h77SbqdfXzJCe0omSfALR/ThX69KnDKZoNT3VrctohAUdgFcB/eXqqB7HeOHzQc+8Dzz0jgQBFcNC7Pz4aOgyt3yuqUMrmVlpZxuCtwwW8DLl9G0y8V88sF9e/lnHp+XBvoHmIdGqDdU4aoWVPLqQCoUOh0A6eolS2jYMcwHgqAp7jbdYw+beeXzqK7Wr843PjHOoAkrF1lbLl+5ym1CkQ90BdTo0N9169YwvwwtaBRQHKiD30Ft79pV/0sCh6Vr165inhuh6KA/kC0GNA84atAisMD1Et0MZChIfyO6WUhybXh7fK0zL6wngtClLUVT9JFFzoQBNSzlSY+B7jiz6Uutdnq+fJzeVz7OinYA7H9uz6fjAzn0wYpxWmmfZq+PvIAOdipAGt4j33uUS2/22GRzL0qXcg/8uxc5CYehcZcoQRpWJDwbNm/eTG/+8C1WbOMmAopyghocFOH476wsh3x+/hvh58K/hRyD+DlLhgbcaHCN8Dvh57CEQXecPXueeW2fqL7QLlTthPr4O0AeVrrwe/xfuIeggCdWnEPf+OeStvFS4HEG+od/C2MQjy3utZhDDeggnYLFhsrcW925EQWA0DVTIAIQ0X6JtKgbnWb2kPiZ+WMEsSShIEPLP7fnkcVItN4+Tc+UjzNQ47lONkgjtBycPnIWyiXHlS4luP2PLxsKvlRiXuoowVkAOqS/AifbeOcudXR2MkDLNRXLN1+4a5bVLWVLGeL8sbStdJ4S2bbSPsyFejpIp2iVYcF+obmAkG5LSdlYMEX/rWqUyhKg8YH7hwJpt9dAZ4csHAreMWmkRTkeDrpBqLcA0r+22ElPlk5Qz6SRPn2vkHMFqk13gIpB5CZAWonWdYkZPPQwB9PEXWIAaQGozdnZ7KomB9Cxglyk66DhzJrO03Fkm1EwaZH6oaAJvYqCGdAESKvvJ61tukNYF+hLfPZeQcQwZqE+Eqb+ZvVIQpK/hgJpcOgQKwII/839Qno4YaKPLRumlfnTdG7QQl9sLaAnSyc5R+CtETN9oaWAaiFetGxYwfZTVmXYZaB/6bBz0I0SvCzJ9tD/WOyktXaVQErJTWWGIlzGKnaS38cDcEquVVJH2ezL10p0+/H0LdOu1UE6xSvaMWGiL7faCf9XUnJNXvp5hGmXyodpK2lDrk4okIaiHDw4EEEInWZQLp+qH6SSbC/rgHzmXiFHKhaYvDTuxdEi0a8vdtKOYnWSGdwfNdNr7fn0cFLZ/EBx7zfUDAiKAaDFl0gBOl5wi3R9pN/Huj/E1yXjHmr0M1Pa0EE6xSuJB7ozSqAGT72jaIoOLRhVTWAfnhn/9TCP1hdOzYh47J400g97bCy2BABEdvA1IgsVlvWbPVYacRtZxhTW667iybgzsuDs7O1eGx8QhsuuIl4+9O+lhX6dEfxdlRJlM0J1gd4Q/i24VccKcNFcF03dWOYo0e3H0qdMvkYHaY2sLoAaEpuwSpUW0B+/VOWk+jwXu80lqqBlcNM4LIQPtLQAUAXNDPDR8RS01TNlZB3um04zeRXkWsT94Inya0uc6qQji3EI4QA6njlRCopK68XTF1ybrPvE289MuV4HaY2spGBRf/5+AfVG0J8WdxmC/hBB+rnKMbaq2ZsqTQuCYS4M5dD3unJDSqrKDQ0vhl9e6KR9ZepQLHyPKIFabYCOdhmjrR/LFknGPWLpV6Zfk3YgrSwsPD0ODuU2Fw7qvtxmp+axyFGJ4uuLzB46UDbJB3yFJmR5Tp+tC0+Xq45s+kmPjaBTHXATjjgADLHU4qGXF4yyup1qRQWAjnf6lV6vtJ4ac5PMe6nR30xpI+1AWllYePqCNDYWDuQQRHLVocybQdiMeIjmWTz04vwx2lwwTbZ4dCqSsMMBxrec2fTTXiuPNdoCHWxEPyIFmaolCpCWs6DjBTOl1yutp9bcJPt+avU73dvRBEirr4KX3iCNTeX2En3rYR6912+VzUEYaeNBTe+FijFaXzBN4K61VKAECNnWt3uthKSxsRRom4DiqLSqODYgrnDCp6BTUoBWcEnEKkqBMN6DyIgdkVRQ2q9o29XrR54BHaQjz1HKagAELg1Z6NuP8iJqJYfqJKfFypumzYXTHNaN1FipeOBG3QZqGs2myw4L3Rwx06ArS/GhoHhsOCD84Pwx9jKxqn1YKnXFCLPyqQRo8ZdTMjZnKvZLMsaVLvfQBEjP1WAWJZsElEDXlJG+3plPTaPmiPkEQ7UJPeX5OR5Cfj8o1i2yeRiwExVqjrRhoG3Asd8csdDdURP7OguJbZWMXVpnfo6bfnb+GLsIwm9btRIFOOOeagN0tEOJtn6885Ts+8Xb30y7XgfpNFlReD6802fjHIThMmErGQ4eOniCIAch8g9C46Iyx0OI1AOYQ4zIZMAfX8gDSCFdFgJcQM0gVBs0xqMJEz2YMHJwzsNJI/VOmYJ5D5X0Ta4OPFhA20BTBDy0qiXFFEc0ABhNXbXmKBX3VKvvmdKODtJptpJ9sKof5LEOtNoFwShFZi/lGb2szQH96FDqcYikG3Vn0aSHyOkxksNloDF3VrSeaxGHgJfHzy/0h3jjxZGwouCwcK5Z0JjrRE55wtYywxrWQToNFxRW7G1nNn37Ya5i3Y90G2aeycvUxu6SSfW5Z7nJiADSqQToVAFlqu6bbns10f3VQTrRM5zA9nEYd24oh47151DbuFl1KzaBXQ/ZNOgMHHI+WTrOXilJCc7RKECnEiRTee9U7Dst31MJSEMSt6KigofR0NBAhw8f5uzwSISMxMCQrh0cHKRXX32V3njjDU4QIVdknZsOHTpEugtefFsEwSDQfT45kEOt46aYXPbi60H8V+MQE5obEGYqsyByUgH/EO9tFfDRalrQ0QBfNHXjnQbp9am8t9pjyYT2lIA0UqGVl5cnDqR17w51ttKIK4u1P77fbaO2cRONR8hMrs5dY28FIkjQx95fOklbiiaZD096CfMumIsArfPQSd+BEW+oCZDWLemI6xRVBUDdo0kTB4wg3Bqub/AO8SkUK4rqZlFWhqcGZE5xEAg1vWV5rrgV86Lsgr96kiiOaK3SaOvHNPYIF2mhD4kYV7q2qYN0uq6cwn7jkLFz0kTXHdl005lNLaNmmvAm9zGEch5c/ZCtG650dVDti1MtT+HwQ1dTANKoEg/pEsssx3JN3HMhaiDV91dzLJnSlg7SmbKSCseBYJJHk0ZqGTNT+7iJ2idM1DtlpBEF2cuV3AJufBU5Hj70g6bGYpubamyu5HhoKOmgUCcCzZFMgNYKMGqlH9Es41yoqwmQ1jnp1Gw1aEDDz3nKZyDw2YPTRhb3BzUC0J72GAjSRQhSCSR/5o4i1NwSCHSB+l6+yUeFZg8VZnup2OzhpLWwlFNuLctNaxI46FjALpZr1N41WuiD2mPKhPZ0kM6EVUzwGFwSegQh2UnxvkjEuBJoQccCcrFck4hp0Uo/EjG2lLYp+LRJfdvkfN1k/d+IdJBO6QrqN0/qDOgAHXK6dZBO6k6M6maaAGnduyOqNdMrxzIDIXyi1XCzixXgYr0uluGHu0Yr/VB7XCltL4RVzH0SJjyU0SD5vQ7SKV1J/eZJmwGZB0INgBY/c0rHoiVQ1FJflM5f2tYTA3ckEBftV02AtH5wmLbbLn06LgFpNQA6VoCL9Tq1J1sr/VB7XJpqT8pJh+OidU5aU0undyZZM5AACzpWcIv1ukROlRb7lMjxJrVtqeUs3Dyc870MUOuWdFJXTb9Z0mcgBEjH4gcdK6DFel2i50qr/Ur0uDXTvkIPD02AtH5wqJltk1kdURGgY+GeY70mGYugA3SCZlk8seLDaiV8dIhrdZBO0FrpzaZ4BlQE6FgBLdbrEj1zWu1XosetevvhDv+Em4k9NaReHVK+WvxW1w8OVV8uvUGtzYDMQWEyKQ6tWtE6QCd4o8pZzHLgHIqflrlet6QTvGZ68ymYARUAOh4wi+faRM6W2HBL5H3mbNtydAUmQ7wf5bw9hDpSMA9MpA7Sc3ZHZfDARQ+FYD1Ho2YXD8jGc20yVkTr/UvGHCTkHlJaQ9hw0gkXeGopMMtZ1gFA1wRI637SCdk2c7NRHaBDrrsO0Al8JMJRGmIAllsEaTSshPK4cf06/dVffWZW53fu3En19fWErCx6ZpYErq3etIozkCKAThcaQQdplfZauAWXenQouaXY6paRL0i5Jf3SSy/RK6+8QrW1tdTZ2cmJEk+cOEFWq5XsdjutX7+eSkpKCIkW8bYoLi6mc+fO0WuvvUYdHR2yU/D117+hZGr0Opk0A3ECNKYiVhCL9bpkTn869DGZ86HKveQ8N0JZzaHoDylnLWxErXl36H7SqmyZud1IYFMnm4OOB9yTsWA6OKs4y1KXOyWTK+agxV1R8vNAHZ3uUHEN9aZSNAMxArQaNIWS5zRFs8K31Xr/Ujk3Ye8t50onndBQQBvNoMIdMAbaUZPu+NSnPkXf/va3aWhoSLaX0vcQVzp06BDplnQ0q6rXnTUDvsdeTpHyjasBzOkEfjpIx/G8SIE6jqZiujQA4DduXqe/+kyKDw51kI5pCfWLRBY0JkMWoCWmQbygFe/1yVy0dOprMucl5L1C0RlqWMzRDlB0gKimJY0zvzfeeCN6S1p3wYt2BfX6PANSC1r2Wy3wzR8A9FiBSy0LPFkrF+s4k9U/Td5HvMhSYJZzk1NjEOFeAIIlfUN3wVNjqvU2kj0DUQB08BDeF+BopT6tEfquA3SyF1cD9wsF2JFANZq3YyjXO8n+1IQlrdMdGtiU6dSFUAAd4nN11nMj44saavjRPHNamcJ07HPK5y7UpKWY6sDJrya8O3SQTvkWTZ8OyAG0tPewmOUeOrmTdGmYbqCtdAW6dO13yjdgqP2SrAmVBsGI9qUmQFrnpFO+RdOnAwGQZn/oCA8Q/1qOW8TP5U7uRSBukD40Qlsanql0o2U0M5WhvDhSYUWL96yWOGndktbMdtV2RxQAdNxAJfDW4pkIdSCpsdlKltGnsWHH3p1Q4Bx7i9FfGeqAUmQU6Jx09NOqX5GKGVAA0IKBHFX3JA+JLMhHwWFHdW8VK+sArXAypcAsfD3FtHkU3jOWaroLXiyzpl+TshlQANDxglSQGpFa0KFoDo1Z1/GOP2Vrm8gby62R9C0cKuIvkf1S0raoXzonrWTC9DqpmwEFAK2GERQS5EIcLAbjrcWWWOpmSQ//Vjr3Wn6bhaA+NAHSOietdIfNsXpJAGhF4CyddukncoqBWsu4o6kdqwUOOtKEyBxY6yAdadL036dsBnwB8POGQKF4wSmm6+VcpVIwQzH1PQX9TOkt4z5FTmnvg4I0SrQ7IOVcUVHBHW5oaKDDhw+Tx+Mhh8NBzc3NZLFYaHBwkKWgYwoLj8aSLioqovPnz+t60ineP4m+fTiAjhegVDeoUmBJxzsHiV6/lLYv5aLTabJk3P50Szqlu0m/udwMAKDD+UHH+8zFez33OZQPbZI8QVQZQ6ZvPzlPDq1PnA7Smb4r0398ibKgE/LlK/UMCAfcKi6N1nFGxaEqayqUp00mTJSPSBN+0nrEobK9mPG1RBa0lEGI93mL9/qo5j4J1nRSxxPV4FNUWTwhqYoUjHfoIfqtCbpDB+l4VzcDrk8gQGN2kgpqCTpcTOoY0mFLiT+PxF814aL40mFcAp0W2LiaAOloDg71RLTpssui62coHloNYFKjjehGI+KspVa10JkYDhtTMo6oB56CCzJ8YjQB0rolnYKNraFbSgFazWdOzbZimjI5C08H6JimMiiKJX3Rif+d8gWPbWiyVwX2ic5JqzinelPRz4CcBR3vcxbv9dGPIswVKniBaGo8qk6OTGNyAJxpVIbSOQzsnZRb0i+99BInoq2pqaHOzk52tj5x4gRZrVay2+20fv16KikpIThrV1ZWkk53KF1h7dfjZw9ctOFxIlk1+OO0ADWZyDJ26xOKyGMhLcaj9naTc5+T2xxSDxu1+5GK9iQUmZJgFmBjeXk59zYhwSw63ZGKnZDaewqudgJAqwVEarWTlNlRcMCYVuOJZdLCuc+F4vNjuU8aX8N0R6qzhesgncY7KIauSy1o8SF9DM3NuCStQE2OmxZNBiceyIQiBWK5fwe+qmYIV0k3Rrq61sWzhlrxk9a9O+JZxfS6Vo7iiBdY471eEzMoBqDA33lcmQLUYhpHPK5Qh35S6kcTi5TgTsi9hHSQTvCk683PmgE+KBRx0PECbLzXa3GJZqTu0mIH4+mTdMEiHazGc690v1ZL3h26JZ3uu0lZ/8UAHS+4ZqrXFWYyZgs6FL+rbHnUryWmK+aiZazGjKajJa2r4Kmx8slvQwBote4cL8ir1Y9EtBMcm9T1TEwZSL0akk2LyAFwJi9KIhZark0Zd8OUu+AdOnSIXfBqa2sVueDpIJ2s3aLefdiTQ+JmF0/rmYoFM8Yl56InTFqqAVpu8TJ1UeLZqPFcK3rpaiKYJRqQ1v2k41n55F8r7DW1DL1MxoKQYwtxoDQjAk/qrhZuqSO5vYW6VnxdJi9E8h8T/x31g8NUzfzcva/YkyPeWZgLmBD3GGU+lWd5h4jJfOmiyB3qBUnyECs4F93i4t3MSq7XkiWtRxwqWbH0q6MGQMcNWmkybXGPU/qZEgqIpaet4Sx0wbKLBNJpMsdp1U3Jeup0R1qtXvp0Nl6aQ3wulT6jjq2ncYN0OK5azg1GSo2o1oHYxq9fFX4GNHFwqEccZtY2VeugcC5gR0LGqFMQ6f9AaYnugHeHDtLpv6fExpwah4QJAS8NTvNc+mLQ4PRrt0uirx1N0B06SGt3r0TTs3gpjrlGf86VF1E0e2jO15Xx0tFBes7vCnUmQAdo5fOoW8/K52pO1hTTVVqJONQt6fTeivEA9FwDLN16Tu+9npTeS6zptLOk9YjDpGyTqG6CPRUPDz2XgGsujTWqTaRX9s+A9NA3HS1pHaS1tZvjAei5Clhzddza2rka7o0WLWk9LFzDGyZM1+KhOebaIaEwjTpAp+deT3qvteaCp4N00rdA3DeMFaDnGgc9V19GcW+wudqADG+Ydpy0LrCU+t0bK0DPVcDSrefU79m06EGIgx0dpNNi9bTTSfE+iuawcC4D1Vweu3Z2bpr1RGt0h+6Clz4bKFYrei4D1Vwee/rs7BT2VHioxFygDtIpXJA0vnW0AD1XwWku8u5pvK1T33UZtztxp3S6I/VLlBY9iBag5yr/LB63rnOUFltbO52UWtSBnikB6fnz51NFRQVf0dDQQIcPHyaPx0MOh4Oam5vJYrHQ4OAgvfrqq/TGG2/Q0NCQ7LgFA2PGL6NNn5XKg8O5+tDpAB3dc6xb0tHNl15bZga0RnfoLnja3aY6QMe2NnOV6olttvSrZsyA5EReiSVdWVlJ5eXluiU9F7dSNCCtAxPn25VNVTcX944+ZgUzEIGPRgs6SIvmUQmdoaSOgqVJiyrRAPRc56Dn0r5Ii82bbp2UhIKLu6+DtMjyEX9lzHWrUAlAy2VmSrdnQ63+6nOh1kzOsXbEh4UYuh5xGN0GkM5fdFend22MXUmwylx/mUlXWZ+P9N73Ket9mIdNE5Z0KoNZQn1liF1R5hLPqDSiUAcj/+OsW9Cxw5rB4yHj2DjZ2lrJ2t5J5uFBnlFflpHcBXaaqqig8aoqchUVki87O/YbpcOVOkiHXiUxSMv6CAYunSugpITmEGZzrsxJpGdcn4dIMzTz9wavj0zDw5TX2Ei2tjbKHhomg9tN5PE8rmg0ki8ri7w5OTRWW0OODRsYrMmQgbMdAYTmrCWt5FNevLWklnV02zI9ausAHf06zaWvrOhnZ/YVxrExyr3fTLaWVrL09JBxYoJgUYcsBgO5bTaaWFRFo6tW0sSiRQzeGVMUAJEmQDqRftIhgnhiXuMMfI/zXCgB6Ewde7SbQe6FrXt3RJhFn49yHj2i/Fu3ydbcQsapKb/1rLD4LBYar1pIw1u20OSCSoVXpVm1EICdsSAtfmgUvKwUraZU/yRTQEspQOtA9HibzIUvK0UPhcJKZoeD7FeuUP6dJjKOjiq8amY1r9VKjg3ryLFuHXlyc2NqQ7MXzTVO+muvfyO4FuF45mgXLFMfTKUgHe18ZWJ98UEhxpcpL+qErpXXS7nNzVR85hxl9/bGdauJJYtpePMmGl+yJK52NHOxAmtSE5a02t4dYpBO1GJkysMZDqDTiW/lT2efjyhw4KT2ukvnYi67Z0Y7t1lTU2S/dp0KL1xkDjqeMl1cTCPr1pJjw3qiTOCmFXzmawKkE8FJKxh7PHuFr013oI5kQWt1fABk8Jvk9fI6ZLndZBodJXduHk1VlJM7Pz/utZVrINSXlE4DhZ9u4/gEFVy+zH+ypl1xrY3XYiFn/Qoa3L2L8Pe0LqH8fyWDykiQToYlLcyjVoEs0uaNBNBafgkZpqao+MJFMvf3s2dAlstFxtExmli8iEbWrqGpgNBMpDmI5feZei4Ry1wovcYw7aKCGzeo8MIFXqe4SlYWjdUtpf79+8idKbx0BItSEyCdTnRHOlEAoR6GSAErmn/xeDyU19xC+ddvkO3Bg6CXACwsx8YNNDl/flw4EOlizc9PpAGk4Pe2lhYqPn2WLN3dcd99bGkt9R88QO68vLjbSlkDCq1o9E8TIK023ZEsSzpdH9ZQVnS6jSe36R6VNJyi7EFEqhE5V9bT8MYNHKmmZtGjCuOfzeyBASo8c5bym+4FaapYWvWZjDS6fDkN7H2SPFZrLE2k/hoFh4XiTuogHeOSpeuDG+mgMMbpSMll1o4OKj16jCx9/Xx/R+BAabq0VNX+pNvLS9XBq9QYzhEKrl6lgkuXyeSMzQUPXcF5Ayit4a1byGc0qtS7FDaj4PBMEyCdbnQHljQdD4vkADrtAMjnI4PbQwa3i3Lb26no7HnK7g+A9Ib1NLJqJbkKi/gBhtWlJIwYvLbB5SLyeSnL6yOfweAHAJOJvFlZZBCFImMOsxAhhz/8c9HrGt4lWVl8rcHrIfJKfUB8fg8U1DGZGBkQIk0eBHUE2vH5D0P9vxS3L9p1xqy0jLrLvXePii5cJMujrphREVQWKK3R+hUxt6GJCxWAs9BPHaTjXLF0AblwPHRajMHno6zpaTKPjJClu4e5TWtXF5kHh4KcNKwsd2EhTZaWEqxpeHpMFxf5AVFO8wFtTk0xyNvaOyi7r4+MLhd5zWaaLiri6ycrF5An18agyJDp8ZClu5dyHnSwrgQZAiHK/PJwkatsHk2WlVJ2/wBZ+nr9YC/U8frrTM2bR5OLqnjnmZxOsra2+sHaYPCPBQCPu2XhRZMVvN7g9ZLXaKTJykpylRTHuXOTfzl8pAsvX6X8mzdjujlenggNd2zeRFMqfy3F1KF4LkonkH7ppZfolVdeodraWurs7OREiSdOnCCr1Up2u53Wr19PJSUlhESLSBGjJMdhojnpdKQ60tqK9vnIODlJ+bcbqeDKFTIPO8hVXMyaDpa+PgZaFPjQAmAB5FmTk1zHWV9PI2tXk8dmm/VI4brCS5fJfuMm++9OlpdzuDLEf+DWBxcvHFLBLxfAyMaty0229nYqffsdMo2Pz2gTym1DW7bQeG0t4aCs8Px5MjtGgnUA9O6CfBrauZOcK/yWoHlomErfe4+snQ/4BQCPBQZ/jHligsdhgPWNrzeTkTUsBnfsUJ13jwdvlF6LF5L9+k0qPHs2OCal16KeO9dGw9u2Md0hfIlEc71m6kYB0OizJizpdD045IdWtPJapUDSGqC9PjI7R6jspz8lW8cDnm186vbv2c0yl/PefocsgSi2wR3byblqFeV0dDL4Wvr7GdjGllRT/769LH8pFLjtzfvJTym3uYUt1/79+2l0WR3/uuDqNSq4fIVfDLDepsvKqP/g/iBQow7uOf873+U6AFS8BPqeforGIQCUbWbAzb95iwovXiIzMjMbDDRZPo/69+2jKYn2BESH5r/5QzL39VHf00/TRNVCgtWch5cSONyxMX75IMqu/+mDaXtgZpieprw7d6n0ZANlxRDUMrpsGQ3teIKmS0vixlvMb9bYGO+trKlp8uTk0PS8ecnjucVMWDq44KUjSEv9ZaWAHfcuUqmBdD8ohKVZdPYc2W/d4hkBBdH5Sy/z3yHUU3riJMFzAAVylo7168hVYKd8gMGxY5Q1OUUeiPPUVFPv+54JPoSlx46T/foNplDAcwJgp8r8B47m4WEqPn2GLXfBgh2vrqbep58i6EfwWns8tPD118k8MMR/B7DCLWy65DGAsDV98RJZOzqZLoEfd+/TT5Mnf7brWPHx45TfeId6n3uO20LJv3GTik6fIbPTSW67nZyrV9HgjidU2hkpaMbnIyu+Qo6dCJ4jKO2Fq7iIhrZuIefq1Uovka/n8fiFnhrvkq21hV8WWR4vec0mmqqcTwO7diXnKyUKa1q3pONYcq37TKe7PzQO83JbWqj0vWNkGvcHQQxt20oDu3f5QRq/Oz4bpMFD5zx8SKUNpyjnwUOu6y4ooK6f+QBNlZaxwE/V17/BFiqsYOfyZTS4aye5ioqCAAxruvDixaAnwtS8MhrYt58mqhZwHTzcC7/5baZGYJUBgBFgIQZpa2sbW/TQTGaQDgC5cB/x1is5eoxy79+nvvc9QxMLF3K/7DdvUdGZs8xbo/8ja1bR0PbtcezY1F+KdSk50cDrE01xrllFjvXr4wpUAr2FOS64cpWyBwaJ3G7/lzDopMBh8XRJMb9Ip8vnRdM95XXFD6U4hDVMCzpIK5/eYE2tg7PQ0bSmOYgYTAuuXKPi8+f9DxIRdb/wPI0uXxYepEuKmestuniB7NducF3wy/3799LIqlVkbe+gBf/53WCbI+vW0eBVm3TPAAAgAElEQVT2rTPCyW2trVR06RJZ2zr8IG+309C2LYS6KMbxcVoAkHY4GKRh6TlXriR33uOQ9Oy+fs46AktfAOkBCZALa1X207eZQuk7eICmEIzj9TJXXnQWID3KVM3I6tU09ER6gzQOfIsbTvOLS2lB0Mrgnl00VlfHtE8sBaHpeOnmNTWRccTJayZXQG/hLKPnhef4pa2qm18U1rO4b5oA6XRywZNbWC2CdrrTHJhnWJCF5y9Q4ZWrwWnv+uCLfJiHEtKSLikm8LzglYsuXGDPCYA01NMGn9jONEb5j34cbBOHi4M7d5C7sCCoq53T08MWF3hlAaQdmzfS8MaNsiCNgywEV4gfanhqGCcmyeBxhwVp1Jv/X99nt76BA/tpqqxsNkjbAdKrmJNN5wIPGnwd5CGoRWGZrKigwSf30MTCBYpcKuWaxZqDNgOVJWi+hLo9Xqhjy+toYNductvzY76n/FtA4aBF1XSQjn7OgldoEZzRuUyJKARIF52/wGAplO7n3h/0kQ0P0uMcPFF0/jwZwDkCpLdvo8Etmyn/7h0qf/NHwTaRR6/v4H5yifhkRDHar12jwktXgiA9vHkjOUKANFz2nOvWkMuOw0kDP9g53d3Mm8PFL5wlDdql8tv/SUyp4GWBNFFSSzpDQBqHqPB6sd/wv/yUFLxE8QWBr5VYCnhwKPAhj6JB7IcepjHkVOx55mk+y/DFaL3Paj6dLel0PDiULoBWfI3TnYcWzysoBVjDxWfPBX88sGsnDW3fxv8OB9KmEScVXrpEhZev+L0vrFY++IM4DyIVK7/z3aAbGA4ae97/fpqaXxEMEgGYMC996TLfCwCBQ7vRgOuclO6YrJw/k5M2GDhFFK4H/xoOpAHmFd//ATlXraThDevJA02KDAVpqBXaL1+mwouXQ1IOM54tg4GGtmwmx6aNMQn94wWJgCfQK3BnjKYMbt9Gjq1byKtGElypVodCPhr91YQlnc4grRVwFjZfJtAcwljgNQGgKztylKkPFKRQ6vrQz7KfrNS7Y1jw7igpZiu26PRZPnj0mkx84ASeEfwmuO6F3/oWmUdGGQx9xiwa3LWLfZfdAc8L+F8DpKGDjN9PVFWx94arsJD7gUOoBd/4JnPffHCoxLtjEdo4SK7CghlYgRdJ4bnzNLBnD43V1fpBwefjoA+IEvkPDgN0xxPpTXfgMBgptOA9gxddpIJ1xtcF+0ZHKU2KHIr4mrI1tyq6l7Qv8I/HITX7rcdbotTrEN9OEyCd7pw0JlQLYJ1JVjRvUp+PkHYJBz4ASwMiqC0W6n32GRpfvISBuPTIUQ5oQUEgycj6tQxyEF8qhmfE6BhnmYaFCvc8hGQDVEtOnvS74E1N+8EfGT+2bGYwRh1baxsVXLzEgSvuvFxybNrE4cgC5ww/64Vf+zqZhv0Hh+BN+555in2qhQJPAnxm5zx8xG1OLFpIvU89PcNfG3w0+HH4fA/s2U2wyIXoSD9InyF8FbB3BzjpeA8OcQALH2F4Nrjd7IKIlxg+7zmUniMkE7ibvT72sChpaOBo0UgFNBVAGu6H6KPSYoagE9avuWVW0JHSNvDidmxcr44lzftZ6Z1n1tNBOrZ5m3FVAre04t5lHEAHRg4gyR4coKJzF5g2AOhOzq/gPHeUZaCic+f97lTwk16/lsZravjhz7vbxMEscMeDhQyFPHFePNAZ4LtxgCUA1fjSWq4HkEfQBX7nyTZzBCEAGh4eOITMGvdnvIYCH0c7BoJZWFOibikDqmlkhF8s6Ac+8QF88BbAi2J06VLy2PPJ0tXNHh04SAOdAq8VjxWRkT5+IVnb2tkbAfdAsAxeJKPwIMm1zXgZKNokCIGfmOCDMwhSAfgxbuPkBHmys8mbYyWvJZtD4EENYa4AkIjqZE5WReCGd03x6dP+l1eE4rFZ+VAXnjNKuGHsF0Rv5jU2Ut69exwhGktB9Cr86qcrymPXSYnDetacJZ3udEeqIw0zFaCFjQpLFWCGPHmIJkS4tDvfzjQEPmlNY/7P5qnyeQQ/V1ilqAOfZdAQYzU1fp5XUmCJ269eZ0scFAhetji8AzDgZQCBJADjeHUNTc/zB7oIWWGKzpxjDxJx8eTl0siaNTSxuIr9swuu32AwDK4PwsLt+TS8aRP7VZe+c4SsnR3+MPfSEpoGDRIAQ4A0DhQNiMxDiLjLRT6jgaZK59HkwgXsqaIUONFnvDRsbe1k6eqinO4eniPyuinL7eF59GWZyJttJq81h0EaB6Bem41D7fHSAXh7cyzkzrFyirJ4CgSW8HLFekYq6IsfpOvDWtLYI1gPvMjzb94ma2cnBxnFUmCxg48eWb9OPSta6EgM1rQmLOl0BWktWNBY+3A8NANLLDtVg9cAbADKALXsgX7KedTNlAeLEgW0OyBeBOtnuqiQRXgA5rC4QxWj00mWgUG2uuHzDJc5WJS4Fjw2PD7wb/ELI7unl6PWAOZBoISF7XIxqCFsOXtoiPDJLRZYApCgr3gRQPN60b/+G1v9oErGl9WxRcveB7ygfiU+ACdc+CAqBesd18Oy733f08pA2uejnK4uyrt1m78MosoxaDCwBQ/hKlehndUFIVyFFw0sbYRSs99ylLkG4Teej5yHONSNUNA+eOFQdAe7OY6PB0SyOim36W7sUqh4QRoM5KxfTgP79jG1pvRFGGkcQdnMdAXpdOakUw2AcwWgZz0E0MZoamLeWeA2YcVCUxogGC1wQH4UDzz+wBODD+/itBjDPrg+H1X9x3+QyTFCfQcP0tjyZWEDJxAYA5/tvLt3aQIh6s88FREXYIHj0BEujIhejEUvQ3wTHOIxYBcU0NT8cnIVFLJaoBdWNiiTAK8dCdjwdYGXRsmpUxHHgBfV4K4dHMgjhORjXH4f9An+QoDVnHu/hSw9yEQeAwoGeoGXMeu07NsbV2RjyEHF2DXdko64TSJXSBVQZzrNEWnm8XD6Dw4f60mDq45VgCeZ6wgvh6p/+3eaLimlvmefiSya5PXxV0PJe0fIk59P3S++ENHKY+XAGzeo4PLVoHdMpDmN5vcAUNBLbGEXF/EXDGglT46VPJZs/2EkrGwRn83UVVc3e86AN1ZSwNXjBQwZWubrp6Z4zUGbWB89ZFnYmIvBwF8DOG+AT7SzfiVNl8Uv4DSjPzGCs9CGDtIxr66fRkglHx0uaCWV/YpjSpVdyjrQ05QX8J4QBJbGli6lkTWr/Up0CgT/xa6qyZSfBVDBK2TBN79JA/v30ljtUkXcJ6zu4lOnyTTioK6f+3D4kGWfjw8doaKXE4fIvrIF8dcCJ++y2Why4UJylYHSKWe6hL1HoJXt9ZFp1En5t29T/rUbLAurpODAENQTzhh8Pq//8LO/nxDqHVcBQFuymW6CV9D4kurESKDONZAuKiqi8+fP02uvvUYdHX5dBWlJtJ60+H7JtL7E953LVjRADnwmIgKNE/CuCOgw+Hw0XVZKw5s301j1kpgeuGSsJx9yOUfJfucODa1f5z8QU+A9AU8FS083e7Mg8CWcpjKogJJjx5keQSabZBdY2fA5h/wnwBVAjYNQUBL4IuDMNqks4NutVj6EHdz5BH/RJKTECdDokxJLGnr7FYHcng0NDXT48GHyeDzkcDioubmZLBYLDQ4Osl7/G2+8QUOQz5UpsjE2hw4domgODrUE0sl4oENtnEwKWon24cCpPSL5zIODfpoA6aggejQ1yT7LY9XVrL2sxGUL907lOkY7dqX14cVRcvwkWR/4Nbj1MnMGfGYTJ7RF9KoQoJTQOYoDrJWANBKilJeX8xBSDtJayMySaks60mFhpgKP2g9RJoKzMEc5nQ+o5GQDe6HoZeYMwL1wdGW9P9Q8kRnH4wBmcY81AdLp6N2RKj56LtMcaoGN3CddpgE2vEFKjh3j3I16eTwD8PxB1OZYbW3UHkBRzaM0kCUKrQ7pfVIO0shxCLqjpqYmbXIcpspSDQfQqXppRLVxNVo50wAa0wyfbUQywm1PiUaGRpdG1W7hgBBRqWPL/v/2zgNIrupK/2dy0ARN1owSEkESyhmQEEEISRhwAgy21/Z6be/Wlte1dtXG2uS1/+Utl8Ous413HTBgYwMWmKCEUAAlgnLOcWakiZImh3/9zuvX6u7p9Dq+nn63SgVSv3Dvffd997zvnPOdWyylmEfUiRhZ0dw76SBtlZO2E92RyJc7lAVtLqRE9imixWvDk4blnKF70tqqRQ9K9u2zrABnw8cUVZeoL0lVm67x48KKpInqZpxsvrCe1lOEwG0LkE5FuiPR1nQokB6WQBP1m+L/Auny1YGDFaAuPHpM1QCJrIg0VTpOjyIhl0X5EP65feZ0GcjNS8g9o8ipGdI/B6QjfGSJBMVQAJ3oDSPCKUvMaa7Ua54PYV/+Mg9tD9Jk1JEBiYwqMcYW0669JnpgUEWUyMok9I308tzGRq1yntnTnZTwvMQsBOMuhAK2oo44Y5pRHi2MUMeY9S9Cy9n3/g5IR/BE7AbQgUCaFx2lMdKBVQEuQ/Tl5KWnjp6vNoEmG7S3C1VJaKol0d8n2VeuSW/5SOmqq9NML5xSiO1oGjD8Z0+PZPb0Sl9JkWpXIN6Td6lRBrNzVN9BC5X096vYELKh3TWjNOssq7tDBnPyZEDlMcVQmKN/OTnSVV2tOhYAi6Zp5+Ro37lh5w3jZSAbZbbrDw9BJOrnkdhCjDDnoMFMKSoSIUjxNt8ZVOm0gneOq3+ZGSrdmdnZJf0F+apPkdnbp/ogiCwZY8gQGeiX7A6unSFUDzdD/HSeL1yQzKvXDEBlPIgWZWQa4YGZJHIMaAKOacnCj1Kuy7ORnMF4KW6bfaVdgwN7i4qlp6ZK05VRpYu0cV/mJbOjU3La25WnJmU8p71NMrp63Gp+CtwkC/VdT5NXbRQ2DVedyUj7kOjzWDNUdaFiDs80pvUKAw3GdBjGCKC5jQPSEa6cRAB1OBa0CdD+MgyRuBy5a5eMOHDILVye2ddLYq1QCqpz/HjNCDMbyQZFBw9J8aHDqjnMIs8c6NfyU80L52tcKUpqKJhl9PQYwJdhAByAfWXSJK0/iLQodQkRQgLoDelNI0uwZcE8LSiq9zl8SDJ6+twvj4LA4IB01Y2W1rmzFdAMbY5mGczMEvoOWDUuXSrEuQKcHFNw6pSMOHlKdTAAdjSoMzu6dCNhU0CHuYMipllZiuvZLS1SuXGTgtRglpENl0lh0v4+7duVKZMV0HC6FVy4qPOgx5CAgXb06DqhQowpQg+IkVhTdOiIkO5N3wZzcg1hJ8COZJsBrOM+lSBFvKl1/lxN9DAb8p3oLKPGx32gKQBSPs/Ryrg6+Ra5esskVamLurm0L1SqlKw/NiiV9DQ0MVQbo7dPlfd4zqwj/vB3NjL6mNMG0F+zNX3Cc7+ClktVVUSJTZbn2fOFjSKaw7GkLc/80BMSAdD6qeZx62Abc6D+mLKaCM8DYp6Nl57MPCw6s6GWVr7lLa+wLYAOPea22bM0cwwrr2T/AS3mikXGC43mMLoHbTNmqG5Gdmen6ihTvkolMRkL6mLTpknr7JmqLJfbeEmKTpxQsMZ6N6s3K6hOnar6zQAEFbsptdRXkK+C/CjAsRlgqQKYhWfOKkCShUcfUMFTwZ3jJxTkoAs6xo9TuUt+o2GRjzh6TIWHKK+ktEJGhnSNGyetc2fpJkF0BFKaHJPj0qs2r4WORMeEG64LMA0MqNJcya7dOnckRwDkWNF8MdAf5onzseja5s7W1HX9uhkcVKlUiqRCRVy9+Ua1/EnlHnHipM6NVoYZM0ba5s1VCz7uzVUYQFX7sKBd4lNY1wrY6FK3t2tVGgrLsqGYlXPi3rcwb9BfOEIaHlgu3XV1iXMUxhCYPYdpC0vaSsZhsqM7EgXQniAdzpdTsH4hYF+9dp2RlYcF7BKpb1m4QNqn3qpWNjQDFnTZtm2S1dUjGX29aqlCXzR8YKUb4OgXFivXMzV7ARXq0CGEwzlci02hAmvVJXgPtXL+Y49p2rbZ1Fo9cFAtVgXLwUEtLYXiWevcOWrNAl4AH+p2126cKL3l5W5ekWtXvrlRAZlCAFi3UDJQGWQkmnrFiOegv9w6Z7b73tyras1aKT54SK1HqASyz9D+YD7UQj9zRrUyAE8a/9501xI9xl/Doi/ful37ouWecnK0VBRj4B59I0aoaH/TksXXdaN7enQM9IM0aoTmu2prFbhL331fig4d0r7Ap5IK3rx4UZgwFefDSG3v6tLNkY2bGoKI7asUqg1oETJOqeDjWeghzjPiHdHha2VFcXMHpC1OXqJAOpysQroeTn+0TuCbG6WntEQK4KgBahEN6G9afIdSCAXnEEvfp5yzVkNBCxmQrq6W+gcf0KoibnC91qEgTYkpPuEBRj7fr958s57Ly4rgfcGJE/rpznX6i4rl7BMf04oknk2Lzb5PLcHdWuYI3hCh/vYZM7Sfxfv3qxUJyPpystAq1WvXq8A+FEXLwoWqyoZVB/BXUMAWgCss1MoeTXcv0Vubc1a5fr2U7DugFAW0D4VmVVw+J0eBmdA1tC90vuCmCwrk0rKlGmfrr5GKDaizablB+sAB/TfoA4CWunlmIV2uwYY2atVLajmjMX1p2X36NUKfStFc3rHToD3y83WT4vdgmh0Wl3PMDscfwNcTtA1rJ9lRJGykbKgxqU8YzizFierg1g5Ih/MAPI4JBxQtXnLI4eHSHOaJofoEpQDlQQ0/OGoNxerrU9C5fBfFT2/SUk/wzR3jxqoVV3z4iIIramb1D6z0kv/Egq1at94F0v1q+bUumCdXb7xRRfnLdr4juc0tGj2glUkUpEfI+cceU47YtxF5UL59u4aJwXlq2aaSEuktLlI6hvqCnsL77s2iq0vLXFFmitqAbDqALdEMRUeOSdn27QqwiPPDp19aeq/XpsYYsHQVpAvypfmOO9Razb5y1V3leyAn2zWWHgOk77tXrkG3+GmEulGPkRJeV7C2tZjsfuXV1ZIuKpIrM6brZuBu/f2q9YwlqiA+fZr0FRUr/06dRigjnUOlbcbLpfvvS6x1aGExM49KEb37nuQ1XkoqUEOZNd+9JL5p34HmJpxPXwvz6oC0hckKBYYWLhX00HCt6LBB+tBhqdy0SS58+MPqnNKyTq7q23DNKMYpQPb2Kf9cvGevFB89Gj5Ij66Tlnlz1SLHKs5rbFD5zcJzZ6Xw2PGQIM04qEdHKatClA1dn8uAP1Y85ZsCNT6vqZSiov3KnfarYwthocIzp/XvAPfVyZPk0r33eFnSXiBNLb3FixXoAe7CkyeNorCSIaXvv2+AfQiQBpD5IgDosdzhtUOCNHfo75e8C/WS1dWhjkW+TrCwiczhawUeGJA2CtkuUz1pOze0oot379aKN/gNktGQS21YuUKryMQ97M4zcYXBpjtIJ0sFz64AzZoI1Tc+2SvXvSHnP/lxtRoBJ2gPwBAnF5YmAIQeM38v37rVCFEL15KGnrh1ilp8AGPbrFnSVVMjlRs2yoiTJ8MCaZxRVHdGgpRoEdY5/HPzbbdJx00TjTJNPg0gA9ShO6iBmNnbI31FJRoGl3OlXa05QKIPS3ryJLl8770BQbqX2oN33C4ZPb1SeOKEaiLDsRcfPCjUM1QePwRIj9y2XZ2hLXPnapSLiu6HsKT52si72KCWNE44rd84olAG8/OV+yfckQ3CsKTHyqX7AOmh9RqTAYQB79nfr0V+S3ftcjuOE90/oo0aHvyAdI0e7fcrLOb9iUPondlHW1jSqZBxGAoIY/HQY01zmH2CK6xc/4YKxXeXl0nlpi1Ssmevgppu/EReTL1VaQWAj0rO8Mphg3R1tX6CIxXaOWa0NC1apDX+4K2xBkPRHUQRYOFDXQCs9EFjojMytLhs4733aFy3l0U0OCglB/bLyB3vqPMKIKbAK9EfJLEUHTsu5du3SmZnt3LSRLM0uUDanJeqtetVgJ6NC869u6ZKcppapIcU4gXzNc4buqGUWnyhQHpgUCrXrdMqIS133K6x3BRGhcpAQyMQ3ZF/+oxUv/GGJpvAx7fMny8dN9+o1Ai+BMBOQxBTCaRFJLelWapfWy259Q3uyJ1YvCNWrgG1hEPb059i5fywjo2x1ezvnrYAabtHd9gRoMOxoM0HPuLoUalZu04ufPBh5Y9JvKha94bh4MGaLi2V5ttvU6cZFrYnSENh1H/gAemtKHevH+Kpq9yOQ0O8nYKp7TNnSuvsWconA1ZV69apQ9IA6SI59/hjQ6gLdTRSPXrrVrXir95yi0aNYFWbGXcdY0dL4/IVymubDeuy1uVwA2Q1zI7ojtpapQ8oulq1YYMmbyhIT5mstes8o6ToX8n+g0Zssyvmm1qDbbNm6qaQ3daq/HrJrr36DWs4Du+Ta7fcbFjk/X3qUGTzwOqtWrtG467pB+cD0jg+ifjgHobjcLpqSLg3itVr3c5JNoeG5cuNCJiMDOG5lb+9TS1sYq8Z46X7lwnhZUoJJTJ7LizE8jhocFCLDhAx5FtV3eqlIj0efwLPgpBJTTyK13zFGaiTDtKpooIXb6COlxXNAsciq33pZbn4oYc11phWvWatOnkyu7rl6s03qTPLiPI4p44uvPSAKxEH9Q99QIHXbHySA3Ajjp80CrdmZcmVSbcIIX3EQNOolF31xgYNn+M6cIPnnnhcwdqzYTmXU5B0UDREDgs0/9w5qdy02V32iU9XnJ5sJO4+XLsmdS/80Qjd6+/XhIXLd98lnePHaZ9wfFa++aY6Igl90/C1JXd6lTujPmLx3n3KHdOIKmm+c7FGqxhjaJZyKAxXLT5AuvH+ZdJx8036OxEZWVfaZSAvX2kRqnlTabpt/nzd+KBwCDEk9px7KEjPmSkt8xe4xzHqpZcNByzOyxGFUv/gg/qJTiIMX0Blb281Im1ycrSYAWFlCjh2B2kRpXrUiXjpUqQ4G/V5bHiNy+83sk7jBdL0Mo5AnXSQTgUVPLsBtFpxFpZv+Za3pXzbNrUqAEJADyDkU5x0asLX4GxJYx5x4rhUbH5LgYG7ACwND6xQADMbiSjKa1+8aPDapaUK0ISdaRsYVOchdEJ+gxFjTLvw2COaxKFtcFABHM1j7nX57rs1soFSUiSxlOzdp/0gykEvmZenYX7NCxcamYYDA1L9+mrdgJQaAWTHjZOOG8apo41EEPhcvVVujnRXVCjP3FlXpyDLMdWr10jh8RPuKITm2xZqEs2AKwtTk0ze3qqJL9qH3Fxp89gsale9rNmOACwNbv/ykiVybcpk3bhyWlo0wYWYbfN8jdBYcb87nLBi82Z1mNIfWnd1jWGpQwGdOK7RMgAA1+stLZGu8eM1qUjnKp7VzC2sr0CHsvkQdw/llczWOW6sGiE8/5i3OHLRZl8dkA7w1KyAYLQP3qoVzf3C6R9WMincZTt3urtINAcxxwCrpgCjLaEJKN0aYVG+batkt1/1GhKOuMv33q0OQeW3N202okM8PPeqNDZrplImWMdlW9+W/AZvCwrnX9OSOxWEsGIJ+XODEzzw/HlybeJETU6peOttzWTzbVjiFx9+SLlqYpmJWsm/WD+kL8qRX7uqm5A2nKAjR0rDAys1dnbUyy8p/+wZzwtlc2XqVN1s0NEofY+EmBPecwE3PHGC1D/0oIbblW3f6ZYBBeChfIjVBpgAKMIDPTUvmEuqajfdeadufGTuVa1ZI/lnz3v1BeufmHLV2mhrc/cBvQ8Eg9rYEONpGUa7qF1fcCTy2KE6DF9YJh0Wg6EZl/DUYhjulrSdHYfhgGE0D90qQFtRcMPCKz5yVLJbW2Qgv1C1FohTpipyH/yumRkGSHd3a2pzwfnz0o/uBFYatOcgIW3XpGvsGLl6003KF0OFaGIJAkJqIhpiPHxawgkDPIWnz+oaNrhA4zCogW6XNauZfj2GzoUJ9hQFhbYAdLmPRnS4rUV0JQYk6+oVTXRRjnxgQDeE4gP7NUUZSqG3uFiTTUgIKTxxSh2SWm26ulojLuB9Ndll7z79d1XKc3Uws6tTOXPGCuedf+asOldNecsMGdDNDCceKfU4OHEKwhl319Vq2jsbARYunHzBmdN6DHSI8TmMcFGfUYfxphu1T/w/5xftO6CCTtyXOGnKO9HX/LNnpejoccno6dZoFxKGumtHRSW2FM16tXIuXykYCXYAaZ5Jxw3jpX3WTK1/GbMNLo7gbCtL2q4gbTeANh+alX4B1OqAy8x0/1eFkXzlL1V0B3lMMgQzvUx14/wsBVTAWK3PjAy1wN19Ghi8rgCnokw4FDNUAe76Ma7rZGe5sh6v/461qc47+qkxz4aehtcnA5sGfcnNcfcf5TxS2LVfg4MywJcB4J6ZJRm9pLf36SUGsrJFXOepJgXOQr2+7xiQCswyuuw613ucRtwv1AcNEEacCfEm7mtSEKpFolW6fRx8uvENGMe6noH2R7MaBwyrOyNDBnJyZTA7S5+JGYVj3teOGYf+wBvdE9VVuQx1lvymXzFVlfrFRxSQp7hYWL3zVTFLAEDTL1vQHQ5Ih+93sALQYS28NDnImbcEP2iN7tikDlU7le9ig9OvyXHjlNrqqa4Kb2ISRG3464wD0n5mJVEvtNXMQrqaqL6Ft3JT4yhnzhL/nEhsql69WhONkq3jMWT0hIQWFKjkwLWbb5RO6L9wE4Q8swsdS7pASkpKZNasWVJRUSG1tbVSV1cniVLBi/eL7QZo30+oMN6nePctjC6kzCHOXCXnURUdMNT/0HCxa4Ny0oiZujrpHD1aukfXqUM9KF+dIGD2nLOUs6QTlRYez5fb/ZwJrYrgRhGcYtf3JGH9cuYsYVMtWe3tKr+q0TsuxcVo765+ATh8LQxhFJGIVcOP0EfFoIpyVX3srqpWGoQIm4CAnYDQO3N8KQfSibCk4/lCewF0BPxFPPsWq0Vvx+tYiYqxY/9TqU8l7+/S2HB/IZRWx0HpMqJaeseHHc4AACAASURBVMpGqrMVcMYZjFKhFhug8ESMGmBNQlFPWbk6GMkaJQKHXAGcuPFMWAk2BFuAtN3SwuMJhNFY0fHsV4zWua0u4wBz4h9H3oWLqhOTh+QAcfhRNKNIwhR18uHsw+mnIE29RmpaXr6sYlhI78Y69dxwMJZpqTN0vK9N9pGnjZ0hH3KGbAHSdojuMAEwAorY/yT7uZBjRYdcj3E5wNnc4jKtQy5K0s3It7epXofqmkTRsGpRVmyfM0eTg/xWfe/t09h+gJqU/FhY7v66TJboxUc+GsVoojvVAWlXxISn0zbiKfXcXX2QwWvjdbjoiKc43BMdKzrcmYrNcdAOiGJ5aqFEc2UiLygz1j16dPD0dwoc9/RI0ZEjUrR3n4p1xbqhW3P6C58zLptALtochwPSHk80KovL3+ePxwVdCWfu5+wvlk4TIHxE0s0kFNNZokkf2UaFa02CGHAljeBXoeKzS1IThwfxqWThcQ1SoTWDL1gqsfkp2dWl2YD0UStl5+YOLeapFaV7DVU5El1cSSv6OcoYSCxxCQFpH1yJKmTc0TTTz09CDcfyJwMtC/rN/ckMdCWPeL6AmnyDxeZyKGmolya75KoaHVrNZto51bupvhIy02ygX7K6ug2HlybYZKvCn97ft7/MvyvhxXx/+a8+do9sTk38ySL9niSh4KuMOdXxu/RAkEslicjf+GMNRpFeT2tV7t6j0Rzm8430Wjp1WZlGlZxpU8OuQkMyEDUpKzZuVpncWDYF6c9/zniwCaQ5HJD2eYoxB2jz+hkezxUL2v0WD11GWn+wq9PrB8CMhQ9wKCAMDEjH2DGqJgcXxyeeZqb190tOG5Wls7S6SFZPtxQcPyE57Vc0hbhjTJ301NRoiJFm5Pk0AE15vvoGFUfKaW1XJTbSnClGi1ZG38iRBrhqGrnxUgAmXF8dK5Ihmf19KlwPuMIlZvb0SsHpkzKQXyAD2TmaMs6GQYquZ81CQDG7rU3F+/PrGzR1WzPEysukt7JSBZJI2fYEK9KNVURJATBDxwo4otxHlfP8M2ckF/2PjEzpLi/XlPXe6kp3mrc34Bv9zr3UJHkN9arix1wjj9pbOlJTsXtLSrxU/LTg7olTIn09muFoPlvNEmSj4tlnGBmQAwX50ltUpKDjL9PNcIZd0WfKmNQhliHSV1IqXdVV0lM7SjWmQ4F8LMEpnGvRZ3TAy956OyYAzfioiIPGSn9JiVdWazj9KTx2Qio3btS5jJYTN+/nBulwOhCHYxxLOtoEkWA7qw9Au62tADvC6N+/oPoa19ugVvfWNGmsZKqMFBdL052GbjJFStHmAODUgtVafQVaCy//cqNkIyDksugARBwgWChU5PYCqN4+KTh3VitWI/ZPA2QBoWwX4CL12Hz7QvV481tWJ7oVW7XMFBZ8BlYmViJp5ZmZGnd6ecmdqqlRvXaNZHf1yKBqLw9qBRiEluirfiH09WsFF2oxqs4DFnR2loojAfp4+LkeIu6MzUynJoKA2oxmKTCt+j2iUKvCYI3qWFzj55zuUTXSvGChdE2c4J2uTuHdhgYpPnLMqDBOmjdj7OpUqVMVZ6qulCtTpgi188zNhftSzDb/3AXJZNygKs88K8s4pp+K2samyxj6RpaplOnVyRS7RTPEaEb5rAtSsv+Abg48T+aXDZtyWmyUqBeiDeJ5XhzwIOxLajo+hYL37pWKLVs0jT/aZkraXr53qXTeMC5ilT8KOYzcuj1mFrUD0o89JsmM7ojagg72CWTBimaBV2zeIl2javTFJH46q7tHqtavN2gMykmNLFWQRSmOT/Dc1jYp2bNHSvbuVctWN4HsbOnPzzM+Ewf61SI29ZL5XQt03rZQ40IVIPr6DN3iHTtUWhM5x9a5c1TSkzjXqg1vutN6ycqiTiCFVgE9FbU/fFiK9+6X3OZmdwUO1N2a0GWurVXA4SVGjhMLsm3ebLl6o1GmCzCG1ig9cFBK33lXsq+0S8fEG7VwQG95mdZdrNi0xajxB2VQUCAXHn5IukbXGdZ8Z6daceXbdwjFcXX8AHxenlqug4ODBtBDsUBdZGSqZXzh0Y9qWJdxwqAKRqEbnVd/UfqKS1SuFDW/3MZGKd+yRQou1Bv0DXKpc+eoCp0pDEUBBKxI5EyzXHKjFL3lfACb4gP00bTqmIPGB1YYIj+u+7MxVa9eJ5lXr0jL4kXSceNEKTxyVKVkDclYJEyrjWK/kydHi4XRn6/zelV1sCs2vOm1viK9OOuW0Leme5Zockm0+iSFx45JxSaoj9br1FOEnXNAOskgrUAV4cMLyk+5wHuIyl2Qm/GiU7nb3QYHZfwvf6XloWj8BvhBP5gNr3b521uVJqBhabfctlA1oqEPqCyC8LzZAPDG5culY8IEpSjQY8YiLTx9WoP3kTFFYJ8GwOIM4vpmozxWw0MPGoH+LpBB0rN01x635YKSXducOdI+faoCOQUHsltapf5DH3QVd70+RMZMiSi89PQd3V+0kmkUlC2j7uE7716///hxcuHDHzKsLFdFlFGvviqEfvHVQJxr28wZanXyfKi4Tc1Gz6QKQLbprjuNe1DAYM1aVcyD31YZ0JkzBElQrfBy6LBUbNrkrtUHyFIdBRU79zM4ckTQ7GajojF/7TNn6EaUc7nJKBxw6JD+BtDzfMw55gtp1CuvSsHJkypMTzXwnspKpbHUEbdnr25+Wl1m0iRpWmoU001m06rgx45L1foNQ+i5SPpllgajBmWwosNWr81XUdnb24x3I4rkFwekkwjSEYOzuVoCOQtd/67ZhOb/m+cEuSkVQK5OmWIcOTCon8rjnv2tAhwN4AXEPGu2wQsDopSponVXV2mVZKqssDCxosc+/ax+RpsNgKC6Nw42rPei/QfUCiTUyQB4Vx8GBxV4al/8o+S0Xtc0hi+8NnGCcss0XloqRAO2gJ72o6pS+0r1EjzvDVjAVMfwaPDVNWvW6EbBpzNcJOd4WZnnL0jN66u9wqsuPPqIdI42rC0sTcT/4dIBaax3rtE5wbBUoSRGbt+h/TMb/bjw8ccV6Kluji40GxrXI6KASt/m2FBwK9m9S4+jadXuMaO9QrKK9x2Qsu3blNqhtc2bI20zZ+pz4rrQUqW79+hvgHzDyuXSOWGC/p35GvXCi5Lf0Chd1dVyafky49lR2WTvPn22jEHpqokTtHwXzy1ZjQ2DDbFq9Zqo6QS+eqjY00rBiOmughExHhjaIRSooIJPpM0B6SSBdNQhWmF4eYdY0YpogZcKnCy1+PSwgUHJ7O6SMc/81v0y4O2mMgmB/WYbAtKVlfoiKyXgalT/QJzebIBw8+I7FFyp6I0VTcNBpSB503VrHk4WusIEGY7TT/65c7xKalHjD4uVT3RjABnSn5urfb28dKl01Y4aMnB0o7FizfJKHX4qaFCgFaAqdlmiXISvCeQmAS5AFCEfE6SVO2cMN040utHbK0VHjqmwvin0g9P1zGc+pefXvPKawat3d0t/Xq60LFqkVIUJ0uhHY5FVrV6tz0SBpbRUzv3ZJ9xOzOJ9+1Q32QRpSnXpNXLzlGuHN4eyoto3XwnQRe4G3XL+gow4eNDQi548SYFctcD3H1CAz8GJyuYwbow0Ui28pDhSvIn6PN9NK9ILGtbzeGnBzzFq6NqI9Lr+zmPtlO5816hyE0FzQNoPSG/evFny8/PjJrCUNIC2ANJqSXd3ydhnfqtcMe3KtFtdIF12HaRPnzYsaVeJou7KCrm0bJkXSI98732thOIL0tAJcL4I/dPIrmq5/Ta5OukW97GAF+eXv/W2+99asBTneIM0Flb+2XMK5ljONECwc8wYrZHoj2Pkk1l5QxdNwLFqBY8z6jDSsCLVSt++w/1vbDCts2cHBGmqdeMkNToBCJ6TyrXr3fcBBM9+9s8VlOuwYlFqI0olN1eaFi/SLDf3V0Jfn+SfP68bARVr3JXPH/+Y+9OcjWnk9u1ukNYIDooq9PYpd2vULyzS58dGq3y8R4OvBvwAEcLH2BiZ95y2VslublXnqQHSY6Vx2TLpD1exLQJACnaK0j9Hj0rZW1vdazKSWxDWqFXl77pTN6Zo+edQfdCalzgTd7wTUcKLA9KPPSbJyDiMiuqwYEVz6JBEmQA397SkowNpLOnR7rVbdOKE1Ly4yh3pgZXXtOgODfOq3PyWu3IGVq/WKoTPdTU4U6zBUS//yc3r+bOkOTy3oVFKd+2S0r373OcDiACfu/6hxxsFH035K9MCJcwPkCaE0GxEmBQdxRJe6+5/06LbdZPwb0kb10DUXdsg9RYbpXL9Bvc4+cQ+89k/V3Co/cMLuklpEYDMTGledLtcmT7dHSann/dY/GvXKpC6QfqJx91fEr4gzb0JMYROMSqrHNMIloG8XOWbWxbMc/dPHadsbIcOC07InpFl0jWmTjcAvg7YyIj4sQNIs+GUvvOOlL67SwsXRNKYP4oNs866cRD6xp5HctEwzgGo+aKhdqZV6sMBaT8gHW9LmmcaEUiHAc6KCx6LxgRp9/2C0R2HDl333uNB7+6W0U8/G5zuGGJJV6rzyax4TVeoAF73++fdn/stCym4Oksyr17TeoUm3aFOt1kzpXnBAnd1EkCa32v/uOq6JXvbQnWM4egzm2nxFpw5K32FBVJQ36BOQ/Xal5cblbw9LGTOw1lI1XKzYCzWZ7OLnzStK41FPnlSal593b1JXFp6jwq2Y/n60h1Ex2BJuykFBelLLpB2fTHU1sq5jz+ulEzNy6+4ai0axWzbZs806hRWVurfFaTrAel12k+lO8pHyrlPfMJI1hFRisfTkm6bPVtpDSxeSmPBZ484etSoZkMpr5oaaVx5v/SWlGpF7ZE731Ernxj25sVUK691OXVPGL81Nes8Qpdcgu5IkiXty6+HgY1DDqHsWdPtxiaa6HBCvki1WsyePbpphtsckE6CJR0RQPuib4An7A+g/W4Kfjrh6TjECUYI3uhnnnV/psNXYgF7OQ79gfTyZepAM9uIw0ek9k+vKMj1FRRodALFVHHW4TgsIUSsp8dIhJk4UeOwzRA1kxutXrdeL0foX+MDD8i1cWPdDiyAFCul6Nhx6Rg/Tjom3CDFR49Kybvvq/ULMMF31z/8sEZfmI3zal5bLYWupBhC8tqnTdUIEzOCRcP8DhyUyo2b9DQy8M498ZjWQuR4X5AGXNUap+K2dnjQANn16zVRhIZzlKKkNDhfKnqTZEPjC4T6hYjB63PTGOaL6uDEgQtYXpk8SS4tv9+dWMKndNlW6A6DlmolsmXWTA0jzOjukWKN/njLLQJEUkr9ww+qJYnTkxBI5hl5zMYVyzXcjkYYmRG5c8kA6RvG67OzXPYpXDQKcRzPgnBPMgutgJx5WWge6B5ivpPi/IT6OndWnxU1NMNtDkgHsKQLCgzR/5kzZ8ZU9D+eAO2L436pDnNl+OkIOzxFVhUcBgYlu+OajPnNM+4YYLz7TXctkZ6KCvf6KvABaUTML9+1RIuxmq1iy1v6YtHab71V4231GoODUnLwoIKUVtwWkZ6yMlFLcNYMtRoBUvjoke/v0t81wuTOxZr9Zv5ecuCAfq6jw4uFjkWY39CgwKQJJZoWnaXORgDUrANI0ggvPZYmimY0KA9N3CDCJDNTgY84aCxO7f/0aXLpnrtdBW4zhoA0ANa6YIG0zZxuSFv29aljELoEJyB8MaGAJLbQsHQrNmzUrw3NMCwo0PA9IjQIM1RL/vgJVXYzgZSvgq6x13lzxjBy+04338nXCCDNhsGXCCWkyt8CpDt0zii4SwROf3GxVL/2uoYJEoVDwkvLHbfJ1Ztu1izK4v37dW40+zI7W8/DadqfX6DnetaPDBdwojmO+Sk8ftyo5G6xbiFfPUTNsK7Mr5Ro+hLpucbzPC5F+w9KwcWL7vT7QNdjPSk9eNddkd4y6vMiyTh86aWXpK+vT9ra2uT48eOSl5cnzc3N8rWvfU2ee+45aQmQOu837eOxAI7DeIB0vAHaE6Q9AdovLvvpTM3rr6tDjEWMXq6+3FgtWtRVjDjm+fPkyuTJRrJGVpb4grRRFfkGBcue8goFoaoNGyWnpVkTVS4TZ11FarQRxgXPCEjwGYjTivOxYgEpsvxwBtIHLE02CeUSa2q0+Gvh6TMKwoAYiSUAE6F9ON0I+QNcsRLNxoIHZDvHjtVPes3q6+iQkbv3aLiZgpGLDmjV/perlc0nPxl4pJk33b3EK07c15ImBbxzTJ3SIZ3jxmmFcuV8Dx+WvtKRmqjSRhy2WWy2v19533Icf80taiGy0eHkgzIhagWwZKz0B8cq88D5amU3NEjpznc0BNIdflhTI1dvuUmjFphTNjCseYrLEiLZNm+uu2I1hVorNr+lmwENaxPKRr8Smpt0E1KrlWgZMi9vGC+d48cLESSeBXKjRoIwL8B4id/GfxJu0wzUG27QtaNRPgnioQP1D8cs9FLhqZPqNM67dFmTqjwLCVDhnWdFbDqRUsncWCIF6f7+fmltbXVA2nMhBKI6OMbvBuHzj7WrXlJgIQyPNOGRO9+TnKvthjCPWtf90l1dI22zZihQ4jjzBWle5j5So0fVaoYiccRwqd11tbrgiHrw9aYTAw2IFZ46Jbmkkvf16qc698hubVMHI4BDcoqZDWbwe+9L4VnD6cYAic64Mn2a6mQA3qW7dyvIufUmXNQHGYmApYqpK2VxWTckzlG5yYFB3Ug0zri1TYGc/l+ZNEk6x4/zevd8QdoUkyLmm3hjoiSgC+DJ4UHNEDfPi3B9gJoMS0CIv/cWF6tVn9nXr9Y81wO0SShyVwrv7NQkHqxLYr7d3oisTP2aYHw4/bJb22WgoEB6aqo1vptNytRP4dp85WgVk+4uyegbkIG8HI0px1rmd0CE7FGAg6gI/AGsk2ToeJhaHeVvbdV1EqohlgT1hjPWc+5CnRfv30ljJ7opt+my5DVc0g06q6vDkATIy1dQhn7qrButOjDJmGtzDmwB0r7RHTgO42FJBwTLYCsiTGehJSvar2ktmloM8PaMGqVgBWCQFegJ0pwKeCL2w4uuKc0agmc4xchMI0ZYgaR/QDJkUJMkADkNdwpgxcA3Yl3kNl7SxBUN+8rM1M9/FVgaVePFhXN8wQUEobrd9AV8NdZ7X9EITccFfPV+pvKbS1ZSQ/PGjVXL0LSqePnNDYW4YOnrVzW0gcIRWtZIK2T4aI4wXl+QBhgBMmgN3TyyshQwsYoQmAqkJsex1OMjEiS7tVWyurrUUiXWmfsyfigiN1VDRmZ3t+AoJZvRe5wDBhfv0vLgi4GviL6yMkOvxKcxT1jqbIaoDzIvXWNHq1WN05CEIACRsWHVsWF69iPegOZ5fb4e6NPInTuVMzclC/z1gf5319a4rNHRfseeyL77vZcr4Yv1jIVN1Aog3VvM+2WIiSW7pQ1IRzzVYYK052GBgpPCsaatbiRGMss25VQVwCsr5fLSe/QFhw8F6Kyk2nIOmY4qgTqQIQP5SHwOBZaoFi4pugEWPxokgB/3V5BEh8OV2ejvngBG9euvX884rKmRtgXzlapB2U8t68LC8KU+qfrB/d1SodnG+OP8iY4lrpRHPxYzY84ztE16+9zzwQYTbC6ieiYWTlaap75eSt99T79+DJrHXN2Dusmw/kid7xo3Vp28/pQXLdwy9od6xsWG+Y7HvhPhXdEWIO0rsBRrSzqRAM3zNkHa975D+hGgY1b660t3aFr4iuVaUDMdGlZ/DdodF+uNtPDqamlZ5BEnnQ6TkIQxsolmIfB18JDkNpLJZ1ByUD5QBagl8kVjh01lyPQEEu736zVLwuT63NIB6UDPwMLu6mtFD0lecd0jppY0n2nd3SrcU0bRT5duBBYMGXkdY8caoVo2+FyL1zKHZiCsjmxKjQ4hxLCoSPlusiahPOKdzRavsaXEdV30lVEM1gTpAbWidd7tvPYcS9rvEgsY3RFPTtqKVerudYQAbUZ0eJ4eiTUdTp+JayaTjRji3MuXrn9uZmVqGN2VSZPl6tQpSeMuEwEyODqRSc2vr3dLgcLBw0Gj8kc8Mzyw05wZ8DsDFt7zZM6gLSzpeII0kxsO6Hk9BAsPLxAXHQiog1nTVvoJD0iKK6FufFKaDkH9DO3qVmcfccnD2ZLUIgWnTquDx+Q8oTwyOzploLBA41vNxJBkvmTOvW00A4GoDht10bcrtgDpeHHSnqa7FQC0UsfMBGN/cdEGQzd0k/DLTQf2pdl4+dija5aerT267PQiWTNgwQBLVhfTCqTjbUWbIGz+18rz9wIWj784gGPt1XDmy9p8peXRnpaSlZfUJpNlC0s6XnRHRC+whYcYTthdoOfsz5qOqL82WUjJ6oYzZ8ma+RS6ry9I2zSKI9CM2gKk40l3hL2ULICzpwUdiRVt9smvU9FBnbAemTNNYU2Tc5An52jxHbfL5FkB6YyMDNmyZYusWrVKbJ0W/punn7E+vxYfYDRWtGfnPMFG/99Bn6DPzjSCnGmyvsTT9gyL77bd5mlYgvRTTz9jHessPshQDkMrD9oEHAekw581B6TDn6u0PTIFIzn8PSsrIM35WNKo4Nnako43SHvieaCoDisvhhdIO9Z0WFPngHRY05SeB6W4o9D3oQ1LkLZMdyTRivblpx1rOjSuOAAdeo7S/ohhBNS2AOlYR3dYAukIAdqf8zDaF8OhPfzPYMTx7tE+EOf81J0B871OsUgO29IdSQNpiwAdCpgjuNyQZ+IA9dBl6oB06mJlQnvuCczmjWPxUiZ0EENvlt6WdAQP0NNh6DudEVwuOEg7/LTf18OhO5KMGna8/TBxEtrWko51nHRYdEeEiBoMpGO1eTvWdGAUcADajgiZpD4NY2D2nFFbWNIJB+k4ArQvJRLp8gWM3IDkIJNOozMNka6mYX5ehO9zqsyKLUA6oZx0FA/UNzY6GGhEcRv32nEDtYNODkinCqIkop+eFvQwcAyGmjJbgHQqWNL+MgxDYWe0QO3ET3sv31DzHWqxO78PoxnwdRJG+7LZeGrSD6QjfJj+MgzDAY1oaTMHqK+/PeHMt43fNadrsZoB33d4mFvTtgDphNEdEQK0J88cqH5hOOsv0tunuyPRfAcdkA5nlaXBMdFaPik2RbYA6YTRHRGiZCRUR6B1EEkXPMEpXTISzTH70o8p9n453Y3FDKQZKPtOWfqAdCTo6JqtSKmOUOvTs0vBvtiGgHSahTo4FnSolTTMf/cF6WFOb0QD0qktVRohSHuexv/7+is8Lb5EvSrpEJrnAHOiVpNN72MCsyfXaHbVAWmdiUWLFsmUKVOkrq5OamtrZdSoUWILkC4rK5MdO3bIk08+KWfOnPG7woYks8QAoLmRJx/tD0QivE1Eb0k6AHWafTBEtA6G/UmJfKlsOpnpQXdE+KB9T7MTSHsB2DA2O4fx0GwKCUnuli8H6M+STnIXE317W4B0XKM7IgRof2vD3/rxfWBR3M7ysx/u1rQD0JaXxPA4Ic0dhdFw0pwbc9H/j33sY0J0x8SJE+Xs2bPyta99TTZv3iwFBQVSUlIiM2fOlIqKCuVc4F7Ky8tl+/bt4dEdUSKmLx/tSYkFexuivK2lF80LyIYBqnnSjcNgOJaepXOwh9PHmQz3DNjCko5bCF4UaOl7ajhWtOe6iuLWlpfncARqy5PgnJDaM+DrKEwz52Cwhzc8Qfo3ERSi9ZmlQCBt1bpLFFinMlA71nNq42tUvXeojZDTZwuQjjknHSVIxxpYY329kLSL1Z0k5DKJ7wGe3fU0qOJ7V+fqSZ0B31jWeL0kSR1kbG7ugLSfeYz1eom1sRB2mnQKgXUKdTU2b166XiXWL0MazKMD0iFojlivgUg3gIhALKKTYj3i0NdLkW6GHohzROgZCJakEvrstDzCAekEg7Svc9HTKo7Lp77NEdDm3UtLUIj5oB3rOaoptQLSZBwSHffSSy9Jf3+/tLa2yvHjxyUvL0+am5s1eu65556TlpYWv33y66997LHHxE6cdKSWblRPIREn2wwNHWdhIh66De7hAHTUD8EqSBMnvWrVqtiCdMxD8KJwHA5bkGap2AyobdqlqF8q5wJJ/DwdhpNvBaQZfsyTWRxLOsGrygZAbYMuJHjS0+h2npazE+sckwdvC5C2gyU9rC1o36WSQJT0954m8PYxeUmci4SYAV9g5vC0eqHiu0JSDqTDUsGLkO5Im3WVRJRM4q3j+yY5V3eAOU5rIGkgnZ2dLfPmL5BZs2bJfUuXSmVlpXocX375Zdm69W3p6+uLXLvDAWnv5RLoszNGiOl7+bDjuOO0qJ3LJmEG0sbCSfzcRgrSmZmZUlFRKV//+tckOztHrnVck7Vr1qr20aHDh6Tp8uUhg/F6l3NycmT5ipVy48SJMnv2bAXkq1evyqZNm2Tnzh3S0dHhgHQs14NFoA52eKBkMSdzMJYPLIWu5QB0XB9WpCCNITx+/A3yuc99TrKysqSru0vef/992bt3n+zZvUvOnz+fWiA9rNeZr2nrO1gfi9oXbD2jMPzRj3Fdoc7F7TsDw/qlsc+0Jx2kkSidYwNLOi3Wmz/0Ndei6zd/DEhckmzs8w44PQlnBpx453BmKS7HJA2kMcXvXLJEbr11qixetEhwCLa1t8ma1Wtk27Zt0tPTnTC6Iy0A2geM9a9BLOoY0dVxWbTORZM8A2n1wiR5rkUkUpCGk66trZO///u/l+zsLOno7JTNm7fIe++9J/v375PGhobgdAcXqK6pkWXLlsnnP/c5GT16tDQ0NMoPf/gDBWl+j1j036LjMC3WnIm64aiPZdgy7yX5b0u69iAtXhD7PtxIQXpwcFAGBgfl9ddeE3yAbe3t8vMnfy6vvPqK1F+8KJ2dncFB2vzVDsksabcGfQHbz/rMcExp+761ieqZQ3EkaqaD3scKSA9L7Y60Aegg2V8A8qCfiXCA2hbvaOI7kTYvReKnNpI76LWaIAAAFllJREFUWgXpuGh3JFtgKV3XpNtY9gBwvzS1Y1VH8m6l3jnp+iLY/ElZAWmG8tZbb8VeYCmZIJ2u69IfQHuuVc95cSxqm7/FkXTPSeWOZNaSco5VkE66wFKs08LTDaStGsVuP6PVE5OynJ2bWpqBdFv8libHPgdbBemYW9KPPvqo6knfeOONcvbsWRWlRrS6oKAg7tEd6bJGo8VXrzjpaC9mn7WfPj3xt9CD+CjSZ2JSY6RWQTrmlvQjjzyiIH3TTTfJuXPnFKRJDQeki4uLZebMmarrUVtbq3/Ky8tlx44d8uSTT8qZM2f8zvJvLITgDXegjgumxuWiqfHCpGQvh/siT8mHEn6nrYI0+PmnP/1JRf/b29vl6NGjWpmlqanJXZmFii3+mt+9+8Mf/rD867/+q9x8881y4cIFvciGDRuksLBQQXrGjBleIF1RURETkE6H6KK4YmlcLx7+AnaODDIDDjgPi+VhBaQHBgZk48aN8tprrylIo4F08OBBBenLly/Lf/zHf8jzzz8vbW1t4YP0ww8/LP/+7/+uIN3Y2Cj/+Z//KevXr3eD9LRp06SqqsptSQPS77zzjvzsZz+L2pIezms4IRiakJsMi/cs/oMYzos5/rNn6zsEAunFixfLlClTpK6uTvGxpqZGgfmNN96QtWvXCoDd09Mje/fu1WQWQPpf/uVf5I9//KNcuXIlfJBesWKFWs+TJk1ScxyQXr16tYwYMUKKiopk6tSpUl1dLaNGjdLOANIoOf30pz+V06dPO3SHnxlIKHYm9Ga2fpeS07l0+CRMzsza5q6BQPrOO++UyZMnKy7yB5AGlAHoN998U8g4pO3cudMN0v/4j/+octDXrl0LH6Tvuece+cY3vqE3A90BafgUABqg5t8BaHYKE6T37NmjIH3y5MmoQHq4GB+2wElbdMI271X8OjJcFm38ZmjYXTkQSN91111q3Hpa0qR6v/766/L222/rPOTn5yv9gSV96dIl+cpXvqK/d3V1hQ/St99+u3zzm9+UW2+9VXeBr371q2qOw0fDS99yyy3aCdOSxokIx/KTn/xEjh075vdGTz31tJAeGawNl7VuK2y0VWdS+F0dLoszhR+BnboeCKSXLl2qARemAQvjgCY/Ru67776rGEigBX9H0A46+Ytf/KLSIRRV8df8Og6J3vjud7+rtAaiSlAfv/vd7zT8jggPOoH4kgnS8NPHjx+XH/3oR3L48GG/N/rFL36lO0eolurvgi0x0ZadCrUSbPR7qi9KG03lcOnKrl275Fvf+uaQ4SxfvlyQejaxEZCmuhVG7v79+xVPx44dK88884yK/tfX18tf/uVfakaiSYX4XtQvSBMf/cMf/lCjOPBAQn385je/UUsaU/2GG26QcePGKd8CWAPSRIF8//vf1474az/+8U+VLglmTafyu2B7HLR9B23w+vrjkp3YZRs8GPt14b333pXvfOfbQzr24IMPyvjx470MWKzlF154QY4cOaLATOAF+ApgQw9jScNRB2p+lyC7AJEa1DrEcv7e974nv/71ryU3N1f/ANATJkxQ5yEgzX+bm5vlv//7v2X37t1+7/Wd73xXqqqqhx1IpxT2pVRn4/xiutM2fe6TypZCnKfMufz1Gdi+fZt8//vf85oSDFDCl02WAcoDA5bckd///veac8Ix+PygkLGc9+3bp9rSWOaWQBqL9//+7/9k3rx5ykH/7//+r/zqV7/Si0JZcHPC8wBnTw/mt771rYA7wle/+p8yYcJE3T0CtVR7P1IS81Ky03GAB0+QTrWFF4fpcC5pbQa2bNksP/nJj71OwoAlfHnMmDHKMphBFVjQ0MWE24F/SEH/9V//tXLQFKAlTvrAgQPWQJoLAcx33HGHUhR/+MMf9O8EYUN2E3IHX43DkF2DDkGL/Nd//ZdyK/7al7/8FZk1a7aa+6kO0imPcyk/AGsv1JBqNxZPdw53ZsBzBnp7e9TR99RTv/aaGHx2K1eu9LKkwUrYBThoQuzAVuiNj370oxqUsW7dOg3SwKdnyZLmYKxiKrQgnsSFCK8jXASQpjNQIXTADDXh377zne8E9FJ+6lOflnvuuTeo89DOBo3JCw0bfBs2A/FY2nZeQA7ODZsZuHKlXUPmVq36o3tM0BgwC0R3mJgI4wAuIpnx29/+Vnp7exWkv/71r8uiRYvU6H3xxReVn4YKsQzS8CTwK/DTZBNyoVOnTinI4jyECgGkzVATwByK5JVXXvEblH3//cvl8cefUE47WLPjezbsANp8AKkO1F4qUz71IR2H37ABRbsNpKGhQQF606aNXiBNQAUZh56JLOAluh2vvvqq0huA+S9+8Qt1LpKDAmYSlIEBbBmkP/3pT8unPvUpdRIS+0wMNMUSoTW4MZY0NAcgDuVB7B9ZM+Sg+7shHs2//duvKMD7a3YEZ/qZ6jgWcoGn8gA9F40DyiEftXNAbGbgxInj8txzz8m+fXu9QBqMw3j1TGTp7u7WbEMSWQBpmAjC8cBBQvNgLABwRJcsg/T999+v3AkOQgjvn//853ozHImANLHS7BwmQY4XE7OeKBB/qeGA+P/7f98IGIZnRz9OKuOXpeWYKgN10q0tPVbn4PjMAEkpzz33Ozl//jpFAY1BEiC+OlMdFPoD7MR4PXTokAZe4Md7+umnVc8DY/af/umf1HkImFsG6dmzZ8vf/d3fyfTp05VLIboDXgWOBecfuwXpj2aEB/8FnHEwIh7i2xgEER7jxo0P6Dy0ozWdKvgVk+Vot8F6grLZNzsukphMvnORVJgBBJLw0T3//O+9aF0wkUQWQpNNyQwMVyRJAenz58+rFQ0DgcwGVjVa/V/60pf0GK5rGaTJikGdaf78+WqaY97jPCTaA8AtLS1VXWk6Yobh4b0EpCkQ4NvgYj75yT+TJUvu0tjrQJSHHb5a7YZVCV28dhh8MK45oZPh3MyZAe8Z6Oi4ps6+119/zStDEF/bRz7yEQVoE6RNnX1SwJEhhSrmmE9+8pMa2YFF/m//9m9BnYYm5erXNgFICbhesmSJAjNUB7w0ZjqAC+WxcOFCt640HYMKgQhn5/BNceScefPmy2c+8+cK8IGaHQwlO+BUvF+OoIZpsifAoTXi/fid60c4A6dPn1KDdffu68knGK0A8gMPPOD204GHiNGBm2vWrFE2Anz88pe/rLQIoksvvfSSYmowp2FQkOZHLsiNsZaJ9cOSvnjxolrSgDVx1Pxm5qnT0VWrVmngtj9t1KKiYg3crqkZ5Tfz0AHoCFeOxdN8MdjvvCcDqB1wtvgkncMTPQMksWBJNzTUu28NjYGUBpEd+OhMHWlU7Yh2w2LGcsY4JSsbXhp8/PGPf6wGbTCnYUiQ/tCHPiSf+MQnlGeBU8EpCMkN/YGljJAIDkRPDgZd6aeeesqvZCnW9Oc//wWZP39BUMoj0RNvTkQy7puse/rD4CFgnUigtsMOnayH4dw3JWYAHvmZZ56WN95Y76VYB9WxYMEC1eQwsdD00QHCpIVzLhQyIA12oueBwUo6eDCnYUiQhuT+q7/6K+We2RWwksmcMekKaJA5c+a4IzzoGKY7cX9bt271O/Fz586VT3ziz9Th6NmSFU2VSByyy0oMNuaEA7UDznZZFk4/QszAyZMn5NlnnxmSwg01DONAKLIZ2UEOCfHRVLSCjwbI0Zr+whe+oKBMWDOBGcRcB1K/M7sT1E/HDQFpeGmsZ276P//zP8qt0NgdqERgVmlhF4GrRvEJQRF/NwfYv/Slv1VNaj4TfFsi39l0BOhwvhoSRn8k8mE7EOTMQBQzAJb96U8vy+rVr4tnwVioX+iLD3zgA17+OZyE0CKo2wHKGLaf/exnlY9GX5oIkR/84AchqY6QljQ3+sxnPuPuAIpNXBg+hZATyG8sY8x406sJL41+xy9/+UtVxvNtUB5Ll94nDz74kA7KnzUd7wiPdAVnz505nPUad6vaAelwHoNzjA1moL7+ovzqV79UKxp/nNnASEKR8c+BZ0S6mfHRJK2gyQELgejSP//zP6uDEesZ6jhYNRbPIQfFQwCV2L9HH31UuWd4FKgM0sSxpvFY4jgklhqrG6Cmg8T/0QlKavlr1dU1ms04bdp0L2vaM/IqEe9vOoK11THHFagT8ZBt8II7XUjtGcCKJuTutddeHWJ4wgzgMIQZMHNGoDowVDds2KBZhcRAQwsTEw3AExf97W9/WwE8UDWWsEGaA6l8+/jjjysxDmgTA43W9MiRI5XOAKgx4U01PICaTuHVRD3PH+XBJwLx0ljTHO+vxcvRbxWkUnt5efc+Ug2SuAG1A9LDaXkN27FQ0OTnP/+ZnDhxwgtUwTGMVLKzTSbBpHyJcMPqxoomAZD46LvvvlupEqI9EKMjryQUHx2S7uAAdgWiPFDEo0MQ3kiS0kH+QH3gWCQCxLSmAXBC9ggxYSfx17juBz/4Ibn99jvckR7xfmfTGaA9qQ7fXJFw3q6Y89TxftjhDMo5xpmBEDOAEfriiy/Ihg1vDAkrxmFIUe7bbrvNHYqMNU0kHBpGgDt8NNIaf/EXf6GWNpVYiJuGr/akTYJ1IyT9C/d87733qpg1sYDsBPDN7BJ0kvg/grZJI4d3MSmPpqYmDcULVhbm1lunykc+8lH9VDCLAcTLgjZ3JGdVRica5YWt0ex6Dkg7S9HmM4CVC85hRaPB4Wv1YmgiOQoumsETOAjNorNYygAxgRdPPPGE+vDw66HdQSGAYKnglugODqZqON5LgBguGiElKA/kSek43krSx03BJbMIAMeRAMNu5K8RlsIgP/jBDyvpHm9OOhpMsfl6Crt7sZiDmNAfDkiH/cycAxM/AwAoLMCPfvQDpTl8MYzINORGKYUFQIN5/EEjmqxrnIMYsLAP+PQQXkIzGpB+8sknQ8ZGWwZpPJJY08T5IV1K1AaB2HQUCxiQhuogmNvkpukcMdOE7GHiB2rsPHfffY/y06amh/n+hjTzw3h2sQClMG6TUofEak4itqodgE6p9ZJuncXwJAvw+ef/oJrR/px7ULrIkgK+Zta1WSAFWVKsaP5ghD7yyCNqNWM949MjdtpKCwsHAWI6RMA24XZ4NAkvoYQMFcQZFB3C0jZrH7K7AOJ0CnokGEHOIFesWCnLlt0vGZmZquEcDVD7nm9lQtLlWAeo0+VJO+O0OgMYnW++uUF+97vf+sUtAijItiZHxEwBB8NoZBRCCUNzwBRQOIXIDnhqojnIIeH/rbSwQJoLYtpTGgbqg1hAdpp/+Id/UJrCdCBi7hOOBzcNSPMbx33jG98I2jEGzbkPPfRBWXLXXV5C+9EaXbECIyuTmgrHxnJeIqI/on2wqTDJTh9TbgYA6G3btmpmYaB0bb7+Ad4ZM2aoFQ128W+IKZFpzXngHlb0ihUrFOhxIsJv41AMl4s2Jy9skMY5CO8MCQ79AQBTBgYTnh2DG0OME7JnfgIA1AR7b9myRXmaYA0HJUT88uUrZNn9yyUzI8PNUUfzPscSjFJuxfnpcLzmwzJQR/NQh8ODcMZguxloaWnWL//XXntNqGPor2GQEuhARIeZuAJuAe4o2oGB0CMcB82BxQ3ti/VM3PTBgwctjztskOameDGJCWT3oGPsGMT7kTLO75DmgDk7DJ0zj4NAp0wM3HSwXQSghtdZvPhOWbnyASkoLHSr5YXdUdcURBoTbHkGU/SEeIC1A9QpuhicbiuIrl+/Tnbs2O6V9u07NeAexirGKEYoGIcUBhayWX0FK5oEF/JHAGz+DtWBNCkgbrVZwj4DQBcrpYGFTCe5MbsDAAsAE7wNT4M4E05ELG546/379+tOA5AH46cBe46fPn2GAnVtXZ3k5uS4OepQA3TAOdQMRReCF/rq1/0Jemyg3cCxpMOZSueYOM8Ahubhw4fUv3bkyOGgWhowBhig+N7AOACaYAfAmeQ9ABmDlAg4QpahQMA7wpHJQAyUgR1qiJZAGkcgYXY4ELGecSDSsWeffVb/C1AzaEAYByLRHgA5uw+gTnwgnk+APFTjeK6xYOFtMmPGTLWwzVhqf+cGczbGw2oM1f9U+D2eG1rYVrUD1qmwVIZdH8EotPHfffcdlbmgXmEoXMIvR+a1yRJgTBKmhzqoKdxPch++O47BaAUXCeEjgSWUbnSgSbYE0lyEFEd4aQCY2EH+jiYqOtI4AAFSTHp2HTIRAVpAmj8MBG4afdVAsdO+Ha0ZNUqmTp2mO9iECRM1Hd0TrH0H4ER2WHuf4rmBhQRqB6CtPSzn6JjMAIkpR48eUcw6ePCASomGcuZhFcNDI6aEoxCjEZzDAj98+LBiH7w0PDWhylAgNIB548aNQ+RNrQzEMkhjLZNV+PGPf9wdP8iu9Oabb+qugrVtOhGxtOFv2IFwNjIwigZAkTBRoSbGHEh2do5+XkCzTJ4yRUaPHiPlZWWS7ZoI8zgTcHyTYuIJRFYm287HxmuOQgI1k+KAtZ2XRsr3DXyChoB2wGI+cGC/7N69R5qbm8ISOOKrHvoWQxEQBssIsXvvvfc0o5r/x2LG8EQ+A0AHJzFUMWBxRhKiHGmzDNLcCM4FaT7+kNjCLkKGDZ1mMugc/+XzAd6GGGv4aZP2IG2SUBV2MCuNDQCOe/LkKTJt+nSpqa6WkpJSpV1ycnOHOBnjBTxW+pwKx8aT9jDHHzTxxQHpVFgmKdVHDECoV6xb4pahNvbs2S2HDh1U3AlH2IgBA7boEoF1hBYD0DTC6TA4uQf3AoSJajN18sEkNgVojtOnT0c1dxGBNHckiuNv/uZvdBdhIugozkEiODD1AVQGAHHO4ABqrGEGaVZ5QYQpFA8UaHS5uXl6PSYFTyu0SH5+geTl5kh2Tq7eP8eVEckm4rTwZyBesxXUqnaAOvwH5BzpMQOD0t9vcL9Ysvzp6emWa9c65Ny5swrKx4+fEPSgwxU0cn+ZZ2SoT43UbzAMIxNcAedQsjODIEylO+Ki+R2uGlqWiA8wLlzGINBjjRik4YUx/UloIbwEoIajYQD19fVqbXOMGdiNwxHS3eRz0KZ+9dVXNTIkHE3VUOuyuLhE6kbXKXDX1dbpfZhUit+yGwLU5p9Q10rX3/3RRbGei4BA7YB0rKd6mF5vUAYHRS3hwUHAuV9jmi9fblIgJmnk4sULikFRUQwZGWqI3nfffRosAZbAEOzdu1eBF4CmAdAAM1Fv0CLgHv46ZJoJkjCPi+ZhRAzS5k2Jmyb1EbDlMwKw5v9xEuJUBBgBamgRBgv5DoCy05w6dUpWr16t3s9wPz+iGaxzrjMDzgw4MxBqBsAsotcIkMBRCFYRakcUCNgGlQteAdD8d+HChWo9A+JoHIFpULrQHbFoUYM0VirFFYnkwIrGIUgYCpmIdBJnIY2BAeJwygR5owHCTgVAk05p5rMzQQw82k+EWEyOcw1nBpwZGL4z4Pl1bRqJJkBDzxKoAEDzb1jFVJwClzgWCxmmAIcijkIA+sEHH1RLG4VQLPlYGZ5RgzSPkIF88Ytf1BJbfAowGICaAgGQ9iZQwxdBibArMTgyGPk8gMcmTMW3JqIZZwiXFKsBD98l54zMmQFnBkLNAIALPYFx6S/vAmwibJhIDnCNEDosaP5rGo+wBYAyvjAAmuNWrlypocWUxYJyscp/B+v3/wflnMDCxGLrfQAAAABJRU5ErkJggg=="/>
          <p:cNvSpPr>
            <a:spLocks noChangeAspect="1" noChangeArrowheads="1"/>
          </p:cNvSpPr>
          <p:nvPr/>
        </p:nvSpPr>
        <p:spPr bwMode="auto">
          <a:xfrm>
            <a:off x="612776" y="-1439863"/>
            <a:ext cx="2076450" cy="39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2739106" y="-3620200"/>
            <a:ext cx="1103547" cy="8958715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84473" y="383362"/>
            <a:ext cx="107963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Продвижение культурного наследия НБ ТГУ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цифровой среде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AEF5BBF-3D6F-4640-88A1-F68254B8C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477" y="307384"/>
            <a:ext cx="6976745" cy="5564709"/>
          </a:xfrm>
          <a:prstGeom prst="rect">
            <a:avLst/>
          </a:prstGeom>
        </p:spPr>
      </p:pic>
      <p:sp>
        <p:nvSpPr>
          <p:cNvPr id="18" name="Shape 28523"/>
          <p:cNvSpPr/>
          <p:nvPr/>
        </p:nvSpPr>
        <p:spPr>
          <a:xfrm>
            <a:off x="139485" y="6385561"/>
            <a:ext cx="8287742" cy="3581400"/>
          </a:xfrm>
          <a:prstGeom prst="roundRect">
            <a:avLst>
              <a:gd name="adj" fmla="val 8787"/>
            </a:avLst>
          </a:prstGeom>
          <a:gradFill flip="none" rotWithShape="1">
            <a:gsLst>
              <a:gs pos="0">
                <a:schemeClr val="bg1">
                  <a:lumMod val="100000"/>
                </a:schemeClr>
              </a:gs>
              <a:gs pos="100000">
                <a:schemeClr val="bg1">
                  <a:lumMod val="100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22" name="-Icon51240" descr=" обновлен сайт НБ ТГУ, ежегодный рост посещаемости сайта +7%;&#10;&#10; площадки НБ ТГУ в социальных сетях показывают ежегодный рост подписчиков +10%; &#10;&#10;увеличено финансирование программ обучения сотрудников на 40%; &#10;&#10;подается не менее 10 заявок на грантовое финансирование ежегодно, в том числе за счет развития отношений с библиотечными НКО;&#10;&#10; системно ведется работа по оценке качества предоставления услуг и публикуются ежегодны открытые отчеты.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6" y="7542982"/>
            <a:ext cx="1305262" cy="13030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9108" y="6609624"/>
            <a:ext cx="67281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подготовлен и реализован проект модернизации книгохранилища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консервация идет в плановом порядке с возрастанием показателей (+15%). Сибирские газеты отреставрированы на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«PRO Сибирь» стабильно функционирует, количество пользователей вдвое больше, чем в 2022 г. Не менее 20% материалов составляют партнерские коллекции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оцифрованы все сибирские газеты  и журналы, а также томские издания до 1945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года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Реестр книжных памятников РФ внесено 1000 документов, не менее 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коллекций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Электронный каталог НБ ТГУ внесено 30% фонда отдела рукописей и книжных памятников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созданы описи на 50% не обработанных архивов отдела рукописей и книжных памятников</a:t>
            </a:r>
            <a:endParaRPr lang="ru-RU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230;p28">
            <a:extLst>
              <a:ext uri="{FF2B5EF4-FFF2-40B4-BE49-F238E27FC236}">
                <a16:creationId xmlns="" xmlns:a16="http://schemas.microsoft.com/office/drawing/2014/main" id="{CC3D7CE4-ABE7-A728-1697-EBCAE073DCFC}"/>
              </a:ext>
            </a:extLst>
          </p:cNvPr>
          <p:cNvSpPr txBox="1"/>
          <p:nvPr/>
        </p:nvSpPr>
        <p:spPr>
          <a:xfrm>
            <a:off x="8427226" y="9176459"/>
            <a:ext cx="7528073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/>
            <a:r>
              <a:rPr lang="ru-RU" sz="5625" b="1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Культурное наследие</a:t>
            </a:r>
          </a:p>
        </p:txBody>
      </p:sp>
      <p:sp>
        <p:nvSpPr>
          <p:cNvPr id="12" name="Google Shape;228;p28">
            <a:extLst>
              <a:ext uri="{FF2B5EF4-FFF2-40B4-BE49-F238E27FC236}">
                <a16:creationId xmlns="" xmlns:a16="http://schemas.microsoft.com/office/drawing/2014/main" id="{A76C4531-D898-AA32-6A3B-FFA4811EF48E}"/>
              </a:ext>
            </a:extLst>
          </p:cNvPr>
          <p:cNvSpPr/>
          <p:nvPr/>
        </p:nvSpPr>
        <p:spPr>
          <a:xfrm>
            <a:off x="16075950" y="9687678"/>
            <a:ext cx="3355200" cy="285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24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4D60CE6-D283-4F78-8318-10BB6A180E60}"/>
              </a:ext>
            </a:extLst>
          </p:cNvPr>
          <p:cNvSpPr/>
          <p:nvPr/>
        </p:nvSpPr>
        <p:spPr>
          <a:xfrm rot="5400000">
            <a:off x="14313920" y="-1662655"/>
            <a:ext cx="1314980" cy="5543744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EA2B277-364F-4DB3-BE53-C76239043217}"/>
              </a:ext>
            </a:extLst>
          </p:cNvPr>
          <p:cNvSpPr/>
          <p:nvPr/>
        </p:nvSpPr>
        <p:spPr>
          <a:xfrm rot="5400000">
            <a:off x="8486511" y="-1662655"/>
            <a:ext cx="1314979" cy="5543744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2659103" y="-1662656"/>
            <a:ext cx="1314978" cy="5543744"/>
          </a:xfrm>
          <a:prstGeom prst="rect">
            <a:avLst/>
          </a:prstGeom>
          <a:solidFill>
            <a:srgbClr val="00A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0" y="0"/>
            <a:ext cx="18288000" cy="247800"/>
          </a:xfrm>
          <a:prstGeom prst="rect">
            <a:avLst/>
          </a:prstGeom>
          <a:solidFill>
            <a:srgbClr val="007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719" y="2075265"/>
            <a:ext cx="8965828" cy="745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услуг и ресурсов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I. 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Программы дополнительного образования:</a:t>
            </a:r>
          </a:p>
          <a:p>
            <a:pPr marL="285750" indent="-285750">
              <a:lnSpc>
                <a:spcPct val="110000"/>
              </a:lnSpc>
              <a:buFontTx/>
              <a:buChar char="-"/>
              <a:defRPr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2012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Библиотекарь будущего: от буквы до цифры</a:t>
            </a:r>
          </a:p>
          <a:p>
            <a:pPr marL="862012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Создание чат-бота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ВКонтакте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Telegram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2012" indent="-342900" font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Визуализация</a:t>
            </a:r>
          </a:p>
          <a:p>
            <a:pPr marL="862012" indent="-342900" font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Развитие команды цифровой трансформации 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университетской библиотеки</a:t>
            </a:r>
          </a:p>
          <a:p>
            <a:pPr marL="862012" indent="-342900" font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Переплетчик документов</a:t>
            </a:r>
          </a:p>
          <a:p>
            <a:pPr marL="862012" indent="-342900" font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Международная школа реставрации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ctr">
              <a:lnSpc>
                <a:spcPct val="110000"/>
              </a:lnSpc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ctr">
              <a:lnSpc>
                <a:spcPct val="11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II. 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Внедрение АБИС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Koha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ctr">
              <a:lnSpc>
                <a:spcPct val="11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Экспертное сопровождение проектов развития, проведение мероприятий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  <a:defRPr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Партнерские программы и проекты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Сетевой проект «Формирование информационной компетентности обучающихся в цифровой среде» (2021-2023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Всероссийское Исследование «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остояние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информационно-библиотечной системы образовательных организаций высшего образования»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(202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-202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Доработка «Концепции развития вузовских библиотек России» как отраслевой части «Стратегии развития библиотечного дела в РФ на период до 2030»</a:t>
            </a:r>
          </a:p>
          <a:p>
            <a:pPr>
              <a:defRPr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870" y="708004"/>
            <a:ext cx="55437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НБ – головная организация секции вузовских библиотек РБА (2021-2024)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03958" y="708004"/>
            <a:ext cx="49987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НБ ТГУ - методический центр библиотек вузов Западной Сибири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499385" y="531032"/>
            <a:ext cx="494874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Сеть договорных отношений </a:t>
            </a:r>
          </a:p>
          <a:p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библиотеками, музеями и другими учреждениями</a:t>
            </a:r>
          </a:p>
        </p:txBody>
      </p:sp>
      <p:grpSp>
        <p:nvGrpSpPr>
          <p:cNvPr id="12" name="object 6"/>
          <p:cNvGrpSpPr/>
          <p:nvPr/>
        </p:nvGrpSpPr>
        <p:grpSpPr>
          <a:xfrm>
            <a:off x="10318300" y="2146366"/>
            <a:ext cx="7311518" cy="5199314"/>
            <a:chOff x="179514" y="1203642"/>
            <a:chExt cx="5904865" cy="3643629"/>
          </a:xfrm>
        </p:grpSpPr>
        <p:pic>
          <p:nvPicPr>
            <p:cNvPr id="13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4" y="1203642"/>
              <a:ext cx="5904611" cy="3643122"/>
            </a:xfrm>
            <a:prstGeom prst="rect">
              <a:avLst/>
            </a:prstGeom>
          </p:spPr>
        </p:pic>
        <p:pic>
          <p:nvPicPr>
            <p:cNvPr id="15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7756" y="2643695"/>
              <a:ext cx="1176070" cy="1152969"/>
            </a:xfrm>
            <a:prstGeom prst="rect">
              <a:avLst/>
            </a:prstGeom>
          </p:spPr>
        </p:pic>
      </p:grpSp>
      <p:sp>
        <p:nvSpPr>
          <p:cNvPr id="2" name="Google Shape;230;p28">
            <a:extLst>
              <a:ext uri="{FF2B5EF4-FFF2-40B4-BE49-F238E27FC236}">
                <a16:creationId xmlns="" xmlns:a16="http://schemas.microsoft.com/office/drawing/2014/main" id="{61ECB76C-1553-3637-8053-E1AF4146F7E6}"/>
              </a:ext>
            </a:extLst>
          </p:cNvPr>
          <p:cNvSpPr txBox="1"/>
          <p:nvPr/>
        </p:nvSpPr>
        <p:spPr>
          <a:xfrm>
            <a:off x="1193800" y="9176459"/>
            <a:ext cx="14761500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/>
            <a:r>
              <a:rPr lang="ru-RU" sz="5625" b="1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Сетевые партнерства</a:t>
            </a:r>
          </a:p>
        </p:txBody>
      </p:sp>
      <p:sp>
        <p:nvSpPr>
          <p:cNvPr id="3" name="Google Shape;228;p28">
            <a:extLst>
              <a:ext uri="{FF2B5EF4-FFF2-40B4-BE49-F238E27FC236}">
                <a16:creationId xmlns="" xmlns:a16="http://schemas.microsoft.com/office/drawing/2014/main" id="{345677DC-81CF-AC5B-EBF9-763E35D5318E}"/>
              </a:ext>
            </a:extLst>
          </p:cNvPr>
          <p:cNvSpPr/>
          <p:nvPr/>
        </p:nvSpPr>
        <p:spPr>
          <a:xfrm>
            <a:off x="16075950" y="9687678"/>
            <a:ext cx="3355200" cy="285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5973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RMATED_SLID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3"/>
  <p:tag name="ICON_LAST_COL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3"/>
  <p:tag name="ICON_LAST_COL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3"/>
  <p:tag name="ICON_LAST_COL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1"/>
  <p:tag name="FORMATED_SLID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3"/>
  <p:tag name="ICON_LAST_COL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RMATED_SLIDE" val="1"/>
  <p:tag name="LAYOUT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3"/>
  <p:tag name="ICON_LAST_COL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3"/>
  <p:tag name="ICON_LAST_COL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3"/>
  <p:tag name="ICON_LAST_COL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3"/>
  <p:tag name="ICON_LAST_COL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RMATED_SLIDE" val="1"/>
  <p:tag name="LAYOU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3"/>
  <p:tag name="ICON_LAST_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3"/>
  <p:tag name="ICON_LAST_COLOR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theme">
  <a:themeElements>
    <a:clrScheme name="Другая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4BD"/>
      </a:accent1>
      <a:accent2>
        <a:srgbClr val="00B0F0"/>
      </a:accent2>
      <a:accent3>
        <a:srgbClr val="002997"/>
      </a:accent3>
      <a:accent4>
        <a:srgbClr val="008CC0"/>
      </a:accent4>
      <a:accent5>
        <a:srgbClr val="002078"/>
      </a:accent5>
      <a:accent6>
        <a:srgbClr val="007099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theme" id="{4684FD70-EA5B-4F94-945B-73AD11643685}" vid="{C2AA5994-2D5A-411C-8B30-9279EE744C5B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1026</Words>
  <Application>Microsoft Office PowerPoint</Application>
  <PresentationFormat>Произвольный</PresentationFormat>
  <Paragraphs>231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Office Theme</vt:lpstr>
      <vt:lpstr>Тема Office</vt:lpstr>
      <vt:lpstr>officetheme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92</cp:revision>
  <dcterms:modified xsi:type="dcterms:W3CDTF">2023-09-15T11:03:39Z</dcterms:modified>
</cp:coreProperties>
</file>